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slideLayouts/slideLayout6.xml" ContentType="application/vnd.openxmlformats-officedocument.presentationml.slideLayout+xml"/>
  <Override PartName="/ppt/theme/theme4.xml" ContentType="application/vnd.openxmlformats-officedocument.theme+xml"/>
  <Override PartName="/ppt/slideLayouts/slideLayout7.xml" ContentType="application/vnd.openxmlformats-officedocument.presentationml.slideLayout+xml"/>
  <Override PartName="/ppt/theme/theme5.xml" ContentType="application/vnd.openxmlformats-officedocument.theme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88" r:id="rId1"/>
    <p:sldMasterId id="2147485141" r:id="rId2"/>
    <p:sldMasterId id="2147485143" r:id="rId3"/>
    <p:sldMasterId id="2147485151" r:id="rId4"/>
    <p:sldMasterId id="2147485153" r:id="rId5"/>
    <p:sldMasterId id="2147485155" r:id="rId6"/>
    <p:sldMasterId id="2147485158" r:id="rId7"/>
    <p:sldMasterId id="2147485161" r:id="rId8"/>
    <p:sldMasterId id="2147485164" r:id="rId9"/>
  </p:sldMasterIdLst>
  <p:notesMasterIdLst>
    <p:notesMasterId r:id="rId19"/>
  </p:notesMasterIdLst>
  <p:handoutMasterIdLst>
    <p:handoutMasterId r:id="rId20"/>
  </p:handoutMasterIdLst>
  <p:sldIdLst>
    <p:sldId id="1364" r:id="rId10"/>
    <p:sldId id="1365" r:id="rId11"/>
    <p:sldId id="1366" r:id="rId12"/>
    <p:sldId id="1367" r:id="rId13"/>
    <p:sldId id="1368" r:id="rId14"/>
    <p:sldId id="1430" r:id="rId15"/>
    <p:sldId id="1432" r:id="rId16"/>
    <p:sldId id="1431" r:id="rId17"/>
    <p:sldId id="1435" r:id="rId18"/>
  </p:sldIdLst>
  <p:sldSz cx="9144000" cy="5143500" type="screen16x9"/>
  <p:notesSz cx="6797675" cy="9926638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1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LLENS Christine" initials="MC" lastIdx="2" clrIdx="0">
    <p:extLst>
      <p:ext uri="{19B8F6BF-5375-455C-9EA6-DF929625EA0E}">
        <p15:presenceInfo xmlns:p15="http://schemas.microsoft.com/office/powerpoint/2012/main" userId="S::christine.mallens@unicem.fr::363f613b-830d-4555-af80-e1812a576a7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69B2"/>
    <a:srgbClr val="616365"/>
    <a:srgbClr val="8AB2E2"/>
    <a:srgbClr val="558ED5"/>
    <a:srgbClr val="47AAC5"/>
    <a:srgbClr val="0070C0"/>
    <a:srgbClr val="31859C"/>
    <a:srgbClr val="EF4737"/>
    <a:srgbClr val="2E7D92"/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Style foncé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Style foncé 2 - Accentuation 3/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91" autoAdjust="0"/>
    <p:restoredTop sz="93817" autoAdjust="0"/>
  </p:normalViewPr>
  <p:slideViewPr>
    <p:cSldViewPr>
      <p:cViewPr varScale="1">
        <p:scale>
          <a:sx n="150" d="100"/>
          <a:sy n="150" d="100"/>
        </p:scale>
        <p:origin x="666" y="126"/>
      </p:cViewPr>
      <p:guideLst>
        <p:guide orient="horz" pos="531"/>
        <p:guide pos="2880"/>
      </p:guideLst>
    </p:cSldViewPr>
  </p:slideViewPr>
  <p:outlineViewPr>
    <p:cViewPr>
      <p:scale>
        <a:sx n="33" d="100"/>
        <a:sy n="33" d="100"/>
      </p:scale>
      <p:origin x="0" y="-216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2552"/>
    </p:cViewPr>
  </p:sorterViewPr>
  <p:notesViewPr>
    <p:cSldViewPr>
      <p:cViewPr varScale="1">
        <p:scale>
          <a:sx n="60" d="100"/>
          <a:sy n="60" d="100"/>
        </p:scale>
        <p:origin x="3187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4.xml"/><Relationship Id="rId18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3.xml"/><Relationship Id="rId17" Type="http://schemas.openxmlformats.org/officeDocument/2006/relationships/slide" Target="slides/slide8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7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2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6.xml"/><Relationship Id="rId23" Type="http://schemas.openxmlformats.org/officeDocument/2006/relationships/viewProps" Target="viewProps.xml"/><Relationship Id="rId10" Type="http://schemas.openxmlformats.org/officeDocument/2006/relationships/slide" Target="slides/slide1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5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8B2A2B-0544-473E-B390-A51006DFB25B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E2BCDD4-982B-440B-B3A8-7D6116F9C520}">
      <dgm:prSet phldrT="[Texte]" custT="1"/>
      <dgm:spPr>
        <a:solidFill>
          <a:srgbClr val="47AAC5"/>
        </a:solidFill>
      </dgm:spPr>
      <dgm:t>
        <a:bodyPr/>
        <a:lstStyle/>
        <a:p>
          <a:r>
            <a:rPr lang="fr-FR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fr-FR" sz="14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départements </a:t>
          </a:r>
        </a:p>
        <a:p>
          <a:r>
            <a:rPr lang="fr-FR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Entre 34% et 35%</a:t>
          </a:r>
        </a:p>
      </dgm:t>
    </dgm:pt>
    <dgm:pt modelId="{2E11ABC1-4A35-4CB6-AFD5-99D10D5A2A59}" type="parTrans" cxnId="{08F88CE3-2F98-4FB3-AC54-73FB098E18D7}">
      <dgm:prSet/>
      <dgm:spPr/>
      <dgm:t>
        <a:bodyPr/>
        <a:lstStyle/>
        <a:p>
          <a:endParaRPr lang="fr-FR"/>
        </a:p>
      </dgm:t>
    </dgm:pt>
    <dgm:pt modelId="{5F83CC72-F188-4F8C-9E6A-833348F241E6}" type="sibTrans" cxnId="{08F88CE3-2F98-4FB3-AC54-73FB098E18D7}">
      <dgm:prSet/>
      <dgm:spPr/>
      <dgm:t>
        <a:bodyPr/>
        <a:lstStyle/>
        <a:p>
          <a:endParaRPr lang="fr-FR"/>
        </a:p>
      </dgm:t>
    </dgm:pt>
    <dgm:pt modelId="{2500AFFF-532F-46BC-BFC2-BF28ACEF452D}">
      <dgm:prSet phldrT="[Texte]" custT="1"/>
      <dgm:spPr>
        <a:solidFill>
          <a:srgbClr val="31859C"/>
        </a:solidFill>
      </dgm:spPr>
      <dgm:t>
        <a:bodyPr/>
        <a:lstStyle/>
        <a:p>
          <a:r>
            <a:rPr lang="fr-FR" sz="1400" b="1" dirty="0">
              <a:latin typeface="Arial" panose="020B0604020202020204" pitchFamily="34" charset="0"/>
              <a:cs typeface="Arial" panose="020B0604020202020204" pitchFamily="34" charset="0"/>
            </a:rPr>
            <a:t> 3 </a:t>
          </a:r>
          <a:r>
            <a:rPr lang="fr-FR" sz="1400" b="0" dirty="0">
              <a:latin typeface="Arial" panose="020B0604020202020204" pitchFamily="34" charset="0"/>
              <a:cs typeface="Arial" panose="020B0604020202020204" pitchFamily="34" charset="0"/>
            </a:rPr>
            <a:t>départements </a:t>
          </a:r>
        </a:p>
        <a:p>
          <a:r>
            <a:rPr lang="fr-FR" sz="1400" b="1" dirty="0">
              <a:latin typeface="Arial" panose="020B0604020202020204" pitchFamily="34" charset="0"/>
              <a:cs typeface="Arial" panose="020B0604020202020204" pitchFamily="34" charset="0"/>
            </a:rPr>
            <a:t> Entre 48% et 62%</a:t>
          </a:r>
        </a:p>
      </dgm:t>
    </dgm:pt>
    <dgm:pt modelId="{63A3D3B5-7CEE-4C60-961C-CB45FC732E87}" type="parTrans" cxnId="{B0EF67D4-AC51-4EAF-8611-43CF37305713}">
      <dgm:prSet/>
      <dgm:spPr/>
      <dgm:t>
        <a:bodyPr/>
        <a:lstStyle/>
        <a:p>
          <a:endParaRPr lang="fr-FR"/>
        </a:p>
      </dgm:t>
    </dgm:pt>
    <dgm:pt modelId="{CD5FC010-AAC7-48C7-A9CB-8386E2BE8DF8}" type="sibTrans" cxnId="{B0EF67D4-AC51-4EAF-8611-43CF37305713}">
      <dgm:prSet/>
      <dgm:spPr/>
      <dgm:t>
        <a:bodyPr/>
        <a:lstStyle/>
        <a:p>
          <a:endParaRPr lang="fr-FR"/>
        </a:p>
      </dgm:t>
    </dgm:pt>
    <dgm:pt modelId="{350CE481-A701-45AA-B596-14B27CB49D5F}">
      <dgm:prSet phldrT="[Texte]" custT="1"/>
      <dgm:spPr>
        <a:solidFill>
          <a:schemeClr val="accent5">
            <a:lumMod val="50000"/>
          </a:schemeClr>
        </a:solidFill>
      </dgm:spPr>
      <dgm:t>
        <a:bodyPr/>
        <a:lstStyle/>
        <a:p>
          <a:r>
            <a:rPr lang="fr-FR" sz="1400" b="1" dirty="0"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fr-FR" sz="1400" b="0" dirty="0">
              <a:latin typeface="Arial" panose="020B0604020202020204" pitchFamily="34" charset="0"/>
              <a:cs typeface="Arial" panose="020B0604020202020204" pitchFamily="34" charset="0"/>
            </a:rPr>
            <a:t>départements </a:t>
          </a:r>
        </a:p>
        <a:p>
          <a:r>
            <a:rPr lang="fr-FR" sz="1400" b="1" dirty="0">
              <a:latin typeface="Arial" panose="020B0604020202020204" pitchFamily="34" charset="0"/>
              <a:cs typeface="Arial" panose="020B0604020202020204" pitchFamily="34" charset="0"/>
            </a:rPr>
            <a:t> Entre 75% et 78%</a:t>
          </a:r>
        </a:p>
      </dgm:t>
    </dgm:pt>
    <dgm:pt modelId="{71DC030E-C6B9-4B93-8343-0C162D03146E}" type="parTrans" cxnId="{5C460E67-FC4B-41AA-ABFC-E0E6761CFE93}">
      <dgm:prSet/>
      <dgm:spPr/>
      <dgm:t>
        <a:bodyPr/>
        <a:lstStyle/>
        <a:p>
          <a:endParaRPr lang="fr-FR"/>
        </a:p>
      </dgm:t>
    </dgm:pt>
    <dgm:pt modelId="{8419A035-A5FA-49FE-ADAF-E63C9441A500}" type="sibTrans" cxnId="{5C460E67-FC4B-41AA-ABFC-E0E6761CFE93}">
      <dgm:prSet/>
      <dgm:spPr/>
      <dgm:t>
        <a:bodyPr/>
        <a:lstStyle/>
        <a:p>
          <a:endParaRPr lang="fr-FR"/>
        </a:p>
      </dgm:t>
    </dgm:pt>
    <dgm:pt modelId="{572F9004-D381-44A7-A8B3-A74D18E384EE}" type="pres">
      <dgm:prSet presAssocID="{738B2A2B-0544-473E-B390-A51006DFB25B}" presName="linear" presStyleCnt="0">
        <dgm:presLayoutVars>
          <dgm:dir/>
          <dgm:animLvl val="lvl"/>
          <dgm:resizeHandles val="exact"/>
        </dgm:presLayoutVars>
      </dgm:prSet>
      <dgm:spPr/>
    </dgm:pt>
    <dgm:pt modelId="{66762B28-4852-4A63-8DA0-420514472ED8}" type="pres">
      <dgm:prSet presAssocID="{1E2BCDD4-982B-440B-B3A8-7D6116F9C520}" presName="parentLin" presStyleCnt="0"/>
      <dgm:spPr/>
    </dgm:pt>
    <dgm:pt modelId="{370445A7-D1E9-4AA9-9278-391D79628E04}" type="pres">
      <dgm:prSet presAssocID="{1E2BCDD4-982B-440B-B3A8-7D6116F9C520}" presName="parentLeftMargin" presStyleLbl="node1" presStyleIdx="0" presStyleCnt="3"/>
      <dgm:spPr/>
    </dgm:pt>
    <dgm:pt modelId="{BDEA8334-2F4C-4279-87BA-B5E90F5F0DC7}" type="pres">
      <dgm:prSet presAssocID="{1E2BCDD4-982B-440B-B3A8-7D6116F9C52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EC4CEFB-5084-4427-A921-BAD4C0CDD00E}" type="pres">
      <dgm:prSet presAssocID="{1E2BCDD4-982B-440B-B3A8-7D6116F9C520}" presName="negativeSpace" presStyleCnt="0"/>
      <dgm:spPr/>
    </dgm:pt>
    <dgm:pt modelId="{55FB83A9-B5DB-42D4-A14F-53C32CA42A14}" type="pres">
      <dgm:prSet presAssocID="{1E2BCDD4-982B-440B-B3A8-7D6116F9C520}" presName="childText" presStyleLbl="conFgAcc1" presStyleIdx="0" presStyleCnt="3" custLinFactNeighborY="-54109">
        <dgm:presLayoutVars>
          <dgm:bulletEnabled val="1"/>
        </dgm:presLayoutVars>
      </dgm:prSet>
      <dgm:spPr>
        <a:ln>
          <a:solidFill>
            <a:srgbClr val="31859C"/>
          </a:solidFill>
        </a:ln>
      </dgm:spPr>
    </dgm:pt>
    <dgm:pt modelId="{E70AE780-A1F5-41F6-B939-6707AEACA4D8}" type="pres">
      <dgm:prSet presAssocID="{5F83CC72-F188-4F8C-9E6A-833348F241E6}" presName="spaceBetweenRectangles" presStyleCnt="0"/>
      <dgm:spPr/>
    </dgm:pt>
    <dgm:pt modelId="{0EDA810F-E8C2-4B99-A9D9-42F39BFE2F29}" type="pres">
      <dgm:prSet presAssocID="{2500AFFF-532F-46BC-BFC2-BF28ACEF452D}" presName="parentLin" presStyleCnt="0"/>
      <dgm:spPr/>
    </dgm:pt>
    <dgm:pt modelId="{4450DDB5-A4C3-42E1-A592-41B3A372A468}" type="pres">
      <dgm:prSet presAssocID="{2500AFFF-532F-46BC-BFC2-BF28ACEF452D}" presName="parentLeftMargin" presStyleLbl="node1" presStyleIdx="0" presStyleCnt="3"/>
      <dgm:spPr/>
    </dgm:pt>
    <dgm:pt modelId="{87DC5AC2-D474-4E7C-8AD5-4E61278189C0}" type="pres">
      <dgm:prSet presAssocID="{2500AFFF-532F-46BC-BFC2-BF28ACEF452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6799A927-8E0B-42A8-9786-9A1DFDE30BAF}" type="pres">
      <dgm:prSet presAssocID="{2500AFFF-532F-46BC-BFC2-BF28ACEF452D}" presName="negativeSpace" presStyleCnt="0"/>
      <dgm:spPr/>
    </dgm:pt>
    <dgm:pt modelId="{9E1C5948-C938-44FE-9052-A66BEBEDCAED}" type="pres">
      <dgm:prSet presAssocID="{2500AFFF-532F-46BC-BFC2-BF28ACEF452D}" presName="childText" presStyleLbl="conFgAcc1" presStyleIdx="1" presStyleCnt="3">
        <dgm:presLayoutVars>
          <dgm:bulletEnabled val="1"/>
        </dgm:presLayoutVars>
      </dgm:prSet>
      <dgm:spPr>
        <a:ln>
          <a:solidFill>
            <a:srgbClr val="31859C"/>
          </a:solidFill>
        </a:ln>
      </dgm:spPr>
    </dgm:pt>
    <dgm:pt modelId="{D2E37CD1-D2EB-4B3D-816C-56942D65AB4B}" type="pres">
      <dgm:prSet presAssocID="{CD5FC010-AAC7-48C7-A9CB-8386E2BE8DF8}" presName="spaceBetweenRectangles" presStyleCnt="0"/>
      <dgm:spPr/>
    </dgm:pt>
    <dgm:pt modelId="{116C9A8D-9B98-4A42-B1BA-8B5029177CAD}" type="pres">
      <dgm:prSet presAssocID="{350CE481-A701-45AA-B596-14B27CB49D5F}" presName="parentLin" presStyleCnt="0"/>
      <dgm:spPr/>
    </dgm:pt>
    <dgm:pt modelId="{5F174308-7D8D-4C1F-B687-349989FB7911}" type="pres">
      <dgm:prSet presAssocID="{350CE481-A701-45AA-B596-14B27CB49D5F}" presName="parentLeftMargin" presStyleLbl="node1" presStyleIdx="1" presStyleCnt="3"/>
      <dgm:spPr/>
    </dgm:pt>
    <dgm:pt modelId="{1868C54D-D480-4978-8295-5E56EE59D73F}" type="pres">
      <dgm:prSet presAssocID="{350CE481-A701-45AA-B596-14B27CB49D5F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30476E64-F8C5-4966-B7DF-575CA0B99276}" type="pres">
      <dgm:prSet presAssocID="{350CE481-A701-45AA-B596-14B27CB49D5F}" presName="negativeSpace" presStyleCnt="0"/>
      <dgm:spPr/>
    </dgm:pt>
    <dgm:pt modelId="{2ED3D0B4-44D7-4CEB-9CAA-2008CCB790AC}" type="pres">
      <dgm:prSet presAssocID="{350CE481-A701-45AA-B596-14B27CB49D5F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accent5">
              <a:lumMod val="50000"/>
            </a:schemeClr>
          </a:solidFill>
        </a:ln>
      </dgm:spPr>
    </dgm:pt>
  </dgm:ptLst>
  <dgm:cxnLst>
    <dgm:cxn modelId="{7FFD5819-9519-4B79-A360-634859749223}" type="presOf" srcId="{738B2A2B-0544-473E-B390-A51006DFB25B}" destId="{572F9004-D381-44A7-A8B3-A74D18E384EE}" srcOrd="0" destOrd="0" presId="urn:microsoft.com/office/officeart/2005/8/layout/list1"/>
    <dgm:cxn modelId="{7B70443B-48F5-4B3E-BA56-06D18A31C1A7}" type="presOf" srcId="{350CE481-A701-45AA-B596-14B27CB49D5F}" destId="{1868C54D-D480-4978-8295-5E56EE59D73F}" srcOrd="1" destOrd="0" presId="urn:microsoft.com/office/officeart/2005/8/layout/list1"/>
    <dgm:cxn modelId="{13F78864-ED89-4932-B842-B7086A11C47F}" type="presOf" srcId="{350CE481-A701-45AA-B596-14B27CB49D5F}" destId="{5F174308-7D8D-4C1F-B687-349989FB7911}" srcOrd="0" destOrd="0" presId="urn:microsoft.com/office/officeart/2005/8/layout/list1"/>
    <dgm:cxn modelId="{9A9DAF45-E4F8-48E5-94DC-77311F60D85D}" type="presOf" srcId="{1E2BCDD4-982B-440B-B3A8-7D6116F9C520}" destId="{BDEA8334-2F4C-4279-87BA-B5E90F5F0DC7}" srcOrd="1" destOrd="0" presId="urn:microsoft.com/office/officeart/2005/8/layout/list1"/>
    <dgm:cxn modelId="{5C460E67-FC4B-41AA-ABFC-E0E6761CFE93}" srcId="{738B2A2B-0544-473E-B390-A51006DFB25B}" destId="{350CE481-A701-45AA-B596-14B27CB49D5F}" srcOrd="2" destOrd="0" parTransId="{71DC030E-C6B9-4B93-8343-0C162D03146E}" sibTransId="{8419A035-A5FA-49FE-ADAF-E63C9441A500}"/>
    <dgm:cxn modelId="{66326155-143D-47A1-B003-251EE3E555A4}" type="presOf" srcId="{2500AFFF-532F-46BC-BFC2-BF28ACEF452D}" destId="{87DC5AC2-D474-4E7C-8AD5-4E61278189C0}" srcOrd="1" destOrd="0" presId="urn:microsoft.com/office/officeart/2005/8/layout/list1"/>
    <dgm:cxn modelId="{204E9277-59C0-4E04-BDA9-51C919CB71F1}" type="presOf" srcId="{2500AFFF-532F-46BC-BFC2-BF28ACEF452D}" destId="{4450DDB5-A4C3-42E1-A592-41B3A372A468}" srcOrd="0" destOrd="0" presId="urn:microsoft.com/office/officeart/2005/8/layout/list1"/>
    <dgm:cxn modelId="{FE7A84B7-F145-4B44-AD7A-49569EA54B9C}" type="presOf" srcId="{1E2BCDD4-982B-440B-B3A8-7D6116F9C520}" destId="{370445A7-D1E9-4AA9-9278-391D79628E04}" srcOrd="0" destOrd="0" presId="urn:microsoft.com/office/officeart/2005/8/layout/list1"/>
    <dgm:cxn modelId="{B0EF67D4-AC51-4EAF-8611-43CF37305713}" srcId="{738B2A2B-0544-473E-B390-A51006DFB25B}" destId="{2500AFFF-532F-46BC-BFC2-BF28ACEF452D}" srcOrd="1" destOrd="0" parTransId="{63A3D3B5-7CEE-4C60-961C-CB45FC732E87}" sibTransId="{CD5FC010-AAC7-48C7-A9CB-8386E2BE8DF8}"/>
    <dgm:cxn modelId="{08F88CE3-2F98-4FB3-AC54-73FB098E18D7}" srcId="{738B2A2B-0544-473E-B390-A51006DFB25B}" destId="{1E2BCDD4-982B-440B-B3A8-7D6116F9C520}" srcOrd="0" destOrd="0" parTransId="{2E11ABC1-4A35-4CB6-AFD5-99D10D5A2A59}" sibTransId="{5F83CC72-F188-4F8C-9E6A-833348F241E6}"/>
    <dgm:cxn modelId="{2128AB95-409A-46EC-84D9-229367AFAC50}" type="presParOf" srcId="{572F9004-D381-44A7-A8B3-A74D18E384EE}" destId="{66762B28-4852-4A63-8DA0-420514472ED8}" srcOrd="0" destOrd="0" presId="urn:microsoft.com/office/officeart/2005/8/layout/list1"/>
    <dgm:cxn modelId="{D3A08203-0B2A-4AE5-8C68-C7A000CAF132}" type="presParOf" srcId="{66762B28-4852-4A63-8DA0-420514472ED8}" destId="{370445A7-D1E9-4AA9-9278-391D79628E04}" srcOrd="0" destOrd="0" presId="urn:microsoft.com/office/officeart/2005/8/layout/list1"/>
    <dgm:cxn modelId="{E1642413-5625-46A6-854D-4C2B4AA9F3FE}" type="presParOf" srcId="{66762B28-4852-4A63-8DA0-420514472ED8}" destId="{BDEA8334-2F4C-4279-87BA-B5E90F5F0DC7}" srcOrd="1" destOrd="0" presId="urn:microsoft.com/office/officeart/2005/8/layout/list1"/>
    <dgm:cxn modelId="{37763200-DC93-4A0C-A5F2-8EA27AFD0322}" type="presParOf" srcId="{572F9004-D381-44A7-A8B3-A74D18E384EE}" destId="{EEC4CEFB-5084-4427-A921-BAD4C0CDD00E}" srcOrd="1" destOrd="0" presId="urn:microsoft.com/office/officeart/2005/8/layout/list1"/>
    <dgm:cxn modelId="{6465394F-2D4A-412A-9C08-48A25EDCF1D6}" type="presParOf" srcId="{572F9004-D381-44A7-A8B3-A74D18E384EE}" destId="{55FB83A9-B5DB-42D4-A14F-53C32CA42A14}" srcOrd="2" destOrd="0" presId="urn:microsoft.com/office/officeart/2005/8/layout/list1"/>
    <dgm:cxn modelId="{84EEDA5D-E9D9-467C-B169-05FE0F3E800F}" type="presParOf" srcId="{572F9004-D381-44A7-A8B3-A74D18E384EE}" destId="{E70AE780-A1F5-41F6-B939-6707AEACA4D8}" srcOrd="3" destOrd="0" presId="urn:microsoft.com/office/officeart/2005/8/layout/list1"/>
    <dgm:cxn modelId="{16BB6176-F833-4C5B-BD55-B31C548400B6}" type="presParOf" srcId="{572F9004-D381-44A7-A8B3-A74D18E384EE}" destId="{0EDA810F-E8C2-4B99-A9D9-42F39BFE2F29}" srcOrd="4" destOrd="0" presId="urn:microsoft.com/office/officeart/2005/8/layout/list1"/>
    <dgm:cxn modelId="{700006B1-54A5-474F-8863-C0A29A534770}" type="presParOf" srcId="{0EDA810F-E8C2-4B99-A9D9-42F39BFE2F29}" destId="{4450DDB5-A4C3-42E1-A592-41B3A372A468}" srcOrd="0" destOrd="0" presId="urn:microsoft.com/office/officeart/2005/8/layout/list1"/>
    <dgm:cxn modelId="{DB95602E-FD1C-4AC9-B5F5-37E5A9506D68}" type="presParOf" srcId="{0EDA810F-E8C2-4B99-A9D9-42F39BFE2F29}" destId="{87DC5AC2-D474-4E7C-8AD5-4E61278189C0}" srcOrd="1" destOrd="0" presId="urn:microsoft.com/office/officeart/2005/8/layout/list1"/>
    <dgm:cxn modelId="{F2FD71BB-1663-40AF-90A3-292B4E2C97A0}" type="presParOf" srcId="{572F9004-D381-44A7-A8B3-A74D18E384EE}" destId="{6799A927-8E0B-42A8-9786-9A1DFDE30BAF}" srcOrd="5" destOrd="0" presId="urn:microsoft.com/office/officeart/2005/8/layout/list1"/>
    <dgm:cxn modelId="{90F3C217-2D0A-4D88-9283-55F99F86A3FF}" type="presParOf" srcId="{572F9004-D381-44A7-A8B3-A74D18E384EE}" destId="{9E1C5948-C938-44FE-9052-A66BEBEDCAED}" srcOrd="6" destOrd="0" presId="urn:microsoft.com/office/officeart/2005/8/layout/list1"/>
    <dgm:cxn modelId="{E171EC53-916A-49DF-8A53-95DB867D8443}" type="presParOf" srcId="{572F9004-D381-44A7-A8B3-A74D18E384EE}" destId="{D2E37CD1-D2EB-4B3D-816C-56942D65AB4B}" srcOrd="7" destOrd="0" presId="urn:microsoft.com/office/officeart/2005/8/layout/list1"/>
    <dgm:cxn modelId="{D8B7CED9-7351-4FC1-941E-DFECFA717F64}" type="presParOf" srcId="{572F9004-D381-44A7-A8B3-A74D18E384EE}" destId="{116C9A8D-9B98-4A42-B1BA-8B5029177CAD}" srcOrd="8" destOrd="0" presId="urn:microsoft.com/office/officeart/2005/8/layout/list1"/>
    <dgm:cxn modelId="{A94E7159-78BB-4CA4-8E14-AE5B1B4B4F95}" type="presParOf" srcId="{116C9A8D-9B98-4A42-B1BA-8B5029177CAD}" destId="{5F174308-7D8D-4C1F-B687-349989FB7911}" srcOrd="0" destOrd="0" presId="urn:microsoft.com/office/officeart/2005/8/layout/list1"/>
    <dgm:cxn modelId="{832FA72F-7C6B-4AC7-833F-9F10557BF5BA}" type="presParOf" srcId="{116C9A8D-9B98-4A42-B1BA-8B5029177CAD}" destId="{1868C54D-D480-4978-8295-5E56EE59D73F}" srcOrd="1" destOrd="0" presId="urn:microsoft.com/office/officeart/2005/8/layout/list1"/>
    <dgm:cxn modelId="{F313D9B6-0BE6-4C0F-A896-EFEB08ADC8CC}" type="presParOf" srcId="{572F9004-D381-44A7-A8B3-A74D18E384EE}" destId="{30476E64-F8C5-4966-B7DF-575CA0B99276}" srcOrd="9" destOrd="0" presId="urn:microsoft.com/office/officeart/2005/8/layout/list1"/>
    <dgm:cxn modelId="{98F6FC1C-C2E2-494F-AB36-43F6503689FF}" type="presParOf" srcId="{572F9004-D381-44A7-A8B3-A74D18E384EE}" destId="{2ED3D0B4-44D7-4CEB-9CAA-2008CCB790AC}" srcOrd="10" destOrd="0" presId="urn:microsoft.com/office/officeart/2005/8/layout/lis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B83A9-B5DB-42D4-A14F-53C32CA42A14}">
      <dsp:nvSpPr>
        <dsp:cNvPr id="0" name=""/>
        <dsp:cNvSpPr/>
      </dsp:nvSpPr>
      <dsp:spPr>
        <a:xfrm>
          <a:off x="0" y="309263"/>
          <a:ext cx="2991893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31859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EA8334-2F4C-4279-87BA-B5E90F5F0DC7}">
      <dsp:nvSpPr>
        <dsp:cNvPr id="0" name=""/>
        <dsp:cNvSpPr/>
      </dsp:nvSpPr>
      <dsp:spPr>
        <a:xfrm>
          <a:off x="149594" y="48824"/>
          <a:ext cx="2094325" cy="649440"/>
        </a:xfrm>
        <a:prstGeom prst="roundRect">
          <a:avLst/>
        </a:prstGeom>
        <a:solidFill>
          <a:srgbClr val="47AAC5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161" tIns="0" rIns="7916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fr-FR" sz="1400" b="0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départements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 Entre 34% et 35%</a:t>
          </a:r>
        </a:p>
      </dsp:txBody>
      <dsp:txXfrm>
        <a:off x="181297" y="80527"/>
        <a:ext cx="2030919" cy="586034"/>
      </dsp:txXfrm>
    </dsp:sp>
    <dsp:sp modelId="{9E1C5948-C938-44FE-9052-A66BEBEDCAED}">
      <dsp:nvSpPr>
        <dsp:cNvPr id="0" name=""/>
        <dsp:cNvSpPr/>
      </dsp:nvSpPr>
      <dsp:spPr>
        <a:xfrm>
          <a:off x="0" y="1371465"/>
          <a:ext cx="2991893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31859C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DC5AC2-D474-4E7C-8AD5-4E61278189C0}">
      <dsp:nvSpPr>
        <dsp:cNvPr id="0" name=""/>
        <dsp:cNvSpPr/>
      </dsp:nvSpPr>
      <dsp:spPr>
        <a:xfrm>
          <a:off x="149594" y="1046745"/>
          <a:ext cx="2094325" cy="649440"/>
        </a:xfrm>
        <a:prstGeom prst="roundRect">
          <a:avLst/>
        </a:prstGeom>
        <a:solidFill>
          <a:srgbClr val="31859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161" tIns="0" rIns="7916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latin typeface="Arial" panose="020B0604020202020204" pitchFamily="34" charset="0"/>
              <a:cs typeface="Arial" panose="020B0604020202020204" pitchFamily="34" charset="0"/>
            </a:rPr>
            <a:t> 3 </a:t>
          </a:r>
          <a:r>
            <a:rPr lang="fr-FR" sz="1400" b="0" kern="1200" dirty="0">
              <a:latin typeface="Arial" panose="020B0604020202020204" pitchFamily="34" charset="0"/>
              <a:cs typeface="Arial" panose="020B0604020202020204" pitchFamily="34" charset="0"/>
            </a:rPr>
            <a:t>départements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latin typeface="Arial" panose="020B0604020202020204" pitchFamily="34" charset="0"/>
              <a:cs typeface="Arial" panose="020B0604020202020204" pitchFamily="34" charset="0"/>
            </a:rPr>
            <a:t> Entre 48% et 62%</a:t>
          </a:r>
        </a:p>
      </dsp:txBody>
      <dsp:txXfrm>
        <a:off x="181297" y="1078448"/>
        <a:ext cx="2030919" cy="586034"/>
      </dsp:txXfrm>
    </dsp:sp>
    <dsp:sp modelId="{2ED3D0B4-44D7-4CEB-9CAA-2008CCB790AC}">
      <dsp:nvSpPr>
        <dsp:cNvPr id="0" name=""/>
        <dsp:cNvSpPr/>
      </dsp:nvSpPr>
      <dsp:spPr>
        <a:xfrm>
          <a:off x="0" y="2369385"/>
          <a:ext cx="2991893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lumMod val="5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68C54D-D480-4978-8295-5E56EE59D73F}">
      <dsp:nvSpPr>
        <dsp:cNvPr id="0" name=""/>
        <dsp:cNvSpPr/>
      </dsp:nvSpPr>
      <dsp:spPr>
        <a:xfrm>
          <a:off x="149594" y="2044665"/>
          <a:ext cx="2094325" cy="649440"/>
        </a:xfrm>
        <a:prstGeom prst="roundRect">
          <a:avLst/>
        </a:prstGeom>
        <a:solidFill>
          <a:schemeClr val="accent5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9161" tIns="0" rIns="79161" bIns="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latin typeface="Arial" panose="020B0604020202020204" pitchFamily="34" charset="0"/>
              <a:cs typeface="Arial" panose="020B0604020202020204" pitchFamily="34" charset="0"/>
            </a:rPr>
            <a:t> 2 </a:t>
          </a:r>
          <a:r>
            <a:rPr lang="fr-FR" sz="1400" b="0" kern="1200" dirty="0">
              <a:latin typeface="Arial" panose="020B0604020202020204" pitchFamily="34" charset="0"/>
              <a:cs typeface="Arial" panose="020B0604020202020204" pitchFamily="34" charset="0"/>
            </a:rPr>
            <a:t>départements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latin typeface="Arial" panose="020B0604020202020204" pitchFamily="34" charset="0"/>
              <a:cs typeface="Arial" panose="020B0604020202020204" pitchFamily="34" charset="0"/>
            </a:rPr>
            <a:t> Entre 75% et 78%</a:t>
          </a:r>
        </a:p>
      </dsp:txBody>
      <dsp:txXfrm>
        <a:off x="181297" y="2076368"/>
        <a:ext cx="2030919" cy="5860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441"/>
          </a:xfrm>
          <a:prstGeom prst="rect">
            <a:avLst/>
          </a:prstGeom>
        </p:spPr>
        <p:txBody>
          <a:bodyPr vert="horz" lIns="95550" tIns="47775" rIns="95550" bIns="47775" rtlCol="0"/>
          <a:lstStyle>
            <a:lvl1pPr algn="l">
              <a:defRPr sz="1300">
                <a:latin typeface="Arial" charset="0"/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7441"/>
          </a:xfrm>
          <a:prstGeom prst="rect">
            <a:avLst/>
          </a:prstGeom>
        </p:spPr>
        <p:txBody>
          <a:bodyPr vert="horz" wrap="square" lIns="95550" tIns="47775" rIns="95550" bIns="4777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13A23A3F-67F1-4634-AE2B-C0285FBB68E8}" type="datetimeFigureOut">
              <a:rPr lang="fr-FR"/>
              <a:pPr>
                <a:defRPr/>
              </a:pPr>
              <a:t>09/12/2021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7614"/>
            <a:ext cx="2945659" cy="497441"/>
          </a:xfrm>
          <a:prstGeom prst="rect">
            <a:avLst/>
          </a:prstGeom>
        </p:spPr>
        <p:txBody>
          <a:bodyPr vert="horz" lIns="95550" tIns="47775" rIns="95550" bIns="47775" rtlCol="0" anchor="b"/>
          <a:lstStyle>
            <a:lvl1pPr algn="l">
              <a:defRPr sz="1300">
                <a:latin typeface="Arial" charset="0"/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7614"/>
            <a:ext cx="2945659" cy="497441"/>
          </a:xfrm>
          <a:prstGeom prst="rect">
            <a:avLst/>
          </a:prstGeom>
        </p:spPr>
        <p:txBody>
          <a:bodyPr vert="horz" wrap="square" lIns="95550" tIns="47775" rIns="95550" bIns="4777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pPr>
              <a:defRPr/>
            </a:pPr>
            <a:fld id="{BE7C0BED-D131-41AB-92B9-898D21FF9C82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25348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9026"/>
          </a:xfrm>
          <a:prstGeom prst="rect">
            <a:avLst/>
          </a:prstGeom>
        </p:spPr>
        <p:txBody>
          <a:bodyPr vert="horz" lIns="95550" tIns="47775" rIns="95550" bIns="47775" rtlCol="0"/>
          <a:lstStyle>
            <a:lvl1pPr algn="l">
              <a:defRPr sz="13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9026"/>
          </a:xfrm>
          <a:prstGeom prst="rect">
            <a:avLst/>
          </a:prstGeom>
        </p:spPr>
        <p:txBody>
          <a:bodyPr vert="horz" lIns="95550" tIns="47775" rIns="95550" bIns="47775" rtlCol="0"/>
          <a:lstStyle>
            <a:lvl1pPr algn="r">
              <a:defRPr sz="1300"/>
            </a:lvl1pPr>
          </a:lstStyle>
          <a:p>
            <a:pPr>
              <a:defRPr/>
            </a:pPr>
            <a:fld id="{19447BE4-8F9E-4AE8-9D2A-EA2185BC48D0}" type="datetimeFigureOut">
              <a:rPr lang="fr-FR"/>
              <a:pPr>
                <a:defRPr/>
              </a:pPr>
              <a:t>09/12/2021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0" tIns="47775" rIns="95550" bIns="47775" rtlCol="0" anchor="ctr"/>
          <a:lstStyle/>
          <a:p>
            <a:pPr lvl="0"/>
            <a:endParaRPr lang="fr-FR" noProof="0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76383"/>
            <a:ext cx="5438140" cy="3908237"/>
          </a:xfrm>
          <a:prstGeom prst="rect">
            <a:avLst/>
          </a:prstGeom>
        </p:spPr>
        <p:txBody>
          <a:bodyPr vert="horz" lIns="95550" tIns="47775" rIns="95550" bIns="47775" rtlCol="0"/>
          <a:lstStyle/>
          <a:p>
            <a:pPr lvl="0"/>
            <a:r>
              <a:rPr lang="fr-FR" noProof="0"/>
              <a:t>Modifiez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7613"/>
            <a:ext cx="2945659" cy="499025"/>
          </a:xfrm>
          <a:prstGeom prst="rect">
            <a:avLst/>
          </a:prstGeom>
        </p:spPr>
        <p:txBody>
          <a:bodyPr vert="horz" lIns="95550" tIns="47775" rIns="95550" bIns="47775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7613"/>
            <a:ext cx="2945659" cy="499025"/>
          </a:xfrm>
          <a:prstGeom prst="rect">
            <a:avLst/>
          </a:prstGeom>
        </p:spPr>
        <p:txBody>
          <a:bodyPr vert="horz" lIns="95550" tIns="47775" rIns="95550" bIns="47775" rtlCol="0" anchor="b"/>
          <a:lstStyle>
            <a:lvl1pPr algn="r">
              <a:defRPr sz="1300"/>
            </a:lvl1pPr>
          </a:lstStyle>
          <a:p>
            <a:pPr>
              <a:defRPr/>
            </a:pPr>
            <a:fld id="{7854A36D-B293-43C8-A950-14C7896167B3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44919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2590395-ABFF-455F-8C17-F93F4A7DE5DB}" type="slidenum">
              <a:rPr kumimoji="0" lang="fr-FR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572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176595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D11374-1290-42BD-8F86-65F59DAB4AF6}" type="slidenum">
              <a:rPr kumimoji="0" lang="fr-FR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37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300082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D11374-1290-42BD-8F86-65F59DAB4AF6}" type="slidenum">
              <a:rPr kumimoji="0" lang="fr-FR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37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00102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D11374-1290-42BD-8F86-65F59DAB4AF6}" type="slidenum">
              <a:rPr kumimoji="0" lang="fr-FR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37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3556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D11374-1290-42BD-8F86-65F59DAB4AF6}" type="slidenum">
              <a:rPr kumimoji="0" lang="fr-FR" sz="13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37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548386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D11374-1290-42BD-8F86-65F59DAB4AF6}" type="slidenum">
              <a:rPr lang="fr-FR"/>
              <a:pPr/>
              <a:t>6</a:t>
            </a:fld>
            <a:endParaRPr lang="fr-FR" dirty="0"/>
          </a:p>
        </p:txBody>
      </p:sp>
      <p:sp>
        <p:nvSpPr>
          <p:cNvPr id="137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514604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D11374-1290-42BD-8F86-65F59DAB4AF6}" type="slidenum">
              <a:rPr lang="fr-FR"/>
              <a:pPr/>
              <a:t>7</a:t>
            </a:fld>
            <a:endParaRPr lang="fr-FR" dirty="0"/>
          </a:p>
        </p:txBody>
      </p:sp>
      <p:sp>
        <p:nvSpPr>
          <p:cNvPr id="137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032298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D11374-1290-42BD-8F86-65F59DAB4AF6}" type="slidenum">
              <a:rPr lang="fr-FR"/>
              <a:pPr/>
              <a:t>8</a:t>
            </a:fld>
            <a:endParaRPr lang="fr-FR" dirty="0"/>
          </a:p>
        </p:txBody>
      </p:sp>
      <p:sp>
        <p:nvSpPr>
          <p:cNvPr id="137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650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D11374-1290-42BD-8F86-65F59DAB4AF6}" type="slidenum">
              <a:rPr lang="fr-FR"/>
              <a:pPr/>
              <a:t>9</a:t>
            </a:fld>
            <a:endParaRPr lang="fr-FR" dirty="0"/>
          </a:p>
        </p:txBody>
      </p:sp>
      <p:sp>
        <p:nvSpPr>
          <p:cNvPr id="137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56463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2072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2461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77256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400" y="766893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5" y="1815667"/>
            <a:ext cx="7283152" cy="2670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95418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li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2758" y="2906"/>
            <a:ext cx="7772400" cy="514351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2100">
                <a:solidFill>
                  <a:schemeClr val="bg1"/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2065" y="951859"/>
            <a:ext cx="6858000" cy="124182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05990" y="4767264"/>
            <a:ext cx="3086100" cy="273844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fr-FR" dirty="0"/>
              <a:t>Service Économique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37329" y="4767264"/>
            <a:ext cx="2057400" cy="273844"/>
          </a:xfrm>
        </p:spPr>
        <p:txBody>
          <a:bodyPr/>
          <a:lstStyle/>
          <a:p>
            <a:fld id="{772C4E13-4C50-496B-B862-DEFA6F94CD9D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05162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400" y="766893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7" y="1815670"/>
            <a:ext cx="7283152" cy="2670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40419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1243E6-B168-453B-913D-9EB3B79BFF3A}" type="slidenum">
              <a:rPr lang="fr-FR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2661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527579"/>
            <a:ext cx="8229600" cy="857250"/>
          </a:xfrm>
          <a:prstGeom prst="rect">
            <a:avLst/>
          </a:prstGeom>
        </p:spPr>
        <p:txBody>
          <a:bodyPr anchor="ctr"/>
          <a:lstStyle>
            <a:lvl1pPr>
              <a:defRPr sz="2100">
                <a:solidFill>
                  <a:schemeClr val="tx1">
                    <a:lumMod val="65000"/>
                    <a:lumOff val="35000"/>
                  </a:schemeClr>
                </a:solidFill>
                <a:latin typeface="Arial Black" panose="020B0A04020102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0"/>
          </p:nvPr>
        </p:nvSpPr>
        <p:spPr>
          <a:xfrm>
            <a:off x="7079603" y="4869657"/>
            <a:ext cx="2057400" cy="273844"/>
          </a:xfrm>
          <a:prstGeom prst="rect">
            <a:avLst/>
          </a:prstGeom>
        </p:spPr>
        <p:txBody>
          <a:bodyPr/>
          <a:lstStyle/>
          <a:p>
            <a:fld id="{7EBFCCA9-6E04-4644-AB77-C7BE5C1A5F9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7752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1616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04DE6-F14D-44EE-9D7E-AED3F043D6F9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9620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85405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400" y="766893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87625" y="1815667"/>
            <a:ext cx="7283152" cy="26709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55682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04DE6-F14D-44EE-9D7E-AED3F043D6F9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43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824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04DE6-F14D-44EE-9D7E-AED3F043D6F9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02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04DE6-F14D-44EE-9D7E-AED3F043D6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182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6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7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8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7" Type="http://schemas.openxmlformats.org/officeDocument/2006/relationships/theme" Target="../theme/theme9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5108" r:id="rId1"/>
    <p:sldLayoutId id="2147485145" r:id="rId2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 baseline="0">
          <a:solidFill>
            <a:schemeClr val="bg1">
              <a:lumMod val="95000"/>
            </a:schemeClr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4803775"/>
            <a:ext cx="19050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fld id="{A26A00B8-4B2C-48AD-830B-851A0C032351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3" name="Espace réservé du numéro de diapositive 3"/>
          <p:cNvSpPr txBox="1">
            <a:spLocks/>
          </p:cNvSpPr>
          <p:nvPr userDrawn="1"/>
        </p:nvSpPr>
        <p:spPr>
          <a:xfrm>
            <a:off x="6948264" y="4746178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616365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B294A078-A9D8-4DEE-979E-CA0D2EB60409}" type="slidenum">
              <a:rPr lang="fr-FR" sz="1200" smtClean="0"/>
              <a:pPr/>
              <a:t>‹N°›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794332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4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Geneva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16013" y="4732338"/>
            <a:ext cx="1905000" cy="234950"/>
          </a:xfrm>
          <a:prstGeom prst="rect">
            <a:avLst/>
          </a:prstGeom>
          <a:ln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7D640C4E-B666-4523-A270-625075895DDE}" type="slidenum">
              <a:rPr lang="fr-FR"/>
              <a:pPr>
                <a:defRPr/>
              </a:pPr>
              <a:t>‹N°›</a:t>
            </a:fld>
            <a:endParaRPr lang="fr-FR" dirty="0"/>
          </a:p>
        </p:txBody>
      </p:sp>
      <p:sp>
        <p:nvSpPr>
          <p:cNvPr id="3" name="Espace réservé du numéro de diapositive 3"/>
          <p:cNvSpPr txBox="1">
            <a:spLocks/>
          </p:cNvSpPr>
          <p:nvPr userDrawn="1"/>
        </p:nvSpPr>
        <p:spPr>
          <a:xfrm>
            <a:off x="6948264" y="4746178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616365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B294A078-A9D8-4DEE-979E-CA0D2EB60409}" type="slidenum">
              <a:rPr lang="fr-FR" sz="1200" smtClean="0"/>
              <a:pPr/>
              <a:t>‹N°›</a:t>
            </a:fld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2701171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44" r:id="rId1"/>
    <p:sldLayoutId id="2147485147" r:id="rId2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4803775"/>
            <a:ext cx="19050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fld id="{A26A00B8-4B2C-48AD-830B-851A0C032351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682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52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Geneva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36607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54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 baseline="0">
          <a:solidFill>
            <a:schemeClr val="bg1">
              <a:lumMod val="95000"/>
            </a:schemeClr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4803775"/>
            <a:ext cx="19050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fld id="{A26A00B8-4B2C-48AD-830B-851A0C032351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705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56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Geneva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950" y="4803775"/>
            <a:ext cx="1905000" cy="2349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/>
            </a:lvl1pPr>
          </a:lstStyle>
          <a:p>
            <a:pPr>
              <a:defRPr/>
            </a:pPr>
            <a:fld id="{A26A00B8-4B2C-48AD-830B-851A0C0323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" name="Espace réservé du numéro de diapositive 3"/>
          <p:cNvSpPr txBox="1">
            <a:spLocks/>
          </p:cNvSpPr>
          <p:nvPr userDrawn="1"/>
        </p:nvSpPr>
        <p:spPr>
          <a:xfrm>
            <a:off x="6948264" y="4746178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616365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B294A078-A9D8-4DEE-979E-CA0D2EB60409}" type="slidenum">
              <a:rPr lang="fr-FR" sz="1200" smtClean="0"/>
              <a:pPr/>
              <a:t>‹N°›</a:t>
            </a:fld>
            <a:endParaRPr lang="fr-FR" sz="120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502F9A4D-838C-43D4-BDAD-760DD32AADB6}"/>
              </a:ext>
            </a:extLst>
          </p:cNvPr>
          <p:cNvGrpSpPr/>
          <p:nvPr userDrawn="1"/>
        </p:nvGrpSpPr>
        <p:grpSpPr>
          <a:xfrm>
            <a:off x="8444332" y="4371950"/>
            <a:ext cx="610197" cy="217069"/>
            <a:chOff x="8444332" y="4371950"/>
            <a:chExt cx="610197" cy="217069"/>
          </a:xfrm>
        </p:grpSpPr>
        <p:sp>
          <p:nvSpPr>
            <p:cNvPr id="5" name="Espace réservé du pied de page 2">
              <a:extLst>
                <a:ext uri="{FF2B5EF4-FFF2-40B4-BE49-F238E27FC236}">
                  <a16:creationId xmlns:a16="http://schemas.microsoft.com/office/drawing/2014/main" id="{6FE2DE61-C82A-4D8D-A538-71F2C86BFE18}"/>
                </a:ext>
              </a:extLst>
            </p:cNvPr>
            <p:cNvSpPr txBox="1">
              <a:spLocks/>
            </p:cNvSpPr>
            <p:nvPr/>
          </p:nvSpPr>
          <p:spPr>
            <a:xfrm>
              <a:off x="8444332" y="4371950"/>
              <a:ext cx="610197" cy="212611"/>
            </a:xfrm>
            <a:prstGeom prst="rect">
              <a:avLst/>
            </a:prstGeom>
          </p:spPr>
          <p:txBody>
            <a:bodyPr/>
            <a:lstStyle>
              <a:defPPr>
                <a:defRPr lang="fr-FR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150" b="1" kern="1200">
                  <a:solidFill>
                    <a:srgbClr val="61636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>
                <a:defRPr/>
              </a:pPr>
              <a:r>
                <a:rPr lang="fr-FR" sz="500" dirty="0"/>
                <a:t>Service </a:t>
              </a:r>
            </a:p>
            <a:p>
              <a:pPr>
                <a:defRPr/>
              </a:pPr>
              <a:r>
                <a:rPr lang="fr-FR" sz="500" dirty="0"/>
                <a:t>Économique</a:t>
              </a:r>
            </a:p>
          </p:txBody>
        </p:sp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F18CF4B5-445C-4A47-9519-2E6E80F18BC7}"/>
                </a:ext>
              </a:extLst>
            </p:cNvPr>
            <p:cNvCxnSpPr/>
            <p:nvPr/>
          </p:nvCxnSpPr>
          <p:spPr>
            <a:xfrm>
              <a:off x="8547405" y="4589019"/>
              <a:ext cx="410400" cy="0"/>
            </a:xfrm>
            <a:prstGeom prst="line">
              <a:avLst/>
            </a:prstGeom>
            <a:ln w="6350">
              <a:solidFill>
                <a:srgbClr val="61C2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Connecteur droit 6">
              <a:extLst>
                <a:ext uri="{FF2B5EF4-FFF2-40B4-BE49-F238E27FC236}">
                  <a16:creationId xmlns:a16="http://schemas.microsoft.com/office/drawing/2014/main" id="{1E9CCDD8-67DB-4F0F-A623-B43F7FB356EF}"/>
                </a:ext>
              </a:extLst>
            </p:cNvPr>
            <p:cNvCxnSpPr>
              <a:cxnSpLocks/>
            </p:cNvCxnSpPr>
            <p:nvPr/>
          </p:nvCxnSpPr>
          <p:spPr>
            <a:xfrm>
              <a:off x="8547405" y="4394683"/>
              <a:ext cx="410400" cy="0"/>
            </a:xfrm>
            <a:prstGeom prst="line">
              <a:avLst/>
            </a:prstGeom>
            <a:ln w="6350">
              <a:solidFill>
                <a:srgbClr val="E9994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36341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5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MS PGothic" panose="020B0600070205080204" pitchFamily="3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Geneva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16013" y="4732338"/>
            <a:ext cx="1905000" cy="234950"/>
          </a:xfrm>
          <a:prstGeom prst="rect">
            <a:avLst/>
          </a:prstGeom>
          <a:ln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7D640C4E-B666-4523-A270-625075895DD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" name="Espace réservé du numéro de diapositive 3"/>
          <p:cNvSpPr txBox="1">
            <a:spLocks/>
          </p:cNvSpPr>
          <p:nvPr userDrawn="1"/>
        </p:nvSpPr>
        <p:spPr>
          <a:xfrm>
            <a:off x="6948264" y="4746178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616365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B294A078-A9D8-4DEE-979E-CA0D2EB60409}" type="slidenum">
              <a:rPr lang="fr-FR" sz="1200" smtClean="0"/>
              <a:pPr/>
              <a:t>‹N°›</a:t>
            </a:fld>
            <a:endParaRPr lang="fr-FR" sz="120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8B95D026-AA09-449B-AD82-5B3D3434178E}"/>
              </a:ext>
            </a:extLst>
          </p:cNvPr>
          <p:cNvGrpSpPr/>
          <p:nvPr userDrawn="1"/>
        </p:nvGrpSpPr>
        <p:grpSpPr>
          <a:xfrm>
            <a:off x="8444332" y="4371950"/>
            <a:ext cx="610197" cy="217069"/>
            <a:chOff x="8444332" y="4371950"/>
            <a:chExt cx="610197" cy="217069"/>
          </a:xfrm>
        </p:grpSpPr>
        <p:sp>
          <p:nvSpPr>
            <p:cNvPr id="5" name="Espace réservé du pied de page 2">
              <a:extLst>
                <a:ext uri="{FF2B5EF4-FFF2-40B4-BE49-F238E27FC236}">
                  <a16:creationId xmlns:a16="http://schemas.microsoft.com/office/drawing/2014/main" id="{9354F7B3-7079-4086-A024-98BC009516C5}"/>
                </a:ext>
              </a:extLst>
            </p:cNvPr>
            <p:cNvSpPr txBox="1">
              <a:spLocks/>
            </p:cNvSpPr>
            <p:nvPr/>
          </p:nvSpPr>
          <p:spPr>
            <a:xfrm>
              <a:off x="8444332" y="4371950"/>
              <a:ext cx="610197" cy="212611"/>
            </a:xfrm>
            <a:prstGeom prst="rect">
              <a:avLst/>
            </a:prstGeom>
          </p:spPr>
          <p:txBody>
            <a:bodyPr/>
            <a:lstStyle>
              <a:defPPr>
                <a:defRPr lang="fr-FR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150" b="1" kern="1200">
                  <a:solidFill>
                    <a:srgbClr val="61636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>
                <a:defRPr/>
              </a:pPr>
              <a:r>
                <a:rPr lang="fr-FR" sz="500" dirty="0"/>
                <a:t>Service </a:t>
              </a:r>
            </a:p>
            <a:p>
              <a:pPr>
                <a:defRPr/>
              </a:pPr>
              <a:r>
                <a:rPr lang="fr-FR" sz="500" dirty="0"/>
                <a:t>Économique</a:t>
              </a:r>
            </a:p>
          </p:txBody>
        </p:sp>
        <p:cxnSp>
          <p:nvCxnSpPr>
            <p:cNvPr id="6" name="Connecteur droit 5">
              <a:extLst>
                <a:ext uri="{FF2B5EF4-FFF2-40B4-BE49-F238E27FC236}">
                  <a16:creationId xmlns:a16="http://schemas.microsoft.com/office/drawing/2014/main" id="{8F8DED8A-94B9-4CEB-A0FD-5FB09F30687E}"/>
                </a:ext>
              </a:extLst>
            </p:cNvPr>
            <p:cNvCxnSpPr/>
            <p:nvPr/>
          </p:nvCxnSpPr>
          <p:spPr>
            <a:xfrm>
              <a:off x="8547405" y="4589019"/>
              <a:ext cx="410400" cy="0"/>
            </a:xfrm>
            <a:prstGeom prst="line">
              <a:avLst/>
            </a:prstGeom>
            <a:ln w="6350">
              <a:solidFill>
                <a:srgbClr val="61C2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Connecteur droit 7">
              <a:extLst>
                <a:ext uri="{FF2B5EF4-FFF2-40B4-BE49-F238E27FC236}">
                  <a16:creationId xmlns:a16="http://schemas.microsoft.com/office/drawing/2014/main" id="{A2B13FD9-4077-4F65-AF81-673862972169}"/>
                </a:ext>
              </a:extLst>
            </p:cNvPr>
            <p:cNvCxnSpPr>
              <a:cxnSpLocks/>
            </p:cNvCxnSpPr>
            <p:nvPr/>
          </p:nvCxnSpPr>
          <p:spPr>
            <a:xfrm>
              <a:off x="8547405" y="4394683"/>
              <a:ext cx="410400" cy="0"/>
            </a:xfrm>
            <a:prstGeom prst="line">
              <a:avLst/>
            </a:prstGeom>
            <a:ln w="6350">
              <a:solidFill>
                <a:srgbClr val="E9994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26681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62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numéro de diapositiv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116013" y="4732338"/>
            <a:ext cx="1905000" cy="234950"/>
          </a:xfrm>
          <a:prstGeom prst="rect">
            <a:avLst/>
          </a:prstGeom>
          <a:ln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fld id="{7D640C4E-B666-4523-A270-625075895DD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  <p:sp>
        <p:nvSpPr>
          <p:cNvPr id="3" name="Espace réservé du numéro de diapositive 3"/>
          <p:cNvSpPr txBox="1">
            <a:spLocks/>
          </p:cNvSpPr>
          <p:nvPr userDrawn="1"/>
        </p:nvSpPr>
        <p:spPr>
          <a:xfrm>
            <a:off x="6948264" y="4746178"/>
            <a:ext cx="2057400" cy="273844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 kern="1200">
                <a:solidFill>
                  <a:srgbClr val="616365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+mn-cs"/>
              </a:defRPr>
            </a:lvl9pPr>
          </a:lstStyle>
          <a:p>
            <a:fld id="{B294A078-A9D8-4DEE-979E-CA0D2EB60409}" type="slidenum">
              <a:rPr lang="fr-FR" sz="1200" smtClean="0"/>
              <a:pPr/>
              <a:t>‹N°›</a:t>
            </a:fld>
            <a:endParaRPr lang="fr-FR" sz="1200"/>
          </a:p>
        </p:txBody>
      </p:sp>
    </p:spTree>
    <p:extLst>
      <p:ext uri="{BB962C8B-B14F-4D97-AF65-F5344CB8AC3E}">
        <p14:creationId xmlns:p14="http://schemas.microsoft.com/office/powerpoint/2010/main" val="35580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65" r:id="rId1"/>
    <p:sldLayoutId id="2147485166" r:id="rId2"/>
    <p:sldLayoutId id="2147485167" r:id="rId3"/>
    <p:sldLayoutId id="2147485168" r:id="rId4"/>
    <p:sldLayoutId id="2147485170" r:id="rId5"/>
    <p:sldLayoutId id="2147485171" r:id="rId6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MS PGothic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file:///\\uni-fics\economique$\CM1\A%20ETUDES%20ECO%20SRC\Etude%20Eco%20GraMar\GraMar%20Juillet%202021\GraMar%202016%20-%202019.xlsx!graphes!%5bGraMar%202016%20-%202019.xlsx%5dgraphes%20Graphique%206" TargetMode="External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oleObject" Target="file:///\\uni-fics\economique$\CM1\A%20ETUDES%20ECO%20SRC\Etude%20Eco%20GraMar\GraMar%20Juillet%202021\GraMar%202016%20-%202019.xlsx!graphes!%5bGraMar%202016%20-%202019.xlsx%5dgraphes%20Graphique%202" TargetMode="External"/><Relationship Id="rId5" Type="http://schemas.openxmlformats.org/officeDocument/2006/relationships/image" Target="../media/image4.emf"/><Relationship Id="rId4" Type="http://schemas.openxmlformats.org/officeDocument/2006/relationships/oleObject" Target="file:///\\uni-fics\economique$\CM1\A%20ETUDES%20ECO%20SRC\Etude%20Eco%20GraMar\GraMar%20Juillet%202021\GraMar%202016%20-%202019.xlsx!graphes!%5bGraMar%202016%20-%202019.xlsx%5dgraphes%20Graphique%204" TargetMode="External"/><Relationship Id="rId9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file:///\\uni-fics\economique$\CM1\A%20ETUDES%20ECO%20SRC\Etude%20Eco%20GraMar\GraMar%20Juillet%202021\GraMar%202016%20-%202019.xlsx!graphes!%5bGraMar%202016%20-%202019.xlsx%5dgraphes%20Graphique%201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9.emf"/><Relationship Id="rId4" Type="http://schemas.openxmlformats.org/officeDocument/2006/relationships/oleObject" Target="file:///\\10.1.1.14\economique$\CM1\A%20ETUDES%20ECO%20SRC\Etude%20Eco%20GraMar\R&#233;sultats%20Enqu&#234;tes%20GraMar%20CD\RESULTATS%20EAGM%20-%20Ann&#233;e%202019%20r&#233;vis&#233;.xlsx!Feuil2!%5bRESULTATS%20EAGM%20-%20Ann&#233;e%202019%20r&#233;vis&#233;.xlsx%5dFeuil2%20Graphique%208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1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5" name="Text Box 7"/>
          <p:cNvSpPr txBox="1">
            <a:spLocks noChangeArrowheads="1"/>
          </p:cNvSpPr>
          <p:nvPr/>
        </p:nvSpPr>
        <p:spPr bwMode="auto">
          <a:xfrm>
            <a:off x="179512" y="3579862"/>
            <a:ext cx="9001000" cy="865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4198" tIns="32099" rIns="64198" bIns="32099">
            <a:spAutoFit/>
          </a:bodyPr>
          <a:lstStyle>
            <a:lvl1pPr defTabSz="8556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28625" defTabSz="8556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55663" defTabSz="8556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284288" defTabSz="8556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11325" defTabSz="8556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168525" defTabSz="8556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625725" defTabSz="8556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082925" defTabSz="8556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540125" defTabSz="8556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8556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fr-FR" sz="2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  <a:ea typeface="MS PGothic" panose="020B0600070205080204" pitchFamily="34" charset="-128"/>
                <a:cs typeface="+mn-cs"/>
              </a:rPr>
              <a:t>L’industrie des granulats marins en 2019  </a:t>
            </a:r>
          </a:p>
          <a:p>
            <a:pPr marL="0" marR="0" lvl="0" indent="0" algn="l" defTabSz="8556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  </a:t>
            </a:r>
            <a:r>
              <a:rPr kumimoji="0" lang="fr-FR" sz="2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Évolutions  2016  –  2019 </a:t>
            </a:r>
          </a:p>
        </p:txBody>
      </p:sp>
    </p:spTree>
    <p:extLst>
      <p:ext uri="{BB962C8B-B14F-4D97-AF65-F5344CB8AC3E}">
        <p14:creationId xmlns:p14="http://schemas.microsoft.com/office/powerpoint/2010/main" val="1158048481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>
            <a:extLst>
              <a:ext uri="{FF2B5EF4-FFF2-40B4-BE49-F238E27FC236}">
                <a16:creationId xmlns:a16="http://schemas.microsoft.com/office/drawing/2014/main" id="{C73EAB11-C28F-415C-BBC3-122B4F7304C0}"/>
              </a:ext>
            </a:extLst>
          </p:cNvPr>
          <p:cNvGrpSpPr/>
          <p:nvPr/>
        </p:nvGrpSpPr>
        <p:grpSpPr>
          <a:xfrm>
            <a:off x="971600" y="267494"/>
            <a:ext cx="7992888" cy="671690"/>
            <a:chOff x="971600" y="243876"/>
            <a:chExt cx="7992888" cy="671690"/>
          </a:xfrm>
        </p:grpSpPr>
        <p:sp>
          <p:nvSpPr>
            <p:cNvPr id="29" name="Titre 1">
              <a:extLst>
                <a:ext uri="{FF2B5EF4-FFF2-40B4-BE49-F238E27FC236}">
                  <a16:creationId xmlns:a16="http://schemas.microsoft.com/office/drawing/2014/main" id="{04F4E8F2-6FD6-483D-BFE8-1D6EB5B3D83F}"/>
                </a:ext>
              </a:extLst>
            </p:cNvPr>
            <p:cNvSpPr txBox="1">
              <a:spLocks/>
            </p:cNvSpPr>
            <p:nvPr/>
          </p:nvSpPr>
          <p:spPr>
            <a:xfrm>
              <a:off x="1043608" y="243876"/>
              <a:ext cx="7920880" cy="659381"/>
            </a:xfrm>
            <a:prstGeom prst="rect">
              <a:avLst/>
            </a:prstGeom>
            <a:solidFill>
              <a:schemeClr val="bg1"/>
            </a:solidFill>
          </p:spPr>
          <p:txBody>
            <a:bodyPr>
              <a:noAutofit/>
            </a:bodyPr>
            <a:lstStyle>
              <a:lvl1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MS PGothic" panose="020B0600070205080204" pitchFamily="34" charset="-128"/>
                  <a:cs typeface="+mj-cs"/>
                </a:defRPr>
              </a:lvl1pPr>
              <a:lvl2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4572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9144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13716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18288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Les granulats marins siliceux en France  </a:t>
              </a:r>
              <a:r>
                <a:rPr kumimoji="0" lang="fr-F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–</a:t>
              </a:r>
              <a:r>
                <a:rPr kumimoji="0" lang="fr-FR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  </a:t>
              </a:r>
              <a:r>
                <a:rPr kumimoji="0" lang="fr-FR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EF4737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Extractions et importations </a:t>
              </a:r>
            </a:p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EF4737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2016 – 2019 </a:t>
              </a:r>
            </a:p>
          </p:txBody>
        </p:sp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id="{2ECFE191-5C1B-4EBA-A0D3-B1BB60F6AD22}"/>
                </a:ext>
              </a:extLst>
            </p:cNvPr>
            <p:cNvCxnSpPr/>
            <p:nvPr/>
          </p:nvCxnSpPr>
          <p:spPr>
            <a:xfrm>
              <a:off x="971600" y="267566"/>
              <a:ext cx="0" cy="648000"/>
            </a:xfrm>
            <a:prstGeom prst="line">
              <a:avLst/>
            </a:prstGeom>
            <a:ln w="38100">
              <a:solidFill>
                <a:srgbClr val="E74A32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0" y="0"/>
            <a:ext cx="741654" cy="5143500"/>
          </a:xfrm>
          <a:prstGeom prst="rect">
            <a:avLst/>
          </a:prstGeom>
          <a:solidFill>
            <a:srgbClr val="EF47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72" name="Tableau 71">
            <a:extLst>
              <a:ext uri="{FF2B5EF4-FFF2-40B4-BE49-F238E27FC236}">
                <a16:creationId xmlns:a16="http://schemas.microsoft.com/office/drawing/2014/main" id="{91010B0E-197D-45EF-AE1F-B18BD5A50B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3599023"/>
              </p:ext>
            </p:extLst>
          </p:nvPr>
        </p:nvGraphicFramePr>
        <p:xfrm>
          <a:off x="971600" y="1851670"/>
          <a:ext cx="6696744" cy="2376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1124">
                  <a:extLst>
                    <a:ext uri="{9D8B030D-6E8A-4147-A177-3AD203B41FA5}">
                      <a16:colId xmlns:a16="http://schemas.microsoft.com/office/drawing/2014/main" val="399794525"/>
                    </a:ext>
                  </a:extLst>
                </a:gridCol>
                <a:gridCol w="886405">
                  <a:extLst>
                    <a:ext uri="{9D8B030D-6E8A-4147-A177-3AD203B41FA5}">
                      <a16:colId xmlns:a16="http://schemas.microsoft.com/office/drawing/2014/main" val="2185652467"/>
                    </a:ext>
                  </a:extLst>
                </a:gridCol>
                <a:gridCol w="886405">
                  <a:extLst>
                    <a:ext uri="{9D8B030D-6E8A-4147-A177-3AD203B41FA5}">
                      <a16:colId xmlns:a16="http://schemas.microsoft.com/office/drawing/2014/main" val="3713106813"/>
                    </a:ext>
                  </a:extLst>
                </a:gridCol>
                <a:gridCol w="886405">
                  <a:extLst>
                    <a:ext uri="{9D8B030D-6E8A-4147-A177-3AD203B41FA5}">
                      <a16:colId xmlns:a16="http://schemas.microsoft.com/office/drawing/2014/main" val="1264209631"/>
                    </a:ext>
                  </a:extLst>
                </a:gridCol>
                <a:gridCol w="886405">
                  <a:extLst>
                    <a:ext uri="{9D8B030D-6E8A-4147-A177-3AD203B41FA5}">
                      <a16:colId xmlns:a16="http://schemas.microsoft.com/office/drawing/2014/main" val="2933237072"/>
                    </a:ext>
                  </a:extLst>
                </a:gridCol>
              </a:tblGrid>
              <a:tr h="785536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Extractions à partir </a:t>
                      </a:r>
                    </a:p>
                    <a:p>
                      <a:r>
                        <a:rPr lang="fr-F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concessions françaises </a:t>
                      </a:r>
                    </a:p>
                  </a:txBody>
                  <a:tcPr anchor="ctr">
                    <a:solidFill>
                      <a:srgbClr val="31859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4,29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77%</a:t>
                      </a:r>
                    </a:p>
                  </a:txBody>
                  <a:tcPr anchor="ctr">
                    <a:solidFill>
                      <a:srgbClr val="31859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4,51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78%</a:t>
                      </a:r>
                    </a:p>
                  </a:txBody>
                  <a:tcPr anchor="ctr">
                    <a:solidFill>
                      <a:srgbClr val="31859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5,40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</a:txBody>
                  <a:tcPr anchor="ctr">
                    <a:solidFill>
                      <a:srgbClr val="31859C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5,52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80%</a:t>
                      </a:r>
                    </a:p>
                  </a:txBody>
                  <a:tcPr anchor="ctr">
                    <a:solidFill>
                      <a:srgbClr val="3185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915211"/>
                  </a:ext>
                </a:extLst>
              </a:tr>
              <a:tr h="844678">
                <a:tc>
                  <a:txBody>
                    <a:bodyPr/>
                    <a:lstStyle/>
                    <a:p>
                      <a:r>
                        <a:rPr lang="fr-F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Importations à partir </a:t>
                      </a:r>
                    </a:p>
                    <a:p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concessions étrangères </a:t>
                      </a:r>
                    </a:p>
                    <a:p>
                      <a:r>
                        <a:rPr lang="fr-FR" sz="1200" b="0" dirty="0">
                          <a:solidFill>
                            <a:schemeClr val="bg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 (Approvisionnement Nord-Pas-de-Calais)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1,26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23%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4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1,31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20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22%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4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1,36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20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400" b="1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1,42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fr-FR" sz="1200" i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20%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473660"/>
                  </a:ext>
                </a:extLst>
              </a:tr>
              <a:tr h="746050">
                <a:tc>
                  <a:txBody>
                    <a:bodyPr/>
                    <a:lstStyle/>
                    <a:p>
                      <a:pPr algn="r"/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Ensemble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5,55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5,82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6,76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6,94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47315"/>
                  </a:ext>
                </a:extLst>
              </a:tr>
            </a:tbl>
          </a:graphicData>
        </a:graphic>
      </p:graphicFrame>
      <p:sp>
        <p:nvSpPr>
          <p:cNvPr id="74" name="ZoneTexte 73">
            <a:extLst>
              <a:ext uri="{FF2B5EF4-FFF2-40B4-BE49-F238E27FC236}">
                <a16:creationId xmlns:a16="http://schemas.microsoft.com/office/drawing/2014/main" id="{22964494-33F4-4F4F-B974-464161B1569E}"/>
              </a:ext>
            </a:extLst>
          </p:cNvPr>
          <p:cNvSpPr txBox="1"/>
          <p:nvPr/>
        </p:nvSpPr>
        <p:spPr>
          <a:xfrm>
            <a:off x="4263521" y="1563638"/>
            <a:ext cx="5245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2016</a:t>
            </a:r>
          </a:p>
        </p:txBody>
      </p:sp>
      <p:sp>
        <p:nvSpPr>
          <p:cNvPr id="81" name="ZoneTexte 80">
            <a:extLst>
              <a:ext uri="{FF2B5EF4-FFF2-40B4-BE49-F238E27FC236}">
                <a16:creationId xmlns:a16="http://schemas.microsoft.com/office/drawing/2014/main" id="{C9B735C5-42C2-45E3-9E56-9ADAB0C44FAB}"/>
              </a:ext>
            </a:extLst>
          </p:cNvPr>
          <p:cNvSpPr txBox="1"/>
          <p:nvPr/>
        </p:nvSpPr>
        <p:spPr>
          <a:xfrm>
            <a:off x="1054941" y="1563638"/>
            <a:ext cx="272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 millions de tonnes / En % </a:t>
            </a:r>
          </a:p>
        </p:txBody>
      </p:sp>
      <p:sp>
        <p:nvSpPr>
          <p:cNvPr id="97" name="ZoneTexte 96">
            <a:extLst>
              <a:ext uri="{FF2B5EF4-FFF2-40B4-BE49-F238E27FC236}">
                <a16:creationId xmlns:a16="http://schemas.microsoft.com/office/drawing/2014/main" id="{CF4119E3-52D5-4CA6-AC3E-3F1E0796C330}"/>
              </a:ext>
            </a:extLst>
          </p:cNvPr>
          <p:cNvSpPr txBox="1"/>
          <p:nvPr/>
        </p:nvSpPr>
        <p:spPr>
          <a:xfrm>
            <a:off x="5127617" y="1563638"/>
            <a:ext cx="5245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2017</a:t>
            </a:r>
          </a:p>
        </p:txBody>
      </p:sp>
      <p:sp>
        <p:nvSpPr>
          <p:cNvPr id="98" name="ZoneTexte 97">
            <a:extLst>
              <a:ext uri="{FF2B5EF4-FFF2-40B4-BE49-F238E27FC236}">
                <a16:creationId xmlns:a16="http://schemas.microsoft.com/office/drawing/2014/main" id="{D8AC2C40-63F5-4EC5-B79D-28242A6C18BF}"/>
              </a:ext>
            </a:extLst>
          </p:cNvPr>
          <p:cNvSpPr txBox="1"/>
          <p:nvPr/>
        </p:nvSpPr>
        <p:spPr>
          <a:xfrm>
            <a:off x="5991713" y="1563638"/>
            <a:ext cx="5245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2018</a:t>
            </a:r>
          </a:p>
        </p:txBody>
      </p:sp>
      <p:sp>
        <p:nvSpPr>
          <p:cNvPr id="99" name="ZoneTexte 98">
            <a:extLst>
              <a:ext uri="{FF2B5EF4-FFF2-40B4-BE49-F238E27FC236}">
                <a16:creationId xmlns:a16="http://schemas.microsoft.com/office/drawing/2014/main" id="{86BA5B18-152F-4D4F-B92C-14EC653099D4}"/>
              </a:ext>
            </a:extLst>
          </p:cNvPr>
          <p:cNvSpPr txBox="1"/>
          <p:nvPr/>
        </p:nvSpPr>
        <p:spPr>
          <a:xfrm>
            <a:off x="6927817" y="1563638"/>
            <a:ext cx="5245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2019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4B29F41-AD5E-4CD7-9124-F4DEF4E9B0A0}"/>
              </a:ext>
            </a:extLst>
          </p:cNvPr>
          <p:cNvSpPr txBox="1"/>
          <p:nvPr/>
        </p:nvSpPr>
        <p:spPr>
          <a:xfrm>
            <a:off x="7603956" y="2625755"/>
            <a:ext cx="1601721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1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Estimations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Besoins de granulats pour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les</a:t>
            </a: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bétons hydrauliques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dans le Nord-Pas-de-Calais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+4% par an</a:t>
            </a:r>
            <a:endParaRPr kumimoji="0" lang="fr-FR" sz="1100" b="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 Narrow" panose="020B0606020202030204" pitchFamily="34" charset="0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FB3A0291-F5AB-4327-B08B-73A1DFBB8BEC}"/>
              </a:ext>
            </a:extLst>
          </p:cNvPr>
          <p:cNvSpPr txBox="1"/>
          <p:nvPr/>
        </p:nvSpPr>
        <p:spPr>
          <a:xfrm rot="16200000">
            <a:off x="-2157191" y="2194187"/>
            <a:ext cx="5056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Extractions   2016 – 2019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Rounded MT Bold" panose="020F0704030504030204" pitchFamily="34" charset="0"/>
              <a:ea typeface="MS PGothic" panose="020B0600070205080204" pitchFamily="34" charset="-128"/>
              <a:cs typeface="+mn-cs"/>
            </a:endParaRP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0CAF01CB-AB98-4E6B-9FA1-DB5C9AC3CF65}"/>
              </a:ext>
            </a:extLst>
          </p:cNvPr>
          <p:cNvGrpSpPr/>
          <p:nvPr/>
        </p:nvGrpSpPr>
        <p:grpSpPr>
          <a:xfrm>
            <a:off x="8444332" y="4371950"/>
            <a:ext cx="610197" cy="217069"/>
            <a:chOff x="8444332" y="4371950"/>
            <a:chExt cx="610197" cy="217069"/>
          </a:xfrm>
        </p:grpSpPr>
        <p:sp>
          <p:nvSpPr>
            <p:cNvPr id="18" name="Espace réservé du pied de page 2">
              <a:extLst>
                <a:ext uri="{FF2B5EF4-FFF2-40B4-BE49-F238E27FC236}">
                  <a16:creationId xmlns:a16="http://schemas.microsoft.com/office/drawing/2014/main" id="{03D9A857-5DB8-43C3-A14B-F0C0A6F1D310}"/>
                </a:ext>
              </a:extLst>
            </p:cNvPr>
            <p:cNvSpPr txBox="1">
              <a:spLocks/>
            </p:cNvSpPr>
            <p:nvPr/>
          </p:nvSpPr>
          <p:spPr>
            <a:xfrm>
              <a:off x="8444332" y="4371950"/>
              <a:ext cx="610197" cy="212611"/>
            </a:xfrm>
            <a:prstGeom prst="rect">
              <a:avLst/>
            </a:prstGeom>
          </p:spPr>
          <p:txBody>
            <a:bodyPr/>
            <a:lstStyle>
              <a:defPPr>
                <a:defRPr lang="fr-FR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150" b="1" kern="1200">
                  <a:solidFill>
                    <a:srgbClr val="61636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Service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Économique</a:t>
              </a:r>
            </a:p>
          </p:txBody>
        </p: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2950C162-A0AF-465F-9527-903EC99F6D7F}"/>
                </a:ext>
              </a:extLst>
            </p:cNvPr>
            <p:cNvCxnSpPr/>
            <p:nvPr/>
          </p:nvCxnSpPr>
          <p:spPr>
            <a:xfrm>
              <a:off x="8547405" y="4589019"/>
              <a:ext cx="410400" cy="0"/>
            </a:xfrm>
            <a:prstGeom prst="line">
              <a:avLst/>
            </a:prstGeom>
            <a:ln w="6350">
              <a:solidFill>
                <a:srgbClr val="61C2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12F14217-0299-46AF-936B-76966756FEB9}"/>
                </a:ext>
              </a:extLst>
            </p:cNvPr>
            <p:cNvCxnSpPr>
              <a:cxnSpLocks/>
            </p:cNvCxnSpPr>
            <p:nvPr/>
          </p:nvCxnSpPr>
          <p:spPr>
            <a:xfrm>
              <a:off x="8547405" y="4394683"/>
              <a:ext cx="410400" cy="0"/>
            </a:xfrm>
            <a:prstGeom prst="line">
              <a:avLst/>
            </a:prstGeom>
            <a:ln w="6350">
              <a:solidFill>
                <a:srgbClr val="E9994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03377393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e 7">
            <a:extLst>
              <a:ext uri="{FF2B5EF4-FFF2-40B4-BE49-F238E27FC236}">
                <a16:creationId xmlns:a16="http://schemas.microsoft.com/office/drawing/2014/main" id="{0B313405-9131-4299-B5CD-14068D0365E5}"/>
              </a:ext>
            </a:extLst>
          </p:cNvPr>
          <p:cNvGrpSpPr/>
          <p:nvPr/>
        </p:nvGrpSpPr>
        <p:grpSpPr>
          <a:xfrm>
            <a:off x="971600" y="123478"/>
            <a:ext cx="8064896" cy="864096"/>
            <a:chOff x="971600" y="243876"/>
            <a:chExt cx="8064896" cy="864096"/>
          </a:xfrm>
        </p:grpSpPr>
        <p:sp>
          <p:nvSpPr>
            <p:cNvPr id="29" name="Titre 1">
              <a:extLst>
                <a:ext uri="{FF2B5EF4-FFF2-40B4-BE49-F238E27FC236}">
                  <a16:creationId xmlns:a16="http://schemas.microsoft.com/office/drawing/2014/main" id="{04F4E8F2-6FD6-483D-BFE8-1D6EB5B3D83F}"/>
                </a:ext>
              </a:extLst>
            </p:cNvPr>
            <p:cNvSpPr txBox="1">
              <a:spLocks/>
            </p:cNvSpPr>
            <p:nvPr/>
          </p:nvSpPr>
          <p:spPr>
            <a:xfrm>
              <a:off x="1043608" y="243876"/>
              <a:ext cx="7992888" cy="659381"/>
            </a:xfrm>
            <a:prstGeom prst="rect">
              <a:avLst/>
            </a:prstGeom>
            <a:solidFill>
              <a:schemeClr val="bg1"/>
            </a:solidFill>
          </p:spPr>
          <p:txBody>
            <a:bodyPr>
              <a:noAutofit/>
            </a:bodyPr>
            <a:lstStyle>
              <a:lvl1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MS PGothic" panose="020B0600070205080204" pitchFamily="34" charset="-128"/>
                  <a:cs typeface="+mj-cs"/>
                </a:defRPr>
              </a:lvl1pPr>
              <a:lvl2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4572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9144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13716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18288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Les granulats marins siliceux   </a:t>
              </a:r>
            </a:p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EF4737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Extractions en mer à partir de concessions françaises et importations de la Mer du Nord</a:t>
              </a:r>
            </a:p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EF4737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2016  –  2019</a:t>
              </a:r>
            </a:p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endParaRPr>
            </a:p>
          </p:txBody>
        </p:sp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id="{2ECFE191-5C1B-4EBA-A0D3-B1BB60F6AD22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267566"/>
              <a:ext cx="0" cy="840406"/>
            </a:xfrm>
            <a:prstGeom prst="line">
              <a:avLst/>
            </a:prstGeom>
            <a:ln w="38100">
              <a:solidFill>
                <a:srgbClr val="E74A32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0" y="0"/>
            <a:ext cx="741654" cy="5143500"/>
          </a:xfrm>
          <a:prstGeom prst="rect">
            <a:avLst/>
          </a:prstGeom>
          <a:solidFill>
            <a:srgbClr val="EF47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5" name="Objet 24">
            <a:extLst>
              <a:ext uri="{FF2B5EF4-FFF2-40B4-BE49-F238E27FC236}">
                <a16:creationId xmlns:a16="http://schemas.microsoft.com/office/drawing/2014/main" id="{23C7161A-430F-41C4-804C-77970B5EE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592" y="1545456"/>
          <a:ext cx="2108200" cy="1530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0" name="Worksheet" r:id="rId4" imgW="2108266" imgH="1530563" progId="Excel.Sheet.12">
                  <p:link updateAutomatic="1"/>
                </p:oleObj>
              </mc:Choice>
              <mc:Fallback>
                <p:oleObj name="Worksheet" r:id="rId4" imgW="2108266" imgH="1530563" progId="Excel.Sheet.12">
                  <p:link updateAutomatic="1"/>
                  <p:pic>
                    <p:nvPicPr>
                      <p:cNvPr id="25" name="Objet 24">
                        <a:extLst>
                          <a:ext uri="{FF2B5EF4-FFF2-40B4-BE49-F238E27FC236}">
                            <a16:creationId xmlns:a16="http://schemas.microsoft.com/office/drawing/2014/main" id="{23C7161A-430F-41C4-804C-77970B5EE3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1592" y="1545456"/>
                        <a:ext cx="2108200" cy="1530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" name="ZoneTexte 32">
            <a:extLst>
              <a:ext uri="{FF2B5EF4-FFF2-40B4-BE49-F238E27FC236}">
                <a16:creationId xmlns:a16="http://schemas.microsoft.com/office/drawing/2014/main" id="{2EACE4CA-5342-4E0B-9905-6B33D84FF921}"/>
              </a:ext>
            </a:extLst>
          </p:cNvPr>
          <p:cNvSpPr txBox="1"/>
          <p:nvPr/>
        </p:nvSpPr>
        <p:spPr>
          <a:xfrm>
            <a:off x="1235301" y="2054055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uLnTx/>
                <a:uFillTx/>
                <a:latin typeface="Arial Black" panose="020B0A04020102020204" pitchFamily="34" charset="0"/>
                <a:ea typeface="MS PGothic" panose="020B0600070205080204" pitchFamily="34" charset="-128"/>
                <a:cs typeface="+mn-cs"/>
              </a:rPr>
              <a:t>2016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D5ADBAC-B0F1-474C-9E09-1362FC984D58}"/>
              </a:ext>
            </a:extLst>
          </p:cNvPr>
          <p:cNvSpPr txBox="1"/>
          <p:nvPr/>
        </p:nvSpPr>
        <p:spPr>
          <a:xfrm>
            <a:off x="7164288" y="926599"/>
            <a:ext cx="272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 millions de tonnes / En % </a:t>
            </a:r>
          </a:p>
        </p:txBody>
      </p:sp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15585B91-6069-41F3-B1B4-1DC64734D2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89088649"/>
              </p:ext>
            </p:extLst>
          </p:nvPr>
        </p:nvGraphicFramePr>
        <p:xfrm>
          <a:off x="2400300" y="1365250"/>
          <a:ext cx="5302250" cy="3778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" name="Worksheet" r:id="rId6" imgW="5302332" imgH="3778639" progId="Excel.Sheet.12">
                  <p:link updateAutomatic="1"/>
                </p:oleObj>
              </mc:Choice>
              <mc:Fallback>
                <p:oleObj name="Worksheet" r:id="rId6" imgW="5302332" imgH="377863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400300" y="1365250"/>
                        <a:ext cx="5302250" cy="3778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t 6">
            <a:extLst>
              <a:ext uri="{FF2B5EF4-FFF2-40B4-BE49-F238E27FC236}">
                <a16:creationId xmlns:a16="http://schemas.microsoft.com/office/drawing/2014/main" id="{1AA2E802-1D9B-41DF-A947-0512F53AD4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478565"/>
              </p:ext>
            </p:extLst>
          </p:nvPr>
        </p:nvGraphicFramePr>
        <p:xfrm>
          <a:off x="7234238" y="2859782"/>
          <a:ext cx="2419350" cy="176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2" name="Worksheet" r:id="rId8" imgW="2108266" imgH="1536906" progId="Excel.Sheet.12">
                  <p:link updateAutomatic="1"/>
                </p:oleObj>
              </mc:Choice>
              <mc:Fallback>
                <p:oleObj name="Worksheet" r:id="rId8" imgW="2108266" imgH="1536906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234238" y="2859782"/>
                        <a:ext cx="2419350" cy="17621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ZoneTexte 13">
            <a:extLst>
              <a:ext uri="{FF2B5EF4-FFF2-40B4-BE49-F238E27FC236}">
                <a16:creationId xmlns:a16="http://schemas.microsoft.com/office/drawing/2014/main" id="{C7ED3F6E-356F-4F17-BE88-B21ACC262768}"/>
              </a:ext>
            </a:extLst>
          </p:cNvPr>
          <p:cNvSpPr txBox="1"/>
          <p:nvPr/>
        </p:nvSpPr>
        <p:spPr>
          <a:xfrm rot="16200000">
            <a:off x="-2157191" y="2194187"/>
            <a:ext cx="5056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Extractions  |  Concessions   2019 – 2019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Rounded MT Bold" panose="020F0704030504030204" pitchFamily="34" charset="0"/>
              <a:ea typeface="MS PGothic" panose="020B0600070205080204" pitchFamily="34" charset="-128"/>
              <a:cs typeface="+mn-cs"/>
            </a:endParaRPr>
          </a:p>
        </p:txBody>
      </p:sp>
      <p:grpSp>
        <p:nvGrpSpPr>
          <p:cNvPr id="17" name="Groupe 16">
            <a:extLst>
              <a:ext uri="{FF2B5EF4-FFF2-40B4-BE49-F238E27FC236}">
                <a16:creationId xmlns:a16="http://schemas.microsoft.com/office/drawing/2014/main" id="{93BFA469-8E4A-4369-BA08-E782AA2FF56E}"/>
              </a:ext>
            </a:extLst>
          </p:cNvPr>
          <p:cNvGrpSpPr/>
          <p:nvPr/>
        </p:nvGrpSpPr>
        <p:grpSpPr>
          <a:xfrm>
            <a:off x="8444332" y="4371950"/>
            <a:ext cx="610197" cy="217069"/>
            <a:chOff x="8444332" y="4371950"/>
            <a:chExt cx="610197" cy="217069"/>
          </a:xfrm>
        </p:grpSpPr>
        <p:sp>
          <p:nvSpPr>
            <p:cNvPr id="18" name="Espace réservé du pied de page 2">
              <a:extLst>
                <a:ext uri="{FF2B5EF4-FFF2-40B4-BE49-F238E27FC236}">
                  <a16:creationId xmlns:a16="http://schemas.microsoft.com/office/drawing/2014/main" id="{991373E9-BD5D-4B72-AC07-539CA806BDFC}"/>
                </a:ext>
              </a:extLst>
            </p:cNvPr>
            <p:cNvSpPr txBox="1">
              <a:spLocks/>
            </p:cNvSpPr>
            <p:nvPr/>
          </p:nvSpPr>
          <p:spPr>
            <a:xfrm>
              <a:off x="8444332" y="4371950"/>
              <a:ext cx="610197" cy="212611"/>
            </a:xfrm>
            <a:prstGeom prst="rect">
              <a:avLst/>
            </a:prstGeom>
          </p:spPr>
          <p:txBody>
            <a:bodyPr/>
            <a:lstStyle>
              <a:defPPr>
                <a:defRPr lang="fr-FR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150" b="1" kern="1200">
                  <a:solidFill>
                    <a:srgbClr val="61636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Service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Économique</a:t>
              </a:r>
            </a:p>
          </p:txBody>
        </p:sp>
        <p:cxnSp>
          <p:nvCxnSpPr>
            <p:cNvPr id="19" name="Connecteur droit 18">
              <a:extLst>
                <a:ext uri="{FF2B5EF4-FFF2-40B4-BE49-F238E27FC236}">
                  <a16:creationId xmlns:a16="http://schemas.microsoft.com/office/drawing/2014/main" id="{38BF3093-CC6F-403C-AC59-9C1603C72726}"/>
                </a:ext>
              </a:extLst>
            </p:cNvPr>
            <p:cNvCxnSpPr/>
            <p:nvPr/>
          </p:nvCxnSpPr>
          <p:spPr>
            <a:xfrm>
              <a:off x="8547405" y="4589019"/>
              <a:ext cx="410400" cy="0"/>
            </a:xfrm>
            <a:prstGeom prst="line">
              <a:avLst/>
            </a:prstGeom>
            <a:ln w="6350">
              <a:solidFill>
                <a:srgbClr val="61C2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B59CEF98-A4A4-4402-AA04-EDC1F4A2E138}"/>
                </a:ext>
              </a:extLst>
            </p:cNvPr>
            <p:cNvCxnSpPr>
              <a:cxnSpLocks/>
            </p:cNvCxnSpPr>
            <p:nvPr/>
          </p:nvCxnSpPr>
          <p:spPr>
            <a:xfrm>
              <a:off x="8547405" y="4394683"/>
              <a:ext cx="410400" cy="0"/>
            </a:xfrm>
            <a:prstGeom prst="line">
              <a:avLst/>
            </a:prstGeom>
            <a:ln w="6350">
              <a:solidFill>
                <a:srgbClr val="E9994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58911150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t 12">
            <a:extLst>
              <a:ext uri="{FF2B5EF4-FFF2-40B4-BE49-F238E27FC236}">
                <a16:creationId xmlns:a16="http://schemas.microsoft.com/office/drawing/2014/main" id="{D7EF7AC0-4D9F-4B5C-B3B8-B3026C731A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6266473"/>
              </p:ext>
            </p:extLst>
          </p:nvPr>
        </p:nvGraphicFramePr>
        <p:xfrm>
          <a:off x="1052833" y="1138138"/>
          <a:ext cx="7585075" cy="402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Worksheet" r:id="rId4" imgW="7585046" imgH="4026385" progId="Excel.Sheet.12">
                  <p:link updateAutomatic="1"/>
                </p:oleObj>
              </mc:Choice>
              <mc:Fallback>
                <p:oleObj name="Worksheet" r:id="rId4" imgW="7585046" imgH="4026385" progId="Excel.Sheet.12">
                  <p:link updateAutomatic="1"/>
                  <p:pic>
                    <p:nvPicPr>
                      <p:cNvPr id="5" name="Objet 4">
                        <a:extLst>
                          <a:ext uri="{FF2B5EF4-FFF2-40B4-BE49-F238E27FC236}">
                            <a16:creationId xmlns:a16="http://schemas.microsoft.com/office/drawing/2014/main" id="{66311C3D-9663-44FC-A644-2AB27E792CB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52833" y="1138138"/>
                        <a:ext cx="7585075" cy="4025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0"/>
            <a:ext cx="741654" cy="5143500"/>
          </a:xfrm>
          <a:prstGeom prst="rect">
            <a:avLst/>
          </a:prstGeom>
          <a:solidFill>
            <a:srgbClr val="EF47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3C1287CA-4916-411D-81F0-3B84255447CC}"/>
              </a:ext>
            </a:extLst>
          </p:cNvPr>
          <p:cNvGrpSpPr/>
          <p:nvPr/>
        </p:nvGrpSpPr>
        <p:grpSpPr>
          <a:xfrm>
            <a:off x="971600" y="51470"/>
            <a:ext cx="8064896" cy="864096"/>
            <a:chOff x="971600" y="243876"/>
            <a:chExt cx="8064896" cy="864096"/>
          </a:xfrm>
        </p:grpSpPr>
        <p:sp>
          <p:nvSpPr>
            <p:cNvPr id="25" name="Titre 1">
              <a:extLst>
                <a:ext uri="{FF2B5EF4-FFF2-40B4-BE49-F238E27FC236}">
                  <a16:creationId xmlns:a16="http://schemas.microsoft.com/office/drawing/2014/main" id="{D4CCEBE4-DA5A-42D1-8A47-3388F3FDC635}"/>
                </a:ext>
              </a:extLst>
            </p:cNvPr>
            <p:cNvSpPr txBox="1">
              <a:spLocks/>
            </p:cNvSpPr>
            <p:nvPr/>
          </p:nvSpPr>
          <p:spPr>
            <a:xfrm>
              <a:off x="1043608" y="243876"/>
              <a:ext cx="7992888" cy="659381"/>
            </a:xfrm>
            <a:prstGeom prst="rect">
              <a:avLst/>
            </a:prstGeom>
            <a:solidFill>
              <a:schemeClr val="bg1"/>
            </a:solidFill>
          </p:spPr>
          <p:txBody>
            <a:bodyPr>
              <a:noAutofit/>
            </a:bodyPr>
            <a:lstStyle>
              <a:lvl1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MS PGothic" panose="020B0600070205080204" pitchFamily="34" charset="-128"/>
                  <a:cs typeface="+mj-cs"/>
                </a:defRPr>
              </a:lvl1pPr>
              <a:lvl2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4572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9144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13716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18288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Les granulats marins siliceux</a:t>
              </a:r>
              <a:endParaRPr kumimoji="0" lang="fr-FR" sz="15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endParaRPr>
            </a:p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EF4737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Extractions en mer à partir de concessions françaises et importations de la Mer du Nord</a:t>
              </a:r>
            </a:p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0" i="0" u="none" strike="noStrike" kern="1200" cap="none" spc="0" normalizeH="0" baseline="0" noProof="0" dirty="0">
                  <a:ln>
                    <a:noFill/>
                  </a:ln>
                  <a:solidFill>
                    <a:srgbClr val="EF4737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2016  –  2019</a:t>
              </a:r>
            </a:p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endParaRPr>
            </a:p>
          </p:txBody>
        </p: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2DC50944-F435-4D52-850A-F72574002BF4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267566"/>
              <a:ext cx="0" cy="840406"/>
            </a:xfrm>
            <a:prstGeom prst="line">
              <a:avLst/>
            </a:prstGeom>
            <a:ln w="38100">
              <a:solidFill>
                <a:srgbClr val="E74A32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ZoneTexte 13">
            <a:extLst>
              <a:ext uri="{FF2B5EF4-FFF2-40B4-BE49-F238E27FC236}">
                <a16:creationId xmlns:a16="http://schemas.microsoft.com/office/drawing/2014/main" id="{532A93EF-B5BB-4DB2-9E7C-C9BC9BCAE2A3}"/>
              </a:ext>
            </a:extLst>
          </p:cNvPr>
          <p:cNvSpPr txBox="1"/>
          <p:nvPr/>
        </p:nvSpPr>
        <p:spPr>
          <a:xfrm>
            <a:off x="7164288" y="811002"/>
            <a:ext cx="272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 millions de tonnes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F0B1A237-F45C-427A-9929-DF981713BDD2}"/>
              </a:ext>
            </a:extLst>
          </p:cNvPr>
          <p:cNvSpPr txBox="1"/>
          <p:nvPr/>
        </p:nvSpPr>
        <p:spPr>
          <a:xfrm rot="16200000">
            <a:off x="-2157191" y="2194187"/>
            <a:ext cx="5056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Extractions  |  Concessions   2019 – 2019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Rounded MT Bold" panose="020F0704030504030204" pitchFamily="34" charset="0"/>
              <a:ea typeface="MS PGothic" panose="020B0600070205080204" pitchFamily="34" charset="-128"/>
              <a:cs typeface="+mn-cs"/>
            </a:endParaRP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1C751EDC-0075-4416-A894-9E7358DEC2AE}"/>
              </a:ext>
            </a:extLst>
          </p:cNvPr>
          <p:cNvGrpSpPr/>
          <p:nvPr/>
        </p:nvGrpSpPr>
        <p:grpSpPr>
          <a:xfrm>
            <a:off x="8444332" y="4371950"/>
            <a:ext cx="610197" cy="217069"/>
            <a:chOff x="8444332" y="4371950"/>
            <a:chExt cx="610197" cy="217069"/>
          </a:xfrm>
        </p:grpSpPr>
        <p:sp>
          <p:nvSpPr>
            <p:cNvPr id="19" name="Espace réservé du pied de page 2">
              <a:extLst>
                <a:ext uri="{FF2B5EF4-FFF2-40B4-BE49-F238E27FC236}">
                  <a16:creationId xmlns:a16="http://schemas.microsoft.com/office/drawing/2014/main" id="{C82DAADF-9C99-4E4B-B6B9-BB298CA1F542}"/>
                </a:ext>
              </a:extLst>
            </p:cNvPr>
            <p:cNvSpPr txBox="1">
              <a:spLocks/>
            </p:cNvSpPr>
            <p:nvPr/>
          </p:nvSpPr>
          <p:spPr>
            <a:xfrm>
              <a:off x="8444332" y="4371950"/>
              <a:ext cx="610197" cy="212611"/>
            </a:xfrm>
            <a:prstGeom prst="rect">
              <a:avLst/>
            </a:prstGeom>
          </p:spPr>
          <p:txBody>
            <a:bodyPr/>
            <a:lstStyle>
              <a:defPPr>
                <a:defRPr lang="fr-FR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150" b="1" kern="1200">
                  <a:solidFill>
                    <a:srgbClr val="61636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Service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Économique</a:t>
              </a:r>
            </a:p>
          </p:txBody>
        </p:sp>
        <p:cxnSp>
          <p:nvCxnSpPr>
            <p:cNvPr id="20" name="Connecteur droit 19">
              <a:extLst>
                <a:ext uri="{FF2B5EF4-FFF2-40B4-BE49-F238E27FC236}">
                  <a16:creationId xmlns:a16="http://schemas.microsoft.com/office/drawing/2014/main" id="{CAD1F5C8-DAAB-49F4-9EFB-DA1D655DA2CE}"/>
                </a:ext>
              </a:extLst>
            </p:cNvPr>
            <p:cNvCxnSpPr/>
            <p:nvPr/>
          </p:nvCxnSpPr>
          <p:spPr>
            <a:xfrm>
              <a:off x="8547405" y="4589019"/>
              <a:ext cx="410400" cy="0"/>
            </a:xfrm>
            <a:prstGeom prst="line">
              <a:avLst/>
            </a:prstGeom>
            <a:ln w="6350">
              <a:solidFill>
                <a:srgbClr val="61C2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>
              <a:extLst>
                <a:ext uri="{FF2B5EF4-FFF2-40B4-BE49-F238E27FC236}">
                  <a16:creationId xmlns:a16="http://schemas.microsoft.com/office/drawing/2014/main" id="{DF2AF9C2-0C55-4749-B0C6-64D6414FF255}"/>
                </a:ext>
              </a:extLst>
            </p:cNvPr>
            <p:cNvCxnSpPr>
              <a:cxnSpLocks/>
            </p:cNvCxnSpPr>
            <p:nvPr/>
          </p:nvCxnSpPr>
          <p:spPr>
            <a:xfrm>
              <a:off x="8547405" y="4394683"/>
              <a:ext cx="410400" cy="0"/>
            </a:xfrm>
            <a:prstGeom prst="line">
              <a:avLst/>
            </a:prstGeom>
            <a:ln w="6350">
              <a:solidFill>
                <a:srgbClr val="E9994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03962316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772902" cy="51435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(</a:t>
            </a:r>
          </a:p>
        </p:txBody>
      </p:sp>
      <p:grpSp>
        <p:nvGrpSpPr>
          <p:cNvPr id="3" name="Groupe 2">
            <a:extLst>
              <a:ext uri="{FF2B5EF4-FFF2-40B4-BE49-F238E27FC236}">
                <a16:creationId xmlns:a16="http://schemas.microsoft.com/office/drawing/2014/main" id="{05E60E6A-4E2C-444F-A2E0-3E55EECF0460}"/>
              </a:ext>
            </a:extLst>
          </p:cNvPr>
          <p:cNvGrpSpPr/>
          <p:nvPr/>
        </p:nvGrpSpPr>
        <p:grpSpPr>
          <a:xfrm>
            <a:off x="-207717" y="455383"/>
            <a:ext cx="4634244" cy="6392504"/>
            <a:chOff x="-252536" y="411510"/>
            <a:chExt cx="4634244" cy="6392504"/>
          </a:xfrm>
        </p:grpSpPr>
        <p:sp>
          <p:nvSpPr>
            <p:cNvPr id="119" name="Arc 118">
              <a:extLst>
                <a:ext uri="{FF2B5EF4-FFF2-40B4-BE49-F238E27FC236}">
                  <a16:creationId xmlns:a16="http://schemas.microsoft.com/office/drawing/2014/main" id="{79EE58E6-C30A-471A-9B0E-97856DF8AC0E}"/>
                </a:ext>
              </a:extLst>
            </p:cNvPr>
            <p:cNvSpPr/>
            <p:nvPr/>
          </p:nvSpPr>
          <p:spPr>
            <a:xfrm flipH="1">
              <a:off x="1850502" y="3363838"/>
              <a:ext cx="595981" cy="3440176"/>
            </a:xfrm>
            <a:prstGeom prst="arc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4" name="Groupe 3">
              <a:extLst>
                <a:ext uri="{FF2B5EF4-FFF2-40B4-BE49-F238E27FC236}">
                  <a16:creationId xmlns:a16="http://schemas.microsoft.com/office/drawing/2014/main" id="{0021A8AB-0B50-4485-99F0-826936ADEF89}"/>
                </a:ext>
              </a:extLst>
            </p:cNvPr>
            <p:cNvGrpSpPr/>
            <p:nvPr/>
          </p:nvGrpSpPr>
          <p:grpSpPr>
            <a:xfrm>
              <a:off x="-252536" y="411510"/>
              <a:ext cx="4634244" cy="4960535"/>
              <a:chOff x="-206260" y="123478"/>
              <a:chExt cx="4634244" cy="4960535"/>
            </a:xfrm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947FDF9E-B5DD-4573-9C26-828CAB53FE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4577" y="4594776"/>
                <a:ext cx="759154" cy="489237"/>
              </a:xfrm>
              <a:custGeom>
                <a:avLst/>
                <a:gdLst>
                  <a:gd name="T0" fmla="*/ 2147483646 w 791"/>
                  <a:gd name="T1" fmla="*/ 2147483646 h 541"/>
                  <a:gd name="T2" fmla="*/ 2147483646 w 791"/>
                  <a:gd name="T3" fmla="*/ 2147483646 h 541"/>
                  <a:gd name="T4" fmla="*/ 2147483646 w 791"/>
                  <a:gd name="T5" fmla="*/ 2147483646 h 541"/>
                  <a:gd name="T6" fmla="*/ 2147483646 w 791"/>
                  <a:gd name="T7" fmla="*/ 2147483646 h 541"/>
                  <a:gd name="T8" fmla="*/ 2147483646 w 791"/>
                  <a:gd name="T9" fmla="*/ 2147483646 h 541"/>
                  <a:gd name="T10" fmla="*/ 2147483646 w 791"/>
                  <a:gd name="T11" fmla="*/ 2147483646 h 541"/>
                  <a:gd name="T12" fmla="*/ 2147483646 w 791"/>
                  <a:gd name="T13" fmla="*/ 2147483646 h 541"/>
                  <a:gd name="T14" fmla="*/ 2147483646 w 791"/>
                  <a:gd name="T15" fmla="*/ 2147483646 h 541"/>
                  <a:gd name="T16" fmla="*/ 2147483646 w 791"/>
                  <a:gd name="T17" fmla="*/ 2147483646 h 541"/>
                  <a:gd name="T18" fmla="*/ 2147483646 w 791"/>
                  <a:gd name="T19" fmla="*/ 2147483646 h 541"/>
                  <a:gd name="T20" fmla="*/ 2147483646 w 791"/>
                  <a:gd name="T21" fmla="*/ 2147483646 h 541"/>
                  <a:gd name="T22" fmla="*/ 2147483646 w 791"/>
                  <a:gd name="T23" fmla="*/ 2147483646 h 541"/>
                  <a:gd name="T24" fmla="*/ 2147483646 w 791"/>
                  <a:gd name="T25" fmla="*/ 2147483646 h 541"/>
                  <a:gd name="T26" fmla="*/ 2147483646 w 791"/>
                  <a:gd name="T27" fmla="*/ 2147483646 h 541"/>
                  <a:gd name="T28" fmla="*/ 2147483646 w 791"/>
                  <a:gd name="T29" fmla="*/ 2147483646 h 541"/>
                  <a:gd name="T30" fmla="*/ 2147483646 w 791"/>
                  <a:gd name="T31" fmla="*/ 2147483646 h 541"/>
                  <a:gd name="T32" fmla="*/ 2147483646 w 791"/>
                  <a:gd name="T33" fmla="*/ 2147483646 h 541"/>
                  <a:gd name="T34" fmla="*/ 2147483646 w 791"/>
                  <a:gd name="T35" fmla="*/ 2147483646 h 541"/>
                  <a:gd name="T36" fmla="*/ 2147483646 w 791"/>
                  <a:gd name="T37" fmla="*/ 2147483646 h 541"/>
                  <a:gd name="T38" fmla="*/ 2147483646 w 791"/>
                  <a:gd name="T39" fmla="*/ 2147483646 h 541"/>
                  <a:gd name="T40" fmla="*/ 2147483646 w 791"/>
                  <a:gd name="T41" fmla="*/ 2147483646 h 541"/>
                  <a:gd name="T42" fmla="*/ 2147483646 w 791"/>
                  <a:gd name="T43" fmla="*/ 2147483646 h 541"/>
                  <a:gd name="T44" fmla="*/ 2147483646 w 791"/>
                  <a:gd name="T45" fmla="*/ 2147483646 h 541"/>
                  <a:gd name="T46" fmla="*/ 2147483646 w 791"/>
                  <a:gd name="T47" fmla="*/ 2147483646 h 541"/>
                  <a:gd name="T48" fmla="*/ 2147483646 w 791"/>
                  <a:gd name="T49" fmla="*/ 2147483646 h 541"/>
                  <a:gd name="T50" fmla="*/ 2147483646 w 791"/>
                  <a:gd name="T51" fmla="*/ 2147483646 h 541"/>
                  <a:gd name="T52" fmla="*/ 2147483646 w 791"/>
                  <a:gd name="T53" fmla="*/ 2147483646 h 541"/>
                  <a:gd name="T54" fmla="*/ 0 w 791"/>
                  <a:gd name="T55" fmla="*/ 2147483646 h 541"/>
                  <a:gd name="T56" fmla="*/ 2147483646 w 791"/>
                  <a:gd name="T57" fmla="*/ 2147483646 h 541"/>
                  <a:gd name="T58" fmla="*/ 2147483646 w 791"/>
                  <a:gd name="T59" fmla="*/ 2147483646 h 541"/>
                  <a:gd name="T60" fmla="*/ 2147483646 w 791"/>
                  <a:gd name="T61" fmla="*/ 2147483646 h 541"/>
                  <a:gd name="T62" fmla="*/ 2147483646 w 791"/>
                  <a:gd name="T63" fmla="*/ 2147483646 h 541"/>
                  <a:gd name="T64" fmla="*/ 2147483646 w 791"/>
                  <a:gd name="T65" fmla="*/ 2147483646 h 541"/>
                  <a:gd name="T66" fmla="*/ 2147483646 w 791"/>
                  <a:gd name="T67" fmla="*/ 2147483646 h 541"/>
                  <a:gd name="T68" fmla="*/ 2147483646 w 791"/>
                  <a:gd name="T69" fmla="*/ 2147483646 h 541"/>
                  <a:gd name="T70" fmla="*/ 2147483646 w 791"/>
                  <a:gd name="T71" fmla="*/ 2147483646 h 541"/>
                  <a:gd name="T72" fmla="*/ 2147483646 w 791"/>
                  <a:gd name="T73" fmla="*/ 2147483646 h 541"/>
                  <a:gd name="T74" fmla="*/ 2147483646 w 791"/>
                  <a:gd name="T75" fmla="*/ 2147483646 h 541"/>
                  <a:gd name="T76" fmla="*/ 2147483646 w 791"/>
                  <a:gd name="T77" fmla="*/ 2147483646 h 541"/>
                  <a:gd name="T78" fmla="*/ 2147483646 w 791"/>
                  <a:gd name="T79" fmla="*/ 2147483646 h 541"/>
                  <a:gd name="T80" fmla="*/ 2147483646 w 791"/>
                  <a:gd name="T81" fmla="*/ 2147483646 h 541"/>
                  <a:gd name="T82" fmla="*/ 2147483646 w 791"/>
                  <a:gd name="T83" fmla="*/ 2147483646 h 541"/>
                  <a:gd name="T84" fmla="*/ 2147483646 w 791"/>
                  <a:gd name="T85" fmla="*/ 2147483646 h 541"/>
                  <a:gd name="T86" fmla="*/ 2147483646 w 791"/>
                  <a:gd name="T87" fmla="*/ 2147483646 h 541"/>
                  <a:gd name="T88" fmla="*/ 2147483646 w 791"/>
                  <a:gd name="T89" fmla="*/ 2147483646 h 541"/>
                  <a:gd name="T90" fmla="*/ 2147483646 w 791"/>
                  <a:gd name="T91" fmla="*/ 2147483646 h 541"/>
                  <a:gd name="T92" fmla="*/ 2147483646 w 791"/>
                  <a:gd name="T93" fmla="*/ 0 h 541"/>
                  <a:gd name="T94" fmla="*/ 2147483646 w 791"/>
                  <a:gd name="T95" fmla="*/ 2147483646 h 541"/>
                  <a:gd name="T96" fmla="*/ 2147483646 w 791"/>
                  <a:gd name="T97" fmla="*/ 2147483646 h 54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791" h="541">
                    <a:moveTo>
                      <a:pt x="764" y="65"/>
                    </a:moveTo>
                    <a:lnTo>
                      <a:pt x="764" y="72"/>
                    </a:lnTo>
                    <a:lnTo>
                      <a:pt x="770" y="82"/>
                    </a:lnTo>
                    <a:lnTo>
                      <a:pt x="764" y="82"/>
                    </a:lnTo>
                    <a:lnTo>
                      <a:pt x="764" y="87"/>
                    </a:lnTo>
                    <a:lnTo>
                      <a:pt x="750" y="104"/>
                    </a:lnTo>
                    <a:lnTo>
                      <a:pt x="764" y="115"/>
                    </a:lnTo>
                    <a:lnTo>
                      <a:pt x="770" y="109"/>
                    </a:lnTo>
                    <a:lnTo>
                      <a:pt x="770" y="104"/>
                    </a:lnTo>
                    <a:lnTo>
                      <a:pt x="784" y="104"/>
                    </a:lnTo>
                    <a:lnTo>
                      <a:pt x="790" y="115"/>
                    </a:lnTo>
                    <a:lnTo>
                      <a:pt x="784" y="115"/>
                    </a:lnTo>
                    <a:lnTo>
                      <a:pt x="784" y="131"/>
                    </a:lnTo>
                    <a:lnTo>
                      <a:pt x="780" y="131"/>
                    </a:lnTo>
                    <a:lnTo>
                      <a:pt x="780" y="142"/>
                    </a:lnTo>
                    <a:lnTo>
                      <a:pt x="770" y="153"/>
                    </a:lnTo>
                    <a:lnTo>
                      <a:pt x="760" y="148"/>
                    </a:lnTo>
                    <a:lnTo>
                      <a:pt x="750" y="153"/>
                    </a:lnTo>
                    <a:lnTo>
                      <a:pt x="739" y="142"/>
                    </a:lnTo>
                    <a:lnTo>
                      <a:pt x="734" y="142"/>
                    </a:lnTo>
                    <a:lnTo>
                      <a:pt x="734" y="153"/>
                    </a:lnTo>
                    <a:lnTo>
                      <a:pt x="744" y="159"/>
                    </a:lnTo>
                    <a:lnTo>
                      <a:pt x="739" y="170"/>
                    </a:lnTo>
                    <a:lnTo>
                      <a:pt x="734" y="170"/>
                    </a:lnTo>
                    <a:lnTo>
                      <a:pt x="734" y="181"/>
                    </a:lnTo>
                    <a:lnTo>
                      <a:pt x="739" y="191"/>
                    </a:lnTo>
                    <a:lnTo>
                      <a:pt x="734" y="196"/>
                    </a:lnTo>
                    <a:lnTo>
                      <a:pt x="729" y="196"/>
                    </a:lnTo>
                    <a:lnTo>
                      <a:pt x="719" y="207"/>
                    </a:lnTo>
                    <a:lnTo>
                      <a:pt x="713" y="213"/>
                    </a:lnTo>
                    <a:lnTo>
                      <a:pt x="713" y="218"/>
                    </a:lnTo>
                    <a:lnTo>
                      <a:pt x="719" y="229"/>
                    </a:lnTo>
                    <a:lnTo>
                      <a:pt x="734" y="235"/>
                    </a:lnTo>
                    <a:lnTo>
                      <a:pt x="744" y="218"/>
                    </a:lnTo>
                    <a:lnTo>
                      <a:pt x="734" y="196"/>
                    </a:lnTo>
                    <a:lnTo>
                      <a:pt x="739" y="191"/>
                    </a:lnTo>
                    <a:lnTo>
                      <a:pt x="744" y="191"/>
                    </a:lnTo>
                    <a:lnTo>
                      <a:pt x="750" y="174"/>
                    </a:lnTo>
                    <a:lnTo>
                      <a:pt x="754" y="174"/>
                    </a:lnTo>
                    <a:lnTo>
                      <a:pt x="760" y="170"/>
                    </a:lnTo>
                    <a:lnTo>
                      <a:pt x="750" y="153"/>
                    </a:lnTo>
                    <a:lnTo>
                      <a:pt x="760" y="148"/>
                    </a:lnTo>
                    <a:lnTo>
                      <a:pt x="770" y="153"/>
                    </a:lnTo>
                    <a:lnTo>
                      <a:pt x="780" y="142"/>
                    </a:lnTo>
                    <a:lnTo>
                      <a:pt x="784" y="159"/>
                    </a:lnTo>
                    <a:lnTo>
                      <a:pt x="790" y="163"/>
                    </a:lnTo>
                    <a:lnTo>
                      <a:pt x="790" y="174"/>
                    </a:lnTo>
                    <a:lnTo>
                      <a:pt x="774" y="174"/>
                    </a:lnTo>
                    <a:lnTo>
                      <a:pt x="770" y="185"/>
                    </a:lnTo>
                    <a:lnTo>
                      <a:pt x="764" y="185"/>
                    </a:lnTo>
                    <a:lnTo>
                      <a:pt x="754" y="202"/>
                    </a:lnTo>
                    <a:lnTo>
                      <a:pt x="760" y="213"/>
                    </a:lnTo>
                    <a:lnTo>
                      <a:pt x="770" y="224"/>
                    </a:lnTo>
                    <a:lnTo>
                      <a:pt x="764" y="240"/>
                    </a:lnTo>
                    <a:lnTo>
                      <a:pt x="760" y="251"/>
                    </a:lnTo>
                    <a:lnTo>
                      <a:pt x="750" y="257"/>
                    </a:lnTo>
                    <a:lnTo>
                      <a:pt x="750" y="272"/>
                    </a:lnTo>
                    <a:lnTo>
                      <a:pt x="729" y="283"/>
                    </a:lnTo>
                    <a:lnTo>
                      <a:pt x="729" y="261"/>
                    </a:lnTo>
                    <a:lnTo>
                      <a:pt x="724" y="261"/>
                    </a:lnTo>
                    <a:lnTo>
                      <a:pt x="719" y="272"/>
                    </a:lnTo>
                    <a:lnTo>
                      <a:pt x="724" y="289"/>
                    </a:lnTo>
                    <a:lnTo>
                      <a:pt x="724" y="300"/>
                    </a:lnTo>
                    <a:lnTo>
                      <a:pt x="713" y="305"/>
                    </a:lnTo>
                    <a:lnTo>
                      <a:pt x="709" y="300"/>
                    </a:lnTo>
                    <a:lnTo>
                      <a:pt x="689" y="327"/>
                    </a:lnTo>
                    <a:lnTo>
                      <a:pt x="689" y="355"/>
                    </a:lnTo>
                    <a:lnTo>
                      <a:pt x="633" y="349"/>
                    </a:lnTo>
                    <a:lnTo>
                      <a:pt x="628" y="355"/>
                    </a:lnTo>
                    <a:lnTo>
                      <a:pt x="622" y="377"/>
                    </a:lnTo>
                    <a:lnTo>
                      <a:pt x="622" y="387"/>
                    </a:lnTo>
                    <a:lnTo>
                      <a:pt x="638" y="436"/>
                    </a:lnTo>
                    <a:lnTo>
                      <a:pt x="633" y="490"/>
                    </a:lnTo>
                    <a:lnTo>
                      <a:pt x="612" y="496"/>
                    </a:lnTo>
                    <a:lnTo>
                      <a:pt x="578" y="512"/>
                    </a:lnTo>
                    <a:lnTo>
                      <a:pt x="557" y="501"/>
                    </a:lnTo>
                    <a:lnTo>
                      <a:pt x="527" y="540"/>
                    </a:lnTo>
                    <a:lnTo>
                      <a:pt x="487" y="475"/>
                    </a:lnTo>
                    <a:lnTo>
                      <a:pt x="487" y="468"/>
                    </a:lnTo>
                    <a:lnTo>
                      <a:pt x="456" y="453"/>
                    </a:lnTo>
                    <a:lnTo>
                      <a:pt x="446" y="420"/>
                    </a:lnTo>
                    <a:lnTo>
                      <a:pt x="436" y="398"/>
                    </a:lnTo>
                    <a:lnTo>
                      <a:pt x="420" y="409"/>
                    </a:lnTo>
                    <a:lnTo>
                      <a:pt x="376" y="403"/>
                    </a:lnTo>
                    <a:lnTo>
                      <a:pt x="295" y="366"/>
                    </a:lnTo>
                    <a:lnTo>
                      <a:pt x="228" y="333"/>
                    </a:lnTo>
                    <a:lnTo>
                      <a:pt x="214" y="322"/>
                    </a:lnTo>
                    <a:lnTo>
                      <a:pt x="214" y="305"/>
                    </a:lnTo>
                    <a:lnTo>
                      <a:pt x="204" y="283"/>
                    </a:lnTo>
                    <a:lnTo>
                      <a:pt x="188" y="316"/>
                    </a:lnTo>
                    <a:lnTo>
                      <a:pt x="178" y="344"/>
                    </a:lnTo>
                    <a:lnTo>
                      <a:pt x="143" y="333"/>
                    </a:lnTo>
                    <a:lnTo>
                      <a:pt x="137" y="311"/>
                    </a:lnTo>
                    <a:lnTo>
                      <a:pt x="133" y="305"/>
                    </a:lnTo>
                    <a:lnTo>
                      <a:pt x="153" y="272"/>
                    </a:lnTo>
                    <a:lnTo>
                      <a:pt x="163" y="251"/>
                    </a:lnTo>
                    <a:lnTo>
                      <a:pt x="168" y="229"/>
                    </a:lnTo>
                    <a:lnTo>
                      <a:pt x="153" y="191"/>
                    </a:lnTo>
                    <a:lnTo>
                      <a:pt x="143" y="191"/>
                    </a:lnTo>
                    <a:lnTo>
                      <a:pt x="117" y="174"/>
                    </a:lnTo>
                    <a:lnTo>
                      <a:pt x="107" y="174"/>
                    </a:lnTo>
                    <a:lnTo>
                      <a:pt x="92" y="202"/>
                    </a:lnTo>
                    <a:lnTo>
                      <a:pt x="72" y="202"/>
                    </a:lnTo>
                    <a:lnTo>
                      <a:pt x="66" y="181"/>
                    </a:lnTo>
                    <a:lnTo>
                      <a:pt x="62" y="163"/>
                    </a:lnTo>
                    <a:lnTo>
                      <a:pt x="46" y="153"/>
                    </a:lnTo>
                    <a:lnTo>
                      <a:pt x="36" y="163"/>
                    </a:lnTo>
                    <a:lnTo>
                      <a:pt x="30" y="163"/>
                    </a:lnTo>
                    <a:lnTo>
                      <a:pt x="10" y="131"/>
                    </a:lnTo>
                    <a:lnTo>
                      <a:pt x="0" y="126"/>
                    </a:lnTo>
                    <a:lnTo>
                      <a:pt x="0" y="120"/>
                    </a:lnTo>
                    <a:lnTo>
                      <a:pt x="0" y="109"/>
                    </a:lnTo>
                    <a:lnTo>
                      <a:pt x="10" y="109"/>
                    </a:lnTo>
                    <a:lnTo>
                      <a:pt x="26" y="104"/>
                    </a:lnTo>
                    <a:lnTo>
                      <a:pt x="30" y="104"/>
                    </a:lnTo>
                    <a:lnTo>
                      <a:pt x="46" y="98"/>
                    </a:lnTo>
                    <a:lnTo>
                      <a:pt x="56" y="93"/>
                    </a:lnTo>
                    <a:lnTo>
                      <a:pt x="66" y="87"/>
                    </a:lnTo>
                    <a:lnTo>
                      <a:pt x="82" y="76"/>
                    </a:lnTo>
                    <a:lnTo>
                      <a:pt x="92" y="61"/>
                    </a:lnTo>
                    <a:lnTo>
                      <a:pt x="97" y="54"/>
                    </a:lnTo>
                    <a:lnTo>
                      <a:pt x="103" y="50"/>
                    </a:lnTo>
                    <a:lnTo>
                      <a:pt x="113" y="33"/>
                    </a:lnTo>
                    <a:lnTo>
                      <a:pt x="113" y="28"/>
                    </a:lnTo>
                    <a:lnTo>
                      <a:pt x="123" y="17"/>
                    </a:lnTo>
                    <a:lnTo>
                      <a:pt x="127" y="0"/>
                    </a:lnTo>
                    <a:lnTo>
                      <a:pt x="137" y="11"/>
                    </a:lnTo>
                    <a:lnTo>
                      <a:pt x="137" y="17"/>
                    </a:lnTo>
                    <a:lnTo>
                      <a:pt x="147" y="22"/>
                    </a:lnTo>
                    <a:lnTo>
                      <a:pt x="153" y="28"/>
                    </a:lnTo>
                    <a:lnTo>
                      <a:pt x="153" y="33"/>
                    </a:lnTo>
                    <a:lnTo>
                      <a:pt x="157" y="33"/>
                    </a:lnTo>
                    <a:lnTo>
                      <a:pt x="163" y="33"/>
                    </a:lnTo>
                    <a:lnTo>
                      <a:pt x="163" y="28"/>
                    </a:lnTo>
                    <a:lnTo>
                      <a:pt x="168" y="33"/>
                    </a:lnTo>
                    <a:lnTo>
                      <a:pt x="178" y="33"/>
                    </a:lnTo>
                    <a:lnTo>
                      <a:pt x="188" y="33"/>
                    </a:lnTo>
                    <a:lnTo>
                      <a:pt x="188" y="39"/>
                    </a:lnTo>
                    <a:lnTo>
                      <a:pt x="208" y="44"/>
                    </a:lnTo>
                    <a:lnTo>
                      <a:pt x="218" y="33"/>
                    </a:lnTo>
                    <a:lnTo>
                      <a:pt x="238" y="39"/>
                    </a:lnTo>
                    <a:lnTo>
                      <a:pt x="248" y="22"/>
                    </a:lnTo>
                    <a:lnTo>
                      <a:pt x="259" y="17"/>
                    </a:lnTo>
                    <a:lnTo>
                      <a:pt x="264" y="17"/>
                    </a:lnTo>
                    <a:lnTo>
                      <a:pt x="269" y="17"/>
                    </a:lnTo>
                    <a:lnTo>
                      <a:pt x="295" y="39"/>
                    </a:lnTo>
                    <a:lnTo>
                      <a:pt x="295" y="44"/>
                    </a:lnTo>
                    <a:lnTo>
                      <a:pt x="315" y="44"/>
                    </a:lnTo>
                    <a:lnTo>
                      <a:pt x="335" y="33"/>
                    </a:lnTo>
                    <a:lnTo>
                      <a:pt x="350" y="44"/>
                    </a:lnTo>
                    <a:lnTo>
                      <a:pt x="355" y="28"/>
                    </a:lnTo>
                    <a:lnTo>
                      <a:pt x="370" y="17"/>
                    </a:lnTo>
                    <a:lnTo>
                      <a:pt x="386" y="28"/>
                    </a:lnTo>
                    <a:lnTo>
                      <a:pt x="390" y="39"/>
                    </a:lnTo>
                    <a:lnTo>
                      <a:pt x="400" y="33"/>
                    </a:lnTo>
                    <a:lnTo>
                      <a:pt x="410" y="28"/>
                    </a:lnTo>
                    <a:lnTo>
                      <a:pt x="410" y="11"/>
                    </a:lnTo>
                    <a:lnTo>
                      <a:pt x="430" y="11"/>
                    </a:lnTo>
                    <a:lnTo>
                      <a:pt x="436" y="17"/>
                    </a:lnTo>
                    <a:lnTo>
                      <a:pt x="451" y="6"/>
                    </a:lnTo>
                    <a:lnTo>
                      <a:pt x="466" y="11"/>
                    </a:lnTo>
                    <a:lnTo>
                      <a:pt x="466" y="22"/>
                    </a:lnTo>
                    <a:lnTo>
                      <a:pt x="477" y="22"/>
                    </a:lnTo>
                    <a:lnTo>
                      <a:pt x="487" y="17"/>
                    </a:lnTo>
                    <a:lnTo>
                      <a:pt x="497" y="11"/>
                    </a:lnTo>
                    <a:lnTo>
                      <a:pt x="501" y="17"/>
                    </a:lnTo>
                    <a:lnTo>
                      <a:pt x="507" y="28"/>
                    </a:lnTo>
                    <a:lnTo>
                      <a:pt x="521" y="28"/>
                    </a:lnTo>
                    <a:lnTo>
                      <a:pt x="542" y="33"/>
                    </a:lnTo>
                    <a:lnTo>
                      <a:pt x="542" y="22"/>
                    </a:lnTo>
                    <a:lnTo>
                      <a:pt x="552" y="22"/>
                    </a:lnTo>
                    <a:lnTo>
                      <a:pt x="557" y="22"/>
                    </a:lnTo>
                    <a:lnTo>
                      <a:pt x="568" y="11"/>
                    </a:lnTo>
                    <a:lnTo>
                      <a:pt x="572" y="11"/>
                    </a:lnTo>
                    <a:lnTo>
                      <a:pt x="582" y="0"/>
                    </a:lnTo>
                    <a:lnTo>
                      <a:pt x="588" y="22"/>
                    </a:lnTo>
                    <a:lnTo>
                      <a:pt x="598" y="33"/>
                    </a:lnTo>
                    <a:lnTo>
                      <a:pt x="608" y="22"/>
                    </a:lnTo>
                    <a:lnTo>
                      <a:pt x="618" y="28"/>
                    </a:lnTo>
                    <a:lnTo>
                      <a:pt x="622" y="22"/>
                    </a:lnTo>
                    <a:lnTo>
                      <a:pt x="638" y="33"/>
                    </a:lnTo>
                    <a:lnTo>
                      <a:pt x="653" y="17"/>
                    </a:lnTo>
                    <a:lnTo>
                      <a:pt x="663" y="22"/>
                    </a:lnTo>
                    <a:lnTo>
                      <a:pt x="673" y="17"/>
                    </a:lnTo>
                    <a:lnTo>
                      <a:pt x="679" y="6"/>
                    </a:lnTo>
                    <a:lnTo>
                      <a:pt x="693" y="0"/>
                    </a:lnTo>
                    <a:lnTo>
                      <a:pt x="693" y="6"/>
                    </a:lnTo>
                    <a:lnTo>
                      <a:pt x="713" y="0"/>
                    </a:lnTo>
                    <a:lnTo>
                      <a:pt x="713" y="6"/>
                    </a:lnTo>
                    <a:lnTo>
                      <a:pt x="734" y="6"/>
                    </a:lnTo>
                    <a:lnTo>
                      <a:pt x="739" y="6"/>
                    </a:lnTo>
                    <a:lnTo>
                      <a:pt x="750" y="6"/>
                    </a:lnTo>
                    <a:lnTo>
                      <a:pt x="754" y="17"/>
                    </a:lnTo>
                    <a:lnTo>
                      <a:pt x="750" y="28"/>
                    </a:lnTo>
                    <a:lnTo>
                      <a:pt x="750" y="39"/>
                    </a:lnTo>
                    <a:lnTo>
                      <a:pt x="760" y="44"/>
                    </a:lnTo>
                    <a:lnTo>
                      <a:pt x="764" y="44"/>
                    </a:lnTo>
                    <a:lnTo>
                      <a:pt x="770" y="61"/>
                    </a:lnTo>
                    <a:lnTo>
                      <a:pt x="764" y="65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8" name="Freeform 28">
                <a:extLst>
                  <a:ext uri="{FF2B5EF4-FFF2-40B4-BE49-F238E27FC236}">
                    <a16:creationId xmlns:a16="http://schemas.microsoft.com/office/drawing/2014/main" id="{251C8E96-FD0A-40FA-984B-EFC0C9D860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6935" y="4021438"/>
                <a:ext cx="701101" cy="614937"/>
              </a:xfrm>
              <a:custGeom>
                <a:avLst/>
                <a:gdLst>
                  <a:gd name="T0" fmla="*/ 2147483646 w 730"/>
                  <a:gd name="T1" fmla="*/ 2147483646 h 680"/>
                  <a:gd name="T2" fmla="*/ 2147483646 w 730"/>
                  <a:gd name="T3" fmla="*/ 2147483646 h 680"/>
                  <a:gd name="T4" fmla="*/ 2147483646 w 730"/>
                  <a:gd name="T5" fmla="*/ 2147483646 h 680"/>
                  <a:gd name="T6" fmla="*/ 2147483646 w 730"/>
                  <a:gd name="T7" fmla="*/ 2147483646 h 680"/>
                  <a:gd name="T8" fmla="*/ 2147483646 w 730"/>
                  <a:gd name="T9" fmla="*/ 2147483646 h 680"/>
                  <a:gd name="T10" fmla="*/ 2147483646 w 730"/>
                  <a:gd name="T11" fmla="*/ 2147483646 h 680"/>
                  <a:gd name="T12" fmla="*/ 2147483646 w 730"/>
                  <a:gd name="T13" fmla="*/ 2147483646 h 680"/>
                  <a:gd name="T14" fmla="*/ 2147483646 w 730"/>
                  <a:gd name="T15" fmla="*/ 2147483646 h 680"/>
                  <a:gd name="T16" fmla="*/ 2147483646 w 730"/>
                  <a:gd name="T17" fmla="*/ 2147483646 h 680"/>
                  <a:gd name="T18" fmla="*/ 2147483646 w 730"/>
                  <a:gd name="T19" fmla="*/ 2147483646 h 680"/>
                  <a:gd name="T20" fmla="*/ 2147483646 w 730"/>
                  <a:gd name="T21" fmla="*/ 2147483646 h 680"/>
                  <a:gd name="T22" fmla="*/ 2147483646 w 730"/>
                  <a:gd name="T23" fmla="*/ 2147483646 h 680"/>
                  <a:gd name="T24" fmla="*/ 2147483646 w 730"/>
                  <a:gd name="T25" fmla="*/ 2147483646 h 680"/>
                  <a:gd name="T26" fmla="*/ 2147483646 w 730"/>
                  <a:gd name="T27" fmla="*/ 2147483646 h 680"/>
                  <a:gd name="T28" fmla="*/ 2147483646 w 730"/>
                  <a:gd name="T29" fmla="*/ 2147483646 h 680"/>
                  <a:gd name="T30" fmla="*/ 2147483646 w 730"/>
                  <a:gd name="T31" fmla="*/ 2147483646 h 680"/>
                  <a:gd name="T32" fmla="*/ 2147483646 w 730"/>
                  <a:gd name="T33" fmla="*/ 2147483646 h 680"/>
                  <a:gd name="T34" fmla="*/ 2147483646 w 730"/>
                  <a:gd name="T35" fmla="*/ 2147483646 h 680"/>
                  <a:gd name="T36" fmla="*/ 2147483646 w 730"/>
                  <a:gd name="T37" fmla="*/ 2147483646 h 680"/>
                  <a:gd name="T38" fmla="*/ 2147483646 w 730"/>
                  <a:gd name="T39" fmla="*/ 2147483646 h 680"/>
                  <a:gd name="T40" fmla="*/ 2147483646 w 730"/>
                  <a:gd name="T41" fmla="*/ 2147483646 h 680"/>
                  <a:gd name="T42" fmla="*/ 2147483646 w 730"/>
                  <a:gd name="T43" fmla="*/ 2147483646 h 680"/>
                  <a:gd name="T44" fmla="*/ 2147483646 w 730"/>
                  <a:gd name="T45" fmla="*/ 2147483646 h 680"/>
                  <a:gd name="T46" fmla="*/ 2147483646 w 730"/>
                  <a:gd name="T47" fmla="*/ 2147483646 h 680"/>
                  <a:gd name="T48" fmla="*/ 2147483646 w 730"/>
                  <a:gd name="T49" fmla="*/ 2147483646 h 680"/>
                  <a:gd name="T50" fmla="*/ 2147483646 w 730"/>
                  <a:gd name="T51" fmla="*/ 2147483646 h 680"/>
                  <a:gd name="T52" fmla="*/ 2147483646 w 730"/>
                  <a:gd name="T53" fmla="*/ 2147483646 h 680"/>
                  <a:gd name="T54" fmla="*/ 2147483646 w 730"/>
                  <a:gd name="T55" fmla="*/ 2147483646 h 680"/>
                  <a:gd name="T56" fmla="*/ 2147483646 w 730"/>
                  <a:gd name="T57" fmla="*/ 2147483646 h 680"/>
                  <a:gd name="T58" fmla="*/ 2147483646 w 730"/>
                  <a:gd name="T59" fmla="*/ 2147483646 h 680"/>
                  <a:gd name="T60" fmla="*/ 2147483646 w 730"/>
                  <a:gd name="T61" fmla="*/ 2147483646 h 680"/>
                  <a:gd name="T62" fmla="*/ 2147483646 w 730"/>
                  <a:gd name="T63" fmla="*/ 2147483646 h 680"/>
                  <a:gd name="T64" fmla="*/ 2147483646 w 730"/>
                  <a:gd name="T65" fmla="*/ 2147483646 h 680"/>
                  <a:gd name="T66" fmla="*/ 2147483646 w 730"/>
                  <a:gd name="T67" fmla="*/ 2147483646 h 680"/>
                  <a:gd name="T68" fmla="*/ 2147483646 w 730"/>
                  <a:gd name="T69" fmla="*/ 2147483646 h 680"/>
                  <a:gd name="T70" fmla="*/ 2147483646 w 730"/>
                  <a:gd name="T71" fmla="*/ 2147483646 h 680"/>
                  <a:gd name="T72" fmla="*/ 2147483646 w 730"/>
                  <a:gd name="T73" fmla="*/ 2147483646 h 680"/>
                  <a:gd name="T74" fmla="*/ 2147483646 w 730"/>
                  <a:gd name="T75" fmla="*/ 2147483646 h 680"/>
                  <a:gd name="T76" fmla="*/ 2147483646 w 730"/>
                  <a:gd name="T77" fmla="*/ 2147483646 h 680"/>
                  <a:gd name="T78" fmla="*/ 2147483646 w 730"/>
                  <a:gd name="T79" fmla="*/ 2147483646 h 680"/>
                  <a:gd name="T80" fmla="*/ 2147483646 w 730"/>
                  <a:gd name="T81" fmla="*/ 2147483646 h 680"/>
                  <a:gd name="T82" fmla="*/ 2147483646 w 730"/>
                  <a:gd name="T83" fmla="*/ 2147483646 h 680"/>
                  <a:gd name="T84" fmla="*/ 2147483646 w 730"/>
                  <a:gd name="T85" fmla="*/ 2147483646 h 680"/>
                  <a:gd name="T86" fmla="*/ 2147483646 w 730"/>
                  <a:gd name="T87" fmla="*/ 2147483646 h 680"/>
                  <a:gd name="T88" fmla="*/ 2147483646 w 730"/>
                  <a:gd name="T89" fmla="*/ 2147483646 h 680"/>
                  <a:gd name="T90" fmla="*/ 2147483646 w 730"/>
                  <a:gd name="T91" fmla="*/ 2147483646 h 680"/>
                  <a:gd name="T92" fmla="*/ 2147483646 w 730"/>
                  <a:gd name="T93" fmla="*/ 2147483646 h 680"/>
                  <a:gd name="T94" fmla="*/ 2147483646 w 730"/>
                  <a:gd name="T95" fmla="*/ 2147483646 h 680"/>
                  <a:gd name="T96" fmla="*/ 2147483646 w 730"/>
                  <a:gd name="T97" fmla="*/ 2147483646 h 680"/>
                  <a:gd name="T98" fmla="*/ 2147483646 w 730"/>
                  <a:gd name="T99" fmla="*/ 2147483646 h 68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730" h="680">
                    <a:moveTo>
                      <a:pt x="496" y="657"/>
                    </a:moveTo>
                    <a:lnTo>
                      <a:pt x="492" y="663"/>
                    </a:lnTo>
                    <a:lnTo>
                      <a:pt x="482" y="657"/>
                    </a:lnTo>
                    <a:lnTo>
                      <a:pt x="472" y="668"/>
                    </a:lnTo>
                    <a:lnTo>
                      <a:pt x="461" y="657"/>
                    </a:lnTo>
                    <a:lnTo>
                      <a:pt x="456" y="635"/>
                    </a:lnTo>
                    <a:lnTo>
                      <a:pt x="446" y="646"/>
                    </a:lnTo>
                    <a:lnTo>
                      <a:pt x="441" y="646"/>
                    </a:lnTo>
                    <a:lnTo>
                      <a:pt x="431" y="657"/>
                    </a:lnTo>
                    <a:lnTo>
                      <a:pt x="425" y="657"/>
                    </a:lnTo>
                    <a:lnTo>
                      <a:pt x="415" y="657"/>
                    </a:lnTo>
                    <a:lnTo>
                      <a:pt x="415" y="668"/>
                    </a:lnTo>
                    <a:lnTo>
                      <a:pt x="395" y="663"/>
                    </a:lnTo>
                    <a:lnTo>
                      <a:pt x="380" y="663"/>
                    </a:lnTo>
                    <a:lnTo>
                      <a:pt x="375" y="653"/>
                    </a:lnTo>
                    <a:lnTo>
                      <a:pt x="370" y="646"/>
                    </a:lnTo>
                    <a:lnTo>
                      <a:pt x="360" y="653"/>
                    </a:lnTo>
                    <a:lnTo>
                      <a:pt x="350" y="657"/>
                    </a:lnTo>
                    <a:lnTo>
                      <a:pt x="340" y="657"/>
                    </a:lnTo>
                    <a:lnTo>
                      <a:pt x="340" y="646"/>
                    </a:lnTo>
                    <a:lnTo>
                      <a:pt x="324" y="642"/>
                    </a:lnTo>
                    <a:lnTo>
                      <a:pt x="310" y="653"/>
                    </a:lnTo>
                    <a:lnTo>
                      <a:pt x="304" y="646"/>
                    </a:lnTo>
                    <a:lnTo>
                      <a:pt x="284" y="646"/>
                    </a:lnTo>
                    <a:lnTo>
                      <a:pt x="284" y="663"/>
                    </a:lnTo>
                    <a:lnTo>
                      <a:pt x="273" y="668"/>
                    </a:lnTo>
                    <a:lnTo>
                      <a:pt x="263" y="674"/>
                    </a:lnTo>
                    <a:lnTo>
                      <a:pt x="259" y="663"/>
                    </a:lnTo>
                    <a:lnTo>
                      <a:pt x="243" y="653"/>
                    </a:lnTo>
                    <a:lnTo>
                      <a:pt x="229" y="663"/>
                    </a:lnTo>
                    <a:lnTo>
                      <a:pt x="223" y="679"/>
                    </a:lnTo>
                    <a:lnTo>
                      <a:pt x="208" y="668"/>
                    </a:lnTo>
                    <a:lnTo>
                      <a:pt x="188" y="679"/>
                    </a:lnTo>
                    <a:lnTo>
                      <a:pt x="168" y="679"/>
                    </a:lnTo>
                    <a:lnTo>
                      <a:pt x="168" y="674"/>
                    </a:lnTo>
                    <a:lnTo>
                      <a:pt x="142" y="653"/>
                    </a:lnTo>
                    <a:lnTo>
                      <a:pt x="137" y="653"/>
                    </a:lnTo>
                    <a:lnTo>
                      <a:pt x="132" y="653"/>
                    </a:lnTo>
                    <a:lnTo>
                      <a:pt x="122" y="657"/>
                    </a:lnTo>
                    <a:lnTo>
                      <a:pt x="111" y="674"/>
                    </a:lnTo>
                    <a:lnTo>
                      <a:pt x="91" y="668"/>
                    </a:lnTo>
                    <a:lnTo>
                      <a:pt x="81" y="679"/>
                    </a:lnTo>
                    <a:lnTo>
                      <a:pt x="61" y="674"/>
                    </a:lnTo>
                    <a:lnTo>
                      <a:pt x="61" y="668"/>
                    </a:lnTo>
                    <a:lnTo>
                      <a:pt x="51" y="668"/>
                    </a:lnTo>
                    <a:lnTo>
                      <a:pt x="41" y="668"/>
                    </a:lnTo>
                    <a:lnTo>
                      <a:pt x="36" y="663"/>
                    </a:lnTo>
                    <a:lnTo>
                      <a:pt x="36" y="668"/>
                    </a:lnTo>
                    <a:lnTo>
                      <a:pt x="30" y="668"/>
                    </a:lnTo>
                    <a:lnTo>
                      <a:pt x="26" y="668"/>
                    </a:lnTo>
                    <a:lnTo>
                      <a:pt x="26" y="663"/>
                    </a:lnTo>
                    <a:lnTo>
                      <a:pt x="20" y="657"/>
                    </a:lnTo>
                    <a:lnTo>
                      <a:pt x="10" y="653"/>
                    </a:lnTo>
                    <a:lnTo>
                      <a:pt x="10" y="646"/>
                    </a:lnTo>
                    <a:lnTo>
                      <a:pt x="0" y="635"/>
                    </a:lnTo>
                    <a:lnTo>
                      <a:pt x="6" y="631"/>
                    </a:lnTo>
                    <a:lnTo>
                      <a:pt x="6" y="620"/>
                    </a:lnTo>
                    <a:lnTo>
                      <a:pt x="6" y="614"/>
                    </a:lnTo>
                    <a:lnTo>
                      <a:pt x="10" y="603"/>
                    </a:lnTo>
                    <a:lnTo>
                      <a:pt x="20" y="587"/>
                    </a:lnTo>
                    <a:lnTo>
                      <a:pt x="30" y="559"/>
                    </a:lnTo>
                    <a:lnTo>
                      <a:pt x="30" y="544"/>
                    </a:lnTo>
                    <a:lnTo>
                      <a:pt x="30" y="527"/>
                    </a:lnTo>
                    <a:lnTo>
                      <a:pt x="30" y="522"/>
                    </a:lnTo>
                    <a:lnTo>
                      <a:pt x="51" y="500"/>
                    </a:lnTo>
                    <a:lnTo>
                      <a:pt x="51" y="472"/>
                    </a:lnTo>
                    <a:lnTo>
                      <a:pt x="56" y="457"/>
                    </a:lnTo>
                    <a:lnTo>
                      <a:pt x="71" y="418"/>
                    </a:lnTo>
                    <a:lnTo>
                      <a:pt x="81" y="364"/>
                    </a:lnTo>
                    <a:lnTo>
                      <a:pt x="87" y="287"/>
                    </a:lnTo>
                    <a:lnTo>
                      <a:pt x="91" y="283"/>
                    </a:lnTo>
                    <a:lnTo>
                      <a:pt x="91" y="272"/>
                    </a:lnTo>
                    <a:lnTo>
                      <a:pt x="101" y="222"/>
                    </a:lnTo>
                    <a:lnTo>
                      <a:pt x="117" y="179"/>
                    </a:lnTo>
                    <a:lnTo>
                      <a:pt x="122" y="141"/>
                    </a:lnTo>
                    <a:lnTo>
                      <a:pt x="132" y="103"/>
                    </a:lnTo>
                    <a:lnTo>
                      <a:pt x="137" y="54"/>
                    </a:lnTo>
                    <a:lnTo>
                      <a:pt x="137" y="16"/>
                    </a:lnTo>
                    <a:lnTo>
                      <a:pt x="152" y="11"/>
                    </a:lnTo>
                    <a:lnTo>
                      <a:pt x="172" y="5"/>
                    </a:lnTo>
                    <a:lnTo>
                      <a:pt x="182" y="5"/>
                    </a:lnTo>
                    <a:lnTo>
                      <a:pt x="229" y="0"/>
                    </a:lnTo>
                    <a:lnTo>
                      <a:pt x="249" y="16"/>
                    </a:lnTo>
                    <a:lnTo>
                      <a:pt x="259" y="22"/>
                    </a:lnTo>
                    <a:lnTo>
                      <a:pt x="253" y="92"/>
                    </a:lnTo>
                    <a:lnTo>
                      <a:pt x="284" y="103"/>
                    </a:lnTo>
                    <a:lnTo>
                      <a:pt x="289" y="103"/>
                    </a:lnTo>
                    <a:lnTo>
                      <a:pt x="320" y="76"/>
                    </a:lnTo>
                    <a:lnTo>
                      <a:pt x="360" y="76"/>
                    </a:lnTo>
                    <a:lnTo>
                      <a:pt x="370" y="65"/>
                    </a:lnTo>
                    <a:lnTo>
                      <a:pt x="405" y="76"/>
                    </a:lnTo>
                    <a:lnTo>
                      <a:pt x="415" y="109"/>
                    </a:lnTo>
                    <a:lnTo>
                      <a:pt x="431" y="120"/>
                    </a:lnTo>
                    <a:lnTo>
                      <a:pt x="435" y="124"/>
                    </a:lnTo>
                    <a:lnTo>
                      <a:pt x="441" y="131"/>
                    </a:lnTo>
                    <a:lnTo>
                      <a:pt x="451" y="152"/>
                    </a:lnTo>
                    <a:lnTo>
                      <a:pt x="486" y="163"/>
                    </a:lnTo>
                    <a:lnTo>
                      <a:pt x="512" y="207"/>
                    </a:lnTo>
                    <a:lnTo>
                      <a:pt x="512" y="239"/>
                    </a:lnTo>
                    <a:lnTo>
                      <a:pt x="516" y="244"/>
                    </a:lnTo>
                    <a:lnTo>
                      <a:pt x="542" y="244"/>
                    </a:lnTo>
                    <a:lnTo>
                      <a:pt x="577" y="196"/>
                    </a:lnTo>
                    <a:lnTo>
                      <a:pt x="608" y="218"/>
                    </a:lnTo>
                    <a:lnTo>
                      <a:pt x="613" y="250"/>
                    </a:lnTo>
                    <a:lnTo>
                      <a:pt x="603" y="266"/>
                    </a:lnTo>
                    <a:lnTo>
                      <a:pt x="644" y="283"/>
                    </a:lnTo>
                    <a:lnTo>
                      <a:pt x="664" y="277"/>
                    </a:lnTo>
                    <a:lnTo>
                      <a:pt x="678" y="287"/>
                    </a:lnTo>
                    <a:lnTo>
                      <a:pt x="684" y="287"/>
                    </a:lnTo>
                    <a:lnTo>
                      <a:pt x="729" y="309"/>
                    </a:lnTo>
                    <a:lnTo>
                      <a:pt x="725" y="326"/>
                    </a:lnTo>
                    <a:lnTo>
                      <a:pt x="715" y="331"/>
                    </a:lnTo>
                    <a:lnTo>
                      <a:pt x="709" y="359"/>
                    </a:lnTo>
                    <a:lnTo>
                      <a:pt x="689" y="370"/>
                    </a:lnTo>
                    <a:lnTo>
                      <a:pt x="704" y="396"/>
                    </a:lnTo>
                    <a:lnTo>
                      <a:pt x="689" y="413"/>
                    </a:lnTo>
                    <a:lnTo>
                      <a:pt x="689" y="440"/>
                    </a:lnTo>
                    <a:lnTo>
                      <a:pt x="674" y="440"/>
                    </a:lnTo>
                    <a:lnTo>
                      <a:pt x="668" y="440"/>
                    </a:lnTo>
                    <a:lnTo>
                      <a:pt x="664" y="440"/>
                    </a:lnTo>
                    <a:lnTo>
                      <a:pt x="658" y="429"/>
                    </a:lnTo>
                    <a:lnTo>
                      <a:pt x="654" y="402"/>
                    </a:lnTo>
                    <a:lnTo>
                      <a:pt x="654" y="396"/>
                    </a:lnTo>
                    <a:lnTo>
                      <a:pt x="648" y="396"/>
                    </a:lnTo>
                    <a:lnTo>
                      <a:pt x="634" y="413"/>
                    </a:lnTo>
                    <a:lnTo>
                      <a:pt x="628" y="413"/>
                    </a:lnTo>
                    <a:lnTo>
                      <a:pt x="608" y="424"/>
                    </a:lnTo>
                    <a:lnTo>
                      <a:pt x="597" y="418"/>
                    </a:lnTo>
                    <a:lnTo>
                      <a:pt x="587" y="418"/>
                    </a:lnTo>
                    <a:lnTo>
                      <a:pt x="583" y="418"/>
                    </a:lnTo>
                    <a:lnTo>
                      <a:pt x="567" y="435"/>
                    </a:lnTo>
                    <a:lnTo>
                      <a:pt x="567" y="446"/>
                    </a:lnTo>
                    <a:lnTo>
                      <a:pt x="593" y="446"/>
                    </a:lnTo>
                    <a:lnTo>
                      <a:pt x="593" y="451"/>
                    </a:lnTo>
                    <a:lnTo>
                      <a:pt x="587" y="461"/>
                    </a:lnTo>
                    <a:lnTo>
                      <a:pt x="577" y="468"/>
                    </a:lnTo>
                    <a:lnTo>
                      <a:pt x="583" y="479"/>
                    </a:lnTo>
                    <a:lnTo>
                      <a:pt x="577" y="500"/>
                    </a:lnTo>
                    <a:lnTo>
                      <a:pt x="573" y="538"/>
                    </a:lnTo>
                    <a:lnTo>
                      <a:pt x="557" y="544"/>
                    </a:lnTo>
                    <a:lnTo>
                      <a:pt x="553" y="544"/>
                    </a:lnTo>
                    <a:lnTo>
                      <a:pt x="557" y="581"/>
                    </a:lnTo>
                    <a:lnTo>
                      <a:pt x="547" y="592"/>
                    </a:lnTo>
                    <a:lnTo>
                      <a:pt x="542" y="620"/>
                    </a:lnTo>
                    <a:lnTo>
                      <a:pt x="553" y="625"/>
                    </a:lnTo>
                    <a:lnTo>
                      <a:pt x="547" y="635"/>
                    </a:lnTo>
                    <a:lnTo>
                      <a:pt x="553" y="642"/>
                    </a:lnTo>
                    <a:lnTo>
                      <a:pt x="547" y="653"/>
                    </a:lnTo>
                    <a:lnTo>
                      <a:pt x="537" y="657"/>
                    </a:lnTo>
                    <a:lnTo>
                      <a:pt x="527" y="653"/>
                    </a:lnTo>
                    <a:lnTo>
                      <a:pt x="512" y="668"/>
                    </a:lnTo>
                    <a:lnTo>
                      <a:pt x="496" y="657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9" name="Freeform 14">
                <a:extLst>
                  <a:ext uri="{FF2B5EF4-FFF2-40B4-BE49-F238E27FC236}">
                    <a16:creationId xmlns:a16="http://schemas.microsoft.com/office/drawing/2014/main" id="{7FD58D6A-B80D-4216-BD52-C5D8980828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164" y="3015835"/>
                <a:ext cx="127717" cy="75963"/>
              </a:xfrm>
              <a:custGeom>
                <a:avLst/>
                <a:gdLst>
                  <a:gd name="T0" fmla="*/ 2147483646 w 133"/>
                  <a:gd name="T1" fmla="*/ 2147483646 h 84"/>
                  <a:gd name="T2" fmla="*/ 0 w 133"/>
                  <a:gd name="T3" fmla="*/ 2147483646 h 84"/>
                  <a:gd name="T4" fmla="*/ 2147483646 w 133"/>
                  <a:gd name="T5" fmla="*/ 2147483646 h 84"/>
                  <a:gd name="T6" fmla="*/ 2147483646 w 133"/>
                  <a:gd name="T7" fmla="*/ 0 h 84"/>
                  <a:gd name="T8" fmla="*/ 2147483646 w 133"/>
                  <a:gd name="T9" fmla="*/ 2147483646 h 84"/>
                  <a:gd name="T10" fmla="*/ 2147483646 w 133"/>
                  <a:gd name="T11" fmla="*/ 2147483646 h 84"/>
                  <a:gd name="T12" fmla="*/ 2147483646 w 133"/>
                  <a:gd name="T13" fmla="*/ 2147483646 h 84"/>
                  <a:gd name="T14" fmla="*/ 2147483646 w 133"/>
                  <a:gd name="T15" fmla="*/ 2147483646 h 84"/>
                  <a:gd name="T16" fmla="*/ 2147483646 w 133"/>
                  <a:gd name="T17" fmla="*/ 2147483646 h 84"/>
                  <a:gd name="T18" fmla="*/ 2147483646 w 133"/>
                  <a:gd name="T19" fmla="*/ 2147483646 h 84"/>
                  <a:gd name="T20" fmla="*/ 2147483646 w 133"/>
                  <a:gd name="T21" fmla="*/ 2147483646 h 84"/>
                  <a:gd name="T22" fmla="*/ 2147483646 w 133"/>
                  <a:gd name="T23" fmla="*/ 2147483646 h 84"/>
                  <a:gd name="T24" fmla="*/ 2147483646 w 133"/>
                  <a:gd name="T25" fmla="*/ 2147483646 h 84"/>
                  <a:gd name="T26" fmla="*/ 2147483646 w 133"/>
                  <a:gd name="T27" fmla="*/ 2147483646 h 84"/>
                  <a:gd name="T28" fmla="*/ 2147483646 w 133"/>
                  <a:gd name="T29" fmla="*/ 2147483646 h 84"/>
                  <a:gd name="T30" fmla="*/ 2147483646 w 133"/>
                  <a:gd name="T31" fmla="*/ 2147483646 h 84"/>
                  <a:gd name="T32" fmla="*/ 2147483646 w 133"/>
                  <a:gd name="T33" fmla="*/ 2147483646 h 84"/>
                  <a:gd name="T34" fmla="*/ 2147483646 w 133"/>
                  <a:gd name="T35" fmla="*/ 2147483646 h 84"/>
                  <a:gd name="T36" fmla="*/ 2147483646 w 133"/>
                  <a:gd name="T37" fmla="*/ 2147483646 h 84"/>
                  <a:gd name="T38" fmla="*/ 2147483646 w 133"/>
                  <a:gd name="T39" fmla="*/ 2147483646 h 84"/>
                  <a:gd name="T40" fmla="*/ 2147483646 w 133"/>
                  <a:gd name="T41" fmla="*/ 2147483646 h 84"/>
                  <a:gd name="T42" fmla="*/ 2147483646 w 133"/>
                  <a:gd name="T43" fmla="*/ 2147483646 h 8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33" h="84">
                    <a:moveTo>
                      <a:pt x="16" y="33"/>
                    </a:moveTo>
                    <a:lnTo>
                      <a:pt x="0" y="11"/>
                    </a:lnTo>
                    <a:lnTo>
                      <a:pt x="16" y="6"/>
                    </a:lnTo>
                    <a:lnTo>
                      <a:pt x="30" y="0"/>
                    </a:lnTo>
                    <a:lnTo>
                      <a:pt x="46" y="11"/>
                    </a:lnTo>
                    <a:lnTo>
                      <a:pt x="30" y="22"/>
                    </a:lnTo>
                    <a:lnTo>
                      <a:pt x="46" y="22"/>
                    </a:lnTo>
                    <a:lnTo>
                      <a:pt x="67" y="22"/>
                    </a:lnTo>
                    <a:lnTo>
                      <a:pt x="67" y="39"/>
                    </a:lnTo>
                    <a:lnTo>
                      <a:pt x="77" y="39"/>
                    </a:lnTo>
                    <a:lnTo>
                      <a:pt x="91" y="39"/>
                    </a:lnTo>
                    <a:lnTo>
                      <a:pt x="97" y="44"/>
                    </a:lnTo>
                    <a:lnTo>
                      <a:pt x="117" y="55"/>
                    </a:lnTo>
                    <a:lnTo>
                      <a:pt x="132" y="66"/>
                    </a:lnTo>
                    <a:lnTo>
                      <a:pt x="128" y="83"/>
                    </a:lnTo>
                    <a:lnTo>
                      <a:pt x="117" y="83"/>
                    </a:lnTo>
                    <a:lnTo>
                      <a:pt x="102" y="83"/>
                    </a:lnTo>
                    <a:lnTo>
                      <a:pt x="87" y="77"/>
                    </a:lnTo>
                    <a:lnTo>
                      <a:pt x="67" y="61"/>
                    </a:lnTo>
                    <a:lnTo>
                      <a:pt x="46" y="44"/>
                    </a:lnTo>
                    <a:lnTo>
                      <a:pt x="26" y="44"/>
                    </a:lnTo>
                    <a:lnTo>
                      <a:pt x="16" y="33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0" name="Freeform 15">
                <a:extLst>
                  <a:ext uri="{FF2B5EF4-FFF2-40B4-BE49-F238E27FC236}">
                    <a16:creationId xmlns:a16="http://schemas.microsoft.com/office/drawing/2014/main" id="{6E9493CE-695B-4EFA-A82E-5AC46B6376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7888" y="3169570"/>
                <a:ext cx="8931" cy="4521"/>
              </a:xfrm>
              <a:custGeom>
                <a:avLst/>
                <a:gdLst>
                  <a:gd name="T0" fmla="*/ 0 w 9"/>
                  <a:gd name="T1" fmla="*/ 0 h 5"/>
                  <a:gd name="T2" fmla="*/ 2147483646 w 9"/>
                  <a:gd name="T3" fmla="*/ 0 h 5"/>
                  <a:gd name="T4" fmla="*/ 2147483646 w 9"/>
                  <a:gd name="T5" fmla="*/ 2147483646 h 5"/>
                  <a:gd name="T6" fmla="*/ 0 w 9"/>
                  <a:gd name="T7" fmla="*/ 2147483646 h 5"/>
                  <a:gd name="T8" fmla="*/ 0 w 9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0" y="0"/>
                    </a:moveTo>
                    <a:lnTo>
                      <a:pt x="8" y="0"/>
                    </a:lnTo>
                    <a:lnTo>
                      <a:pt x="3" y="4"/>
                    </a:lnTo>
                    <a:lnTo>
                      <a:pt x="0" y="4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1" name="Freeform 16">
                <a:extLst>
                  <a:ext uri="{FF2B5EF4-FFF2-40B4-BE49-F238E27FC236}">
                    <a16:creationId xmlns:a16="http://schemas.microsoft.com/office/drawing/2014/main" id="{D14AEB8C-E896-4183-95E4-BC90DA030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2148" y="3144249"/>
                <a:ext cx="78595" cy="148308"/>
              </a:xfrm>
              <a:custGeom>
                <a:avLst/>
                <a:gdLst>
                  <a:gd name="T0" fmla="*/ 2147483646 w 82"/>
                  <a:gd name="T1" fmla="*/ 2147483646 h 164"/>
                  <a:gd name="T2" fmla="*/ 2147483646 w 82"/>
                  <a:gd name="T3" fmla="*/ 2147483646 h 164"/>
                  <a:gd name="T4" fmla="*/ 2147483646 w 82"/>
                  <a:gd name="T5" fmla="*/ 2147483646 h 164"/>
                  <a:gd name="T6" fmla="*/ 2147483646 w 82"/>
                  <a:gd name="T7" fmla="*/ 2147483646 h 164"/>
                  <a:gd name="T8" fmla="*/ 2147483646 w 82"/>
                  <a:gd name="T9" fmla="*/ 2147483646 h 164"/>
                  <a:gd name="T10" fmla="*/ 2147483646 w 82"/>
                  <a:gd name="T11" fmla="*/ 2147483646 h 164"/>
                  <a:gd name="T12" fmla="*/ 0 w 82"/>
                  <a:gd name="T13" fmla="*/ 0 h 164"/>
                  <a:gd name="T14" fmla="*/ 0 w 82"/>
                  <a:gd name="T15" fmla="*/ 2147483646 h 164"/>
                  <a:gd name="T16" fmla="*/ 0 w 82"/>
                  <a:gd name="T17" fmla="*/ 2147483646 h 164"/>
                  <a:gd name="T18" fmla="*/ 0 w 82"/>
                  <a:gd name="T19" fmla="*/ 2147483646 h 164"/>
                  <a:gd name="T20" fmla="*/ 2147483646 w 82"/>
                  <a:gd name="T21" fmla="*/ 2147483646 h 164"/>
                  <a:gd name="T22" fmla="*/ 2147483646 w 82"/>
                  <a:gd name="T23" fmla="*/ 2147483646 h 164"/>
                  <a:gd name="T24" fmla="*/ 2147483646 w 82"/>
                  <a:gd name="T25" fmla="*/ 2147483646 h 164"/>
                  <a:gd name="T26" fmla="*/ 2147483646 w 82"/>
                  <a:gd name="T27" fmla="*/ 2147483646 h 164"/>
                  <a:gd name="T28" fmla="*/ 2147483646 w 82"/>
                  <a:gd name="T29" fmla="*/ 2147483646 h 164"/>
                  <a:gd name="T30" fmla="*/ 2147483646 w 82"/>
                  <a:gd name="T31" fmla="*/ 2147483646 h 164"/>
                  <a:gd name="T32" fmla="*/ 2147483646 w 82"/>
                  <a:gd name="T33" fmla="*/ 2147483646 h 164"/>
                  <a:gd name="T34" fmla="*/ 2147483646 w 82"/>
                  <a:gd name="T35" fmla="*/ 2147483646 h 164"/>
                  <a:gd name="T36" fmla="*/ 2147483646 w 82"/>
                  <a:gd name="T37" fmla="*/ 2147483646 h 16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82" h="164">
                    <a:moveTo>
                      <a:pt x="71" y="98"/>
                    </a:moveTo>
                    <a:lnTo>
                      <a:pt x="61" y="54"/>
                    </a:lnTo>
                    <a:lnTo>
                      <a:pt x="61" y="50"/>
                    </a:lnTo>
                    <a:lnTo>
                      <a:pt x="61" y="39"/>
                    </a:lnTo>
                    <a:lnTo>
                      <a:pt x="30" y="33"/>
                    </a:lnTo>
                    <a:lnTo>
                      <a:pt x="16" y="17"/>
                    </a:lnTo>
                    <a:lnTo>
                      <a:pt x="0" y="0"/>
                    </a:lnTo>
                    <a:lnTo>
                      <a:pt x="0" y="33"/>
                    </a:lnTo>
                    <a:lnTo>
                      <a:pt x="0" y="39"/>
                    </a:lnTo>
                    <a:lnTo>
                      <a:pt x="0" y="65"/>
                    </a:lnTo>
                    <a:lnTo>
                      <a:pt x="26" y="98"/>
                    </a:lnTo>
                    <a:lnTo>
                      <a:pt x="41" y="115"/>
                    </a:lnTo>
                    <a:lnTo>
                      <a:pt x="51" y="137"/>
                    </a:lnTo>
                    <a:lnTo>
                      <a:pt x="56" y="163"/>
                    </a:lnTo>
                    <a:lnTo>
                      <a:pt x="81" y="141"/>
                    </a:lnTo>
                    <a:lnTo>
                      <a:pt x="71" y="130"/>
                    </a:lnTo>
                    <a:lnTo>
                      <a:pt x="81" y="126"/>
                    </a:lnTo>
                    <a:lnTo>
                      <a:pt x="81" y="104"/>
                    </a:lnTo>
                    <a:lnTo>
                      <a:pt x="71" y="98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2" name="Freeform 21">
                <a:extLst>
                  <a:ext uri="{FF2B5EF4-FFF2-40B4-BE49-F238E27FC236}">
                    <a16:creationId xmlns:a16="http://schemas.microsoft.com/office/drawing/2014/main" id="{F7F800F6-1BAE-4BBC-A9A0-E1C4C0D0F9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2163" y="2976045"/>
                <a:ext cx="505507" cy="747872"/>
              </a:xfrm>
              <a:custGeom>
                <a:avLst/>
                <a:gdLst>
                  <a:gd name="T0" fmla="*/ 2147483646 w 527"/>
                  <a:gd name="T1" fmla="*/ 2147483646 h 827"/>
                  <a:gd name="T2" fmla="*/ 2147483646 w 527"/>
                  <a:gd name="T3" fmla="*/ 2147483646 h 827"/>
                  <a:gd name="T4" fmla="*/ 2147483646 w 527"/>
                  <a:gd name="T5" fmla="*/ 2147483646 h 827"/>
                  <a:gd name="T6" fmla="*/ 2147483646 w 527"/>
                  <a:gd name="T7" fmla="*/ 2147483646 h 827"/>
                  <a:gd name="T8" fmla="*/ 2147483646 w 527"/>
                  <a:gd name="T9" fmla="*/ 2147483646 h 827"/>
                  <a:gd name="T10" fmla="*/ 2147483646 w 527"/>
                  <a:gd name="T11" fmla="*/ 2147483646 h 827"/>
                  <a:gd name="T12" fmla="*/ 2147483646 w 527"/>
                  <a:gd name="T13" fmla="*/ 2147483646 h 827"/>
                  <a:gd name="T14" fmla="*/ 2147483646 w 527"/>
                  <a:gd name="T15" fmla="*/ 2147483646 h 827"/>
                  <a:gd name="T16" fmla="*/ 2147483646 w 527"/>
                  <a:gd name="T17" fmla="*/ 2147483646 h 827"/>
                  <a:gd name="T18" fmla="*/ 2147483646 w 527"/>
                  <a:gd name="T19" fmla="*/ 2147483646 h 827"/>
                  <a:gd name="T20" fmla="*/ 2147483646 w 527"/>
                  <a:gd name="T21" fmla="*/ 2147483646 h 827"/>
                  <a:gd name="T22" fmla="*/ 2147483646 w 527"/>
                  <a:gd name="T23" fmla="*/ 2147483646 h 827"/>
                  <a:gd name="T24" fmla="*/ 2147483646 w 527"/>
                  <a:gd name="T25" fmla="*/ 2147483646 h 827"/>
                  <a:gd name="T26" fmla="*/ 2147483646 w 527"/>
                  <a:gd name="T27" fmla="*/ 2147483646 h 827"/>
                  <a:gd name="T28" fmla="*/ 2147483646 w 527"/>
                  <a:gd name="T29" fmla="*/ 2147483646 h 827"/>
                  <a:gd name="T30" fmla="*/ 2147483646 w 527"/>
                  <a:gd name="T31" fmla="*/ 2147483646 h 827"/>
                  <a:gd name="T32" fmla="*/ 2147483646 w 527"/>
                  <a:gd name="T33" fmla="*/ 2147483646 h 827"/>
                  <a:gd name="T34" fmla="*/ 2147483646 w 527"/>
                  <a:gd name="T35" fmla="*/ 2147483646 h 827"/>
                  <a:gd name="T36" fmla="*/ 2147483646 w 527"/>
                  <a:gd name="T37" fmla="*/ 2147483646 h 827"/>
                  <a:gd name="T38" fmla="*/ 2147483646 w 527"/>
                  <a:gd name="T39" fmla="*/ 2147483646 h 827"/>
                  <a:gd name="T40" fmla="*/ 2147483646 w 527"/>
                  <a:gd name="T41" fmla="*/ 2147483646 h 827"/>
                  <a:gd name="T42" fmla="*/ 2147483646 w 527"/>
                  <a:gd name="T43" fmla="*/ 2147483646 h 827"/>
                  <a:gd name="T44" fmla="*/ 2147483646 w 527"/>
                  <a:gd name="T45" fmla="*/ 2147483646 h 827"/>
                  <a:gd name="T46" fmla="*/ 2147483646 w 527"/>
                  <a:gd name="T47" fmla="*/ 2147483646 h 827"/>
                  <a:gd name="T48" fmla="*/ 2147483646 w 527"/>
                  <a:gd name="T49" fmla="*/ 2147483646 h 827"/>
                  <a:gd name="T50" fmla="*/ 2147483646 w 527"/>
                  <a:gd name="T51" fmla="*/ 2147483646 h 827"/>
                  <a:gd name="T52" fmla="*/ 2147483646 w 527"/>
                  <a:gd name="T53" fmla="*/ 2147483646 h 827"/>
                  <a:gd name="T54" fmla="*/ 2147483646 w 527"/>
                  <a:gd name="T55" fmla="*/ 2147483646 h 827"/>
                  <a:gd name="T56" fmla="*/ 2147483646 w 527"/>
                  <a:gd name="T57" fmla="*/ 2147483646 h 827"/>
                  <a:gd name="T58" fmla="*/ 2147483646 w 527"/>
                  <a:gd name="T59" fmla="*/ 2147483646 h 827"/>
                  <a:gd name="T60" fmla="*/ 2147483646 w 527"/>
                  <a:gd name="T61" fmla="*/ 2147483646 h 827"/>
                  <a:gd name="T62" fmla="*/ 2147483646 w 527"/>
                  <a:gd name="T63" fmla="*/ 2147483646 h 827"/>
                  <a:gd name="T64" fmla="*/ 2147483646 w 527"/>
                  <a:gd name="T65" fmla="*/ 2147483646 h 827"/>
                  <a:gd name="T66" fmla="*/ 2147483646 w 527"/>
                  <a:gd name="T67" fmla="*/ 2147483646 h 827"/>
                  <a:gd name="T68" fmla="*/ 2147483646 w 527"/>
                  <a:gd name="T69" fmla="*/ 2147483646 h 827"/>
                  <a:gd name="T70" fmla="*/ 2147483646 w 527"/>
                  <a:gd name="T71" fmla="*/ 2147483646 h 827"/>
                  <a:gd name="T72" fmla="*/ 2147483646 w 527"/>
                  <a:gd name="T73" fmla="*/ 2147483646 h 827"/>
                  <a:gd name="T74" fmla="*/ 2147483646 w 527"/>
                  <a:gd name="T75" fmla="*/ 2147483646 h 827"/>
                  <a:gd name="T76" fmla="*/ 2147483646 w 527"/>
                  <a:gd name="T77" fmla="*/ 2147483646 h 827"/>
                  <a:gd name="T78" fmla="*/ 2147483646 w 527"/>
                  <a:gd name="T79" fmla="*/ 2147483646 h 827"/>
                  <a:gd name="T80" fmla="*/ 2147483646 w 527"/>
                  <a:gd name="T81" fmla="*/ 2147483646 h 827"/>
                  <a:gd name="T82" fmla="*/ 2147483646 w 527"/>
                  <a:gd name="T83" fmla="*/ 2147483646 h 827"/>
                  <a:gd name="T84" fmla="*/ 2147483646 w 527"/>
                  <a:gd name="T85" fmla="*/ 2147483646 h 827"/>
                  <a:gd name="T86" fmla="*/ 2147483646 w 527"/>
                  <a:gd name="T87" fmla="*/ 2147483646 h 827"/>
                  <a:gd name="T88" fmla="*/ 2147483646 w 527"/>
                  <a:gd name="T89" fmla="*/ 2147483646 h 827"/>
                  <a:gd name="T90" fmla="*/ 2147483646 w 527"/>
                  <a:gd name="T91" fmla="*/ 2147483646 h 827"/>
                  <a:gd name="T92" fmla="*/ 2147483646 w 527"/>
                  <a:gd name="T93" fmla="*/ 2147483646 h 827"/>
                  <a:gd name="T94" fmla="*/ 2147483646 w 527"/>
                  <a:gd name="T95" fmla="*/ 2147483646 h 827"/>
                  <a:gd name="T96" fmla="*/ 2147483646 w 527"/>
                  <a:gd name="T97" fmla="*/ 2147483646 h 827"/>
                  <a:gd name="T98" fmla="*/ 2147483646 w 527"/>
                  <a:gd name="T99" fmla="*/ 2147483646 h 827"/>
                  <a:gd name="T100" fmla="*/ 2147483646 w 527"/>
                  <a:gd name="T101" fmla="*/ 2147483646 h 827"/>
                  <a:gd name="T102" fmla="*/ 2147483646 w 527"/>
                  <a:gd name="T103" fmla="*/ 2147483646 h 827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527" h="827">
                    <a:moveTo>
                      <a:pt x="516" y="761"/>
                    </a:moveTo>
                    <a:lnTo>
                      <a:pt x="526" y="772"/>
                    </a:lnTo>
                    <a:lnTo>
                      <a:pt x="512" y="800"/>
                    </a:lnTo>
                    <a:lnTo>
                      <a:pt x="516" y="810"/>
                    </a:lnTo>
                    <a:lnTo>
                      <a:pt x="512" y="815"/>
                    </a:lnTo>
                    <a:lnTo>
                      <a:pt x="491" y="815"/>
                    </a:lnTo>
                    <a:lnTo>
                      <a:pt x="481" y="800"/>
                    </a:lnTo>
                    <a:lnTo>
                      <a:pt x="471" y="810"/>
                    </a:lnTo>
                    <a:lnTo>
                      <a:pt x="465" y="821"/>
                    </a:lnTo>
                    <a:lnTo>
                      <a:pt x="441" y="826"/>
                    </a:lnTo>
                    <a:lnTo>
                      <a:pt x="435" y="821"/>
                    </a:lnTo>
                    <a:lnTo>
                      <a:pt x="421" y="821"/>
                    </a:lnTo>
                    <a:lnTo>
                      <a:pt x="410" y="815"/>
                    </a:lnTo>
                    <a:lnTo>
                      <a:pt x="400" y="800"/>
                    </a:lnTo>
                    <a:lnTo>
                      <a:pt x="395" y="800"/>
                    </a:lnTo>
                    <a:lnTo>
                      <a:pt x="364" y="783"/>
                    </a:lnTo>
                    <a:lnTo>
                      <a:pt x="364" y="772"/>
                    </a:lnTo>
                    <a:lnTo>
                      <a:pt x="334" y="756"/>
                    </a:lnTo>
                    <a:lnTo>
                      <a:pt x="329" y="750"/>
                    </a:lnTo>
                    <a:lnTo>
                      <a:pt x="340" y="739"/>
                    </a:lnTo>
                    <a:lnTo>
                      <a:pt x="340" y="713"/>
                    </a:lnTo>
                    <a:lnTo>
                      <a:pt x="329" y="702"/>
                    </a:lnTo>
                    <a:lnTo>
                      <a:pt x="324" y="702"/>
                    </a:lnTo>
                    <a:lnTo>
                      <a:pt x="319" y="702"/>
                    </a:lnTo>
                    <a:lnTo>
                      <a:pt x="303" y="685"/>
                    </a:lnTo>
                    <a:lnTo>
                      <a:pt x="293" y="691"/>
                    </a:lnTo>
                    <a:lnTo>
                      <a:pt x="279" y="680"/>
                    </a:lnTo>
                    <a:lnTo>
                      <a:pt x="279" y="674"/>
                    </a:lnTo>
                    <a:lnTo>
                      <a:pt x="289" y="658"/>
                    </a:lnTo>
                    <a:lnTo>
                      <a:pt x="283" y="652"/>
                    </a:lnTo>
                    <a:lnTo>
                      <a:pt x="269" y="647"/>
                    </a:lnTo>
                    <a:lnTo>
                      <a:pt x="259" y="652"/>
                    </a:lnTo>
                    <a:lnTo>
                      <a:pt x="259" y="658"/>
                    </a:lnTo>
                    <a:lnTo>
                      <a:pt x="249" y="669"/>
                    </a:lnTo>
                    <a:lnTo>
                      <a:pt x="223" y="685"/>
                    </a:lnTo>
                    <a:lnTo>
                      <a:pt x="212" y="669"/>
                    </a:lnTo>
                    <a:lnTo>
                      <a:pt x="208" y="637"/>
                    </a:lnTo>
                    <a:lnTo>
                      <a:pt x="202" y="615"/>
                    </a:lnTo>
                    <a:lnTo>
                      <a:pt x="188" y="576"/>
                    </a:lnTo>
                    <a:lnTo>
                      <a:pt x="172" y="561"/>
                    </a:lnTo>
                    <a:lnTo>
                      <a:pt x="162" y="554"/>
                    </a:lnTo>
                    <a:lnTo>
                      <a:pt x="147" y="543"/>
                    </a:lnTo>
                    <a:lnTo>
                      <a:pt x="127" y="528"/>
                    </a:lnTo>
                    <a:lnTo>
                      <a:pt x="127" y="522"/>
                    </a:lnTo>
                    <a:lnTo>
                      <a:pt x="107" y="506"/>
                    </a:lnTo>
                    <a:lnTo>
                      <a:pt x="97" y="484"/>
                    </a:lnTo>
                    <a:lnTo>
                      <a:pt x="81" y="467"/>
                    </a:lnTo>
                    <a:lnTo>
                      <a:pt x="51" y="446"/>
                    </a:lnTo>
                    <a:lnTo>
                      <a:pt x="30" y="430"/>
                    </a:lnTo>
                    <a:lnTo>
                      <a:pt x="16" y="419"/>
                    </a:lnTo>
                    <a:lnTo>
                      <a:pt x="0" y="419"/>
                    </a:lnTo>
                    <a:lnTo>
                      <a:pt x="6" y="387"/>
                    </a:lnTo>
                    <a:lnTo>
                      <a:pt x="10" y="370"/>
                    </a:lnTo>
                    <a:lnTo>
                      <a:pt x="36" y="348"/>
                    </a:lnTo>
                    <a:lnTo>
                      <a:pt x="46" y="354"/>
                    </a:lnTo>
                    <a:lnTo>
                      <a:pt x="51" y="337"/>
                    </a:lnTo>
                    <a:lnTo>
                      <a:pt x="46" y="315"/>
                    </a:lnTo>
                    <a:lnTo>
                      <a:pt x="36" y="311"/>
                    </a:lnTo>
                    <a:lnTo>
                      <a:pt x="40" y="311"/>
                    </a:lnTo>
                    <a:lnTo>
                      <a:pt x="61" y="311"/>
                    </a:lnTo>
                    <a:lnTo>
                      <a:pt x="61" y="304"/>
                    </a:lnTo>
                    <a:lnTo>
                      <a:pt x="66" y="293"/>
                    </a:lnTo>
                    <a:lnTo>
                      <a:pt x="77" y="278"/>
                    </a:lnTo>
                    <a:lnTo>
                      <a:pt x="77" y="267"/>
                    </a:lnTo>
                    <a:lnTo>
                      <a:pt x="77" y="261"/>
                    </a:lnTo>
                    <a:lnTo>
                      <a:pt x="71" y="261"/>
                    </a:lnTo>
                    <a:lnTo>
                      <a:pt x="71" y="250"/>
                    </a:lnTo>
                    <a:lnTo>
                      <a:pt x="91" y="250"/>
                    </a:lnTo>
                    <a:lnTo>
                      <a:pt x="101" y="256"/>
                    </a:lnTo>
                    <a:lnTo>
                      <a:pt x="107" y="256"/>
                    </a:lnTo>
                    <a:lnTo>
                      <a:pt x="111" y="239"/>
                    </a:lnTo>
                    <a:lnTo>
                      <a:pt x="107" y="239"/>
                    </a:lnTo>
                    <a:lnTo>
                      <a:pt x="87" y="245"/>
                    </a:lnTo>
                    <a:lnTo>
                      <a:pt x="77" y="245"/>
                    </a:lnTo>
                    <a:lnTo>
                      <a:pt x="71" y="224"/>
                    </a:lnTo>
                    <a:lnTo>
                      <a:pt x="87" y="224"/>
                    </a:lnTo>
                    <a:lnTo>
                      <a:pt x="87" y="191"/>
                    </a:lnTo>
                    <a:lnTo>
                      <a:pt x="87" y="185"/>
                    </a:lnTo>
                    <a:lnTo>
                      <a:pt x="77" y="185"/>
                    </a:lnTo>
                    <a:lnTo>
                      <a:pt x="71" y="169"/>
                    </a:lnTo>
                    <a:lnTo>
                      <a:pt x="71" y="158"/>
                    </a:lnTo>
                    <a:lnTo>
                      <a:pt x="51" y="148"/>
                    </a:lnTo>
                    <a:lnTo>
                      <a:pt x="56" y="141"/>
                    </a:lnTo>
                    <a:lnTo>
                      <a:pt x="61" y="141"/>
                    </a:lnTo>
                    <a:lnTo>
                      <a:pt x="56" y="137"/>
                    </a:lnTo>
                    <a:lnTo>
                      <a:pt x="46" y="130"/>
                    </a:lnTo>
                    <a:lnTo>
                      <a:pt x="46" y="120"/>
                    </a:lnTo>
                    <a:lnTo>
                      <a:pt x="30" y="120"/>
                    </a:lnTo>
                    <a:lnTo>
                      <a:pt x="26" y="120"/>
                    </a:lnTo>
                    <a:lnTo>
                      <a:pt x="36" y="93"/>
                    </a:lnTo>
                    <a:lnTo>
                      <a:pt x="40" y="87"/>
                    </a:lnTo>
                    <a:lnTo>
                      <a:pt x="46" y="71"/>
                    </a:lnTo>
                    <a:lnTo>
                      <a:pt x="56" y="61"/>
                    </a:lnTo>
                    <a:lnTo>
                      <a:pt x="61" y="54"/>
                    </a:lnTo>
                    <a:lnTo>
                      <a:pt x="71" y="54"/>
                    </a:lnTo>
                    <a:lnTo>
                      <a:pt x="71" y="43"/>
                    </a:lnTo>
                    <a:lnTo>
                      <a:pt x="71" y="11"/>
                    </a:lnTo>
                    <a:lnTo>
                      <a:pt x="61" y="17"/>
                    </a:lnTo>
                    <a:lnTo>
                      <a:pt x="51" y="6"/>
                    </a:lnTo>
                    <a:lnTo>
                      <a:pt x="71" y="6"/>
                    </a:lnTo>
                    <a:lnTo>
                      <a:pt x="97" y="11"/>
                    </a:lnTo>
                    <a:lnTo>
                      <a:pt x="101" y="11"/>
                    </a:lnTo>
                    <a:lnTo>
                      <a:pt x="117" y="0"/>
                    </a:lnTo>
                    <a:lnTo>
                      <a:pt x="152" y="39"/>
                    </a:lnTo>
                    <a:lnTo>
                      <a:pt x="162" y="28"/>
                    </a:lnTo>
                    <a:lnTo>
                      <a:pt x="168" y="17"/>
                    </a:lnTo>
                    <a:lnTo>
                      <a:pt x="192" y="11"/>
                    </a:lnTo>
                    <a:lnTo>
                      <a:pt x="202" y="22"/>
                    </a:lnTo>
                    <a:lnTo>
                      <a:pt x="218" y="28"/>
                    </a:lnTo>
                    <a:lnTo>
                      <a:pt x="218" y="43"/>
                    </a:lnTo>
                    <a:lnTo>
                      <a:pt x="223" y="43"/>
                    </a:lnTo>
                    <a:lnTo>
                      <a:pt x="233" y="71"/>
                    </a:lnTo>
                    <a:lnTo>
                      <a:pt x="253" y="76"/>
                    </a:lnTo>
                    <a:lnTo>
                      <a:pt x="253" y="87"/>
                    </a:lnTo>
                    <a:lnTo>
                      <a:pt x="238" y="104"/>
                    </a:lnTo>
                    <a:lnTo>
                      <a:pt x="273" y="120"/>
                    </a:lnTo>
                    <a:lnTo>
                      <a:pt x="269" y="130"/>
                    </a:lnTo>
                    <a:lnTo>
                      <a:pt x="269" y="148"/>
                    </a:lnTo>
                    <a:lnTo>
                      <a:pt x="293" y="141"/>
                    </a:lnTo>
                    <a:lnTo>
                      <a:pt x="293" y="148"/>
                    </a:lnTo>
                    <a:lnTo>
                      <a:pt x="319" y="137"/>
                    </a:lnTo>
                    <a:lnTo>
                      <a:pt x="314" y="152"/>
                    </a:lnTo>
                    <a:lnTo>
                      <a:pt x="309" y="163"/>
                    </a:lnTo>
                    <a:lnTo>
                      <a:pt x="329" y="163"/>
                    </a:lnTo>
                    <a:lnTo>
                      <a:pt x="334" y="174"/>
                    </a:lnTo>
                    <a:lnTo>
                      <a:pt x="344" y="174"/>
                    </a:lnTo>
                    <a:lnTo>
                      <a:pt x="354" y="163"/>
                    </a:lnTo>
                    <a:lnTo>
                      <a:pt x="364" y="185"/>
                    </a:lnTo>
                    <a:lnTo>
                      <a:pt x="380" y="191"/>
                    </a:lnTo>
                    <a:lnTo>
                      <a:pt x="384" y="180"/>
                    </a:lnTo>
                    <a:lnTo>
                      <a:pt x="390" y="180"/>
                    </a:lnTo>
                    <a:lnTo>
                      <a:pt x="415" y="191"/>
                    </a:lnTo>
                    <a:lnTo>
                      <a:pt x="421" y="202"/>
                    </a:lnTo>
                    <a:lnTo>
                      <a:pt x="425" y="207"/>
                    </a:lnTo>
                    <a:lnTo>
                      <a:pt x="445" y="196"/>
                    </a:lnTo>
                    <a:lnTo>
                      <a:pt x="455" y="202"/>
                    </a:lnTo>
                    <a:lnTo>
                      <a:pt x="461" y="217"/>
                    </a:lnTo>
                    <a:lnTo>
                      <a:pt x="475" y="224"/>
                    </a:lnTo>
                    <a:lnTo>
                      <a:pt x="475" y="228"/>
                    </a:lnTo>
                    <a:lnTo>
                      <a:pt x="481" y="234"/>
                    </a:lnTo>
                    <a:lnTo>
                      <a:pt x="481" y="250"/>
                    </a:lnTo>
                    <a:lnTo>
                      <a:pt x="491" y="256"/>
                    </a:lnTo>
                    <a:lnTo>
                      <a:pt x="491" y="267"/>
                    </a:lnTo>
                    <a:lnTo>
                      <a:pt x="481" y="283"/>
                    </a:lnTo>
                    <a:lnTo>
                      <a:pt x="475" y="283"/>
                    </a:lnTo>
                    <a:lnTo>
                      <a:pt x="465" y="304"/>
                    </a:lnTo>
                    <a:lnTo>
                      <a:pt x="471" y="315"/>
                    </a:lnTo>
                    <a:lnTo>
                      <a:pt x="475" y="326"/>
                    </a:lnTo>
                    <a:lnTo>
                      <a:pt x="471" y="337"/>
                    </a:lnTo>
                    <a:lnTo>
                      <a:pt x="465" y="343"/>
                    </a:lnTo>
                    <a:lnTo>
                      <a:pt x="465" y="348"/>
                    </a:lnTo>
                    <a:lnTo>
                      <a:pt x="465" y="376"/>
                    </a:lnTo>
                    <a:lnTo>
                      <a:pt x="455" y="380"/>
                    </a:lnTo>
                    <a:lnTo>
                      <a:pt x="451" y="376"/>
                    </a:lnTo>
                    <a:lnTo>
                      <a:pt x="441" y="380"/>
                    </a:lnTo>
                    <a:lnTo>
                      <a:pt x="435" y="380"/>
                    </a:lnTo>
                    <a:lnTo>
                      <a:pt x="431" y="376"/>
                    </a:lnTo>
                    <a:lnTo>
                      <a:pt x="431" y="365"/>
                    </a:lnTo>
                    <a:lnTo>
                      <a:pt x="425" y="365"/>
                    </a:lnTo>
                    <a:lnTo>
                      <a:pt x="405" y="359"/>
                    </a:lnTo>
                    <a:lnTo>
                      <a:pt x="400" y="365"/>
                    </a:lnTo>
                    <a:lnTo>
                      <a:pt x="395" y="370"/>
                    </a:lnTo>
                    <a:lnTo>
                      <a:pt x="364" y="380"/>
                    </a:lnTo>
                    <a:lnTo>
                      <a:pt x="360" y="376"/>
                    </a:lnTo>
                    <a:lnTo>
                      <a:pt x="350" y="402"/>
                    </a:lnTo>
                    <a:lnTo>
                      <a:pt x="340" y="402"/>
                    </a:lnTo>
                    <a:lnTo>
                      <a:pt x="350" y="424"/>
                    </a:lnTo>
                    <a:lnTo>
                      <a:pt x="344" y="435"/>
                    </a:lnTo>
                    <a:lnTo>
                      <a:pt x="350" y="441"/>
                    </a:lnTo>
                    <a:lnTo>
                      <a:pt x="354" y="456"/>
                    </a:lnTo>
                    <a:lnTo>
                      <a:pt x="344" y="467"/>
                    </a:lnTo>
                    <a:lnTo>
                      <a:pt x="354" y="478"/>
                    </a:lnTo>
                    <a:lnTo>
                      <a:pt x="360" y="478"/>
                    </a:lnTo>
                    <a:lnTo>
                      <a:pt x="374" y="478"/>
                    </a:lnTo>
                    <a:lnTo>
                      <a:pt x="380" y="495"/>
                    </a:lnTo>
                    <a:lnTo>
                      <a:pt x="384" y="495"/>
                    </a:lnTo>
                    <a:lnTo>
                      <a:pt x="384" y="500"/>
                    </a:lnTo>
                    <a:lnTo>
                      <a:pt x="384" y="506"/>
                    </a:lnTo>
                    <a:lnTo>
                      <a:pt x="400" y="517"/>
                    </a:lnTo>
                    <a:lnTo>
                      <a:pt x="400" y="522"/>
                    </a:lnTo>
                    <a:lnTo>
                      <a:pt x="395" y="528"/>
                    </a:lnTo>
                    <a:lnTo>
                      <a:pt x="405" y="543"/>
                    </a:lnTo>
                    <a:lnTo>
                      <a:pt x="410" y="543"/>
                    </a:lnTo>
                    <a:lnTo>
                      <a:pt x="421" y="561"/>
                    </a:lnTo>
                    <a:lnTo>
                      <a:pt x="410" y="571"/>
                    </a:lnTo>
                    <a:lnTo>
                      <a:pt x="405" y="587"/>
                    </a:lnTo>
                    <a:lnTo>
                      <a:pt x="410" y="598"/>
                    </a:lnTo>
                    <a:lnTo>
                      <a:pt x="421" y="620"/>
                    </a:lnTo>
                    <a:lnTo>
                      <a:pt x="400" y="630"/>
                    </a:lnTo>
                    <a:lnTo>
                      <a:pt x="405" y="641"/>
                    </a:lnTo>
                    <a:lnTo>
                      <a:pt x="425" y="652"/>
                    </a:lnTo>
                    <a:lnTo>
                      <a:pt x="425" y="658"/>
                    </a:lnTo>
                    <a:lnTo>
                      <a:pt x="405" y="669"/>
                    </a:lnTo>
                    <a:lnTo>
                      <a:pt x="405" y="674"/>
                    </a:lnTo>
                    <a:lnTo>
                      <a:pt x="410" y="685"/>
                    </a:lnTo>
                    <a:lnTo>
                      <a:pt x="435" y="674"/>
                    </a:lnTo>
                    <a:lnTo>
                      <a:pt x="441" y="696"/>
                    </a:lnTo>
                    <a:lnTo>
                      <a:pt x="445" y="702"/>
                    </a:lnTo>
                    <a:lnTo>
                      <a:pt x="455" y="696"/>
                    </a:lnTo>
                    <a:lnTo>
                      <a:pt x="481" y="696"/>
                    </a:lnTo>
                    <a:lnTo>
                      <a:pt x="486" y="706"/>
                    </a:lnTo>
                    <a:lnTo>
                      <a:pt x="455" y="728"/>
                    </a:lnTo>
                    <a:lnTo>
                      <a:pt x="455" y="734"/>
                    </a:lnTo>
                    <a:lnTo>
                      <a:pt x="475" y="739"/>
                    </a:lnTo>
                    <a:lnTo>
                      <a:pt x="486" y="739"/>
                    </a:lnTo>
                    <a:lnTo>
                      <a:pt x="501" y="724"/>
                    </a:lnTo>
                    <a:lnTo>
                      <a:pt x="516" y="739"/>
                    </a:lnTo>
                    <a:lnTo>
                      <a:pt x="522" y="750"/>
                    </a:lnTo>
                    <a:lnTo>
                      <a:pt x="516" y="761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3" name="Freeform 27">
                <a:extLst>
                  <a:ext uri="{FF2B5EF4-FFF2-40B4-BE49-F238E27FC236}">
                    <a16:creationId xmlns:a16="http://schemas.microsoft.com/office/drawing/2014/main" id="{511C4B09-FF25-405A-B213-BB555FCA59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8224" y="3434535"/>
                <a:ext cx="646620" cy="812079"/>
              </a:xfrm>
              <a:custGeom>
                <a:avLst/>
                <a:gdLst>
                  <a:gd name="T0" fmla="*/ 2147483646 w 674"/>
                  <a:gd name="T1" fmla="*/ 2147483646 h 898"/>
                  <a:gd name="T2" fmla="*/ 2147483646 w 674"/>
                  <a:gd name="T3" fmla="*/ 2147483646 h 898"/>
                  <a:gd name="T4" fmla="*/ 2147483646 w 674"/>
                  <a:gd name="T5" fmla="*/ 2147483646 h 898"/>
                  <a:gd name="T6" fmla="*/ 2147483646 w 674"/>
                  <a:gd name="T7" fmla="*/ 2147483646 h 898"/>
                  <a:gd name="T8" fmla="*/ 2147483646 w 674"/>
                  <a:gd name="T9" fmla="*/ 2147483646 h 898"/>
                  <a:gd name="T10" fmla="*/ 2147483646 w 674"/>
                  <a:gd name="T11" fmla="*/ 2147483646 h 898"/>
                  <a:gd name="T12" fmla="*/ 2147483646 w 674"/>
                  <a:gd name="T13" fmla="*/ 2147483646 h 898"/>
                  <a:gd name="T14" fmla="*/ 2147483646 w 674"/>
                  <a:gd name="T15" fmla="*/ 2147483646 h 898"/>
                  <a:gd name="T16" fmla="*/ 2147483646 w 674"/>
                  <a:gd name="T17" fmla="*/ 2147483646 h 898"/>
                  <a:gd name="T18" fmla="*/ 2147483646 w 674"/>
                  <a:gd name="T19" fmla="*/ 2147483646 h 898"/>
                  <a:gd name="T20" fmla="*/ 2147483646 w 674"/>
                  <a:gd name="T21" fmla="*/ 2147483646 h 898"/>
                  <a:gd name="T22" fmla="*/ 2147483646 w 674"/>
                  <a:gd name="T23" fmla="*/ 2147483646 h 898"/>
                  <a:gd name="T24" fmla="*/ 2147483646 w 674"/>
                  <a:gd name="T25" fmla="*/ 2147483646 h 898"/>
                  <a:gd name="T26" fmla="*/ 2147483646 w 674"/>
                  <a:gd name="T27" fmla="*/ 2147483646 h 898"/>
                  <a:gd name="T28" fmla="*/ 2147483646 w 674"/>
                  <a:gd name="T29" fmla="*/ 2147483646 h 898"/>
                  <a:gd name="T30" fmla="*/ 2147483646 w 674"/>
                  <a:gd name="T31" fmla="*/ 2147483646 h 898"/>
                  <a:gd name="T32" fmla="*/ 2147483646 w 674"/>
                  <a:gd name="T33" fmla="*/ 2147483646 h 898"/>
                  <a:gd name="T34" fmla="*/ 2147483646 w 674"/>
                  <a:gd name="T35" fmla="*/ 2147483646 h 898"/>
                  <a:gd name="T36" fmla="*/ 2147483646 w 674"/>
                  <a:gd name="T37" fmla="*/ 2147483646 h 898"/>
                  <a:gd name="T38" fmla="*/ 2147483646 w 674"/>
                  <a:gd name="T39" fmla="*/ 2147483646 h 898"/>
                  <a:gd name="T40" fmla="*/ 2147483646 w 674"/>
                  <a:gd name="T41" fmla="*/ 2147483646 h 898"/>
                  <a:gd name="T42" fmla="*/ 2147483646 w 674"/>
                  <a:gd name="T43" fmla="*/ 2147483646 h 898"/>
                  <a:gd name="T44" fmla="*/ 2147483646 w 674"/>
                  <a:gd name="T45" fmla="*/ 2147483646 h 898"/>
                  <a:gd name="T46" fmla="*/ 2147483646 w 674"/>
                  <a:gd name="T47" fmla="*/ 2147483646 h 898"/>
                  <a:gd name="T48" fmla="*/ 2147483646 w 674"/>
                  <a:gd name="T49" fmla="*/ 2147483646 h 898"/>
                  <a:gd name="T50" fmla="*/ 2147483646 w 674"/>
                  <a:gd name="T51" fmla="*/ 2147483646 h 898"/>
                  <a:gd name="T52" fmla="*/ 2147483646 w 674"/>
                  <a:gd name="T53" fmla="*/ 2147483646 h 898"/>
                  <a:gd name="T54" fmla="*/ 2147483646 w 674"/>
                  <a:gd name="T55" fmla="*/ 2147483646 h 898"/>
                  <a:gd name="T56" fmla="*/ 2147483646 w 674"/>
                  <a:gd name="T57" fmla="*/ 2147483646 h 898"/>
                  <a:gd name="T58" fmla="*/ 2147483646 w 674"/>
                  <a:gd name="T59" fmla="*/ 2147483646 h 898"/>
                  <a:gd name="T60" fmla="*/ 0 w 674"/>
                  <a:gd name="T61" fmla="*/ 2147483646 h 898"/>
                  <a:gd name="T62" fmla="*/ 2147483646 w 674"/>
                  <a:gd name="T63" fmla="*/ 2147483646 h 898"/>
                  <a:gd name="T64" fmla="*/ 2147483646 w 674"/>
                  <a:gd name="T65" fmla="*/ 2147483646 h 898"/>
                  <a:gd name="T66" fmla="*/ 2147483646 w 674"/>
                  <a:gd name="T67" fmla="*/ 2147483646 h 898"/>
                  <a:gd name="T68" fmla="*/ 2147483646 w 674"/>
                  <a:gd name="T69" fmla="*/ 2147483646 h 898"/>
                  <a:gd name="T70" fmla="*/ 2147483646 w 674"/>
                  <a:gd name="T71" fmla="*/ 2147483646 h 898"/>
                  <a:gd name="T72" fmla="*/ 2147483646 w 674"/>
                  <a:gd name="T73" fmla="*/ 2147483646 h 898"/>
                  <a:gd name="T74" fmla="*/ 2147483646 w 674"/>
                  <a:gd name="T75" fmla="*/ 2147483646 h 898"/>
                  <a:gd name="T76" fmla="*/ 2147483646 w 674"/>
                  <a:gd name="T77" fmla="*/ 2147483646 h 898"/>
                  <a:gd name="T78" fmla="*/ 2147483646 w 674"/>
                  <a:gd name="T79" fmla="*/ 2147483646 h 898"/>
                  <a:gd name="T80" fmla="*/ 2147483646 w 674"/>
                  <a:gd name="T81" fmla="*/ 2147483646 h 898"/>
                  <a:gd name="T82" fmla="*/ 2147483646 w 674"/>
                  <a:gd name="T83" fmla="*/ 2147483646 h 898"/>
                  <a:gd name="T84" fmla="*/ 2147483646 w 674"/>
                  <a:gd name="T85" fmla="*/ 0 h 898"/>
                  <a:gd name="T86" fmla="*/ 2147483646 w 674"/>
                  <a:gd name="T87" fmla="*/ 2147483646 h 898"/>
                  <a:gd name="T88" fmla="*/ 2147483646 w 674"/>
                  <a:gd name="T89" fmla="*/ 2147483646 h 898"/>
                  <a:gd name="T90" fmla="*/ 2147483646 w 674"/>
                  <a:gd name="T91" fmla="*/ 2147483646 h 898"/>
                  <a:gd name="T92" fmla="*/ 2147483646 w 674"/>
                  <a:gd name="T93" fmla="*/ 2147483646 h 898"/>
                  <a:gd name="T94" fmla="*/ 2147483646 w 674"/>
                  <a:gd name="T95" fmla="*/ 2147483646 h 898"/>
                  <a:gd name="T96" fmla="*/ 2147483646 w 674"/>
                  <a:gd name="T97" fmla="*/ 2147483646 h 898"/>
                  <a:gd name="T98" fmla="*/ 2147483646 w 674"/>
                  <a:gd name="T99" fmla="*/ 2147483646 h 898"/>
                  <a:gd name="T100" fmla="*/ 2147483646 w 674"/>
                  <a:gd name="T101" fmla="*/ 2147483646 h 898"/>
                  <a:gd name="T102" fmla="*/ 2147483646 w 674"/>
                  <a:gd name="T103" fmla="*/ 2147483646 h 898"/>
                  <a:gd name="T104" fmla="*/ 2147483646 w 674"/>
                  <a:gd name="T105" fmla="*/ 2147483646 h 898"/>
                  <a:gd name="T106" fmla="*/ 2147483646 w 674"/>
                  <a:gd name="T107" fmla="*/ 2147483646 h 898"/>
                  <a:gd name="T108" fmla="*/ 2147483646 w 674"/>
                  <a:gd name="T109" fmla="*/ 2147483646 h 898"/>
                  <a:gd name="T110" fmla="*/ 2147483646 w 674"/>
                  <a:gd name="T111" fmla="*/ 2147483646 h 898"/>
                  <a:gd name="T112" fmla="*/ 2147483646 w 674"/>
                  <a:gd name="T113" fmla="*/ 2147483646 h 898"/>
                  <a:gd name="T114" fmla="*/ 2147483646 w 674"/>
                  <a:gd name="T115" fmla="*/ 2147483646 h 89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674" h="898">
                    <a:moveTo>
                      <a:pt x="314" y="174"/>
                    </a:moveTo>
                    <a:lnTo>
                      <a:pt x="329" y="185"/>
                    </a:lnTo>
                    <a:lnTo>
                      <a:pt x="339" y="178"/>
                    </a:lnTo>
                    <a:lnTo>
                      <a:pt x="355" y="196"/>
                    </a:lnTo>
                    <a:lnTo>
                      <a:pt x="359" y="196"/>
                    </a:lnTo>
                    <a:lnTo>
                      <a:pt x="365" y="196"/>
                    </a:lnTo>
                    <a:lnTo>
                      <a:pt x="375" y="206"/>
                    </a:lnTo>
                    <a:lnTo>
                      <a:pt x="375" y="233"/>
                    </a:lnTo>
                    <a:lnTo>
                      <a:pt x="365" y="244"/>
                    </a:lnTo>
                    <a:lnTo>
                      <a:pt x="369" y="250"/>
                    </a:lnTo>
                    <a:lnTo>
                      <a:pt x="399" y="265"/>
                    </a:lnTo>
                    <a:lnTo>
                      <a:pt x="399" y="276"/>
                    </a:lnTo>
                    <a:lnTo>
                      <a:pt x="430" y="293"/>
                    </a:lnTo>
                    <a:lnTo>
                      <a:pt x="436" y="293"/>
                    </a:lnTo>
                    <a:lnTo>
                      <a:pt x="446" y="309"/>
                    </a:lnTo>
                    <a:lnTo>
                      <a:pt x="456" y="315"/>
                    </a:lnTo>
                    <a:lnTo>
                      <a:pt x="470" y="315"/>
                    </a:lnTo>
                    <a:lnTo>
                      <a:pt x="476" y="320"/>
                    </a:lnTo>
                    <a:lnTo>
                      <a:pt x="501" y="315"/>
                    </a:lnTo>
                    <a:lnTo>
                      <a:pt x="507" y="304"/>
                    </a:lnTo>
                    <a:lnTo>
                      <a:pt x="517" y="293"/>
                    </a:lnTo>
                    <a:lnTo>
                      <a:pt x="527" y="309"/>
                    </a:lnTo>
                    <a:lnTo>
                      <a:pt x="547" y="309"/>
                    </a:lnTo>
                    <a:lnTo>
                      <a:pt x="551" y="304"/>
                    </a:lnTo>
                    <a:lnTo>
                      <a:pt x="588" y="304"/>
                    </a:lnTo>
                    <a:lnTo>
                      <a:pt x="577" y="341"/>
                    </a:lnTo>
                    <a:lnTo>
                      <a:pt x="582" y="352"/>
                    </a:lnTo>
                    <a:lnTo>
                      <a:pt x="582" y="363"/>
                    </a:lnTo>
                    <a:lnTo>
                      <a:pt x="562" y="374"/>
                    </a:lnTo>
                    <a:lnTo>
                      <a:pt x="572" y="385"/>
                    </a:lnTo>
                    <a:lnTo>
                      <a:pt x="557" y="396"/>
                    </a:lnTo>
                    <a:lnTo>
                      <a:pt x="557" y="402"/>
                    </a:lnTo>
                    <a:lnTo>
                      <a:pt x="557" y="407"/>
                    </a:lnTo>
                    <a:lnTo>
                      <a:pt x="562" y="413"/>
                    </a:lnTo>
                    <a:lnTo>
                      <a:pt x="562" y="424"/>
                    </a:lnTo>
                    <a:lnTo>
                      <a:pt x="557" y="428"/>
                    </a:lnTo>
                    <a:lnTo>
                      <a:pt x="567" y="450"/>
                    </a:lnTo>
                    <a:lnTo>
                      <a:pt x="547" y="456"/>
                    </a:lnTo>
                    <a:lnTo>
                      <a:pt x="547" y="467"/>
                    </a:lnTo>
                    <a:lnTo>
                      <a:pt x="551" y="489"/>
                    </a:lnTo>
                    <a:lnTo>
                      <a:pt x="567" y="483"/>
                    </a:lnTo>
                    <a:lnTo>
                      <a:pt x="572" y="483"/>
                    </a:lnTo>
                    <a:lnTo>
                      <a:pt x="572" y="494"/>
                    </a:lnTo>
                    <a:lnTo>
                      <a:pt x="592" y="489"/>
                    </a:lnTo>
                    <a:lnTo>
                      <a:pt x="598" y="489"/>
                    </a:lnTo>
                    <a:lnTo>
                      <a:pt x="602" y="489"/>
                    </a:lnTo>
                    <a:lnTo>
                      <a:pt x="622" y="489"/>
                    </a:lnTo>
                    <a:lnTo>
                      <a:pt x="628" y="494"/>
                    </a:lnTo>
                    <a:lnTo>
                      <a:pt x="632" y="494"/>
                    </a:lnTo>
                    <a:lnTo>
                      <a:pt x="643" y="472"/>
                    </a:lnTo>
                    <a:lnTo>
                      <a:pt x="648" y="472"/>
                    </a:lnTo>
                    <a:lnTo>
                      <a:pt x="673" y="461"/>
                    </a:lnTo>
                    <a:lnTo>
                      <a:pt x="669" y="489"/>
                    </a:lnTo>
                    <a:lnTo>
                      <a:pt x="673" y="494"/>
                    </a:lnTo>
                    <a:lnTo>
                      <a:pt x="653" y="511"/>
                    </a:lnTo>
                    <a:lnTo>
                      <a:pt x="673" y="521"/>
                    </a:lnTo>
                    <a:lnTo>
                      <a:pt x="669" y="537"/>
                    </a:lnTo>
                    <a:lnTo>
                      <a:pt x="659" y="548"/>
                    </a:lnTo>
                    <a:lnTo>
                      <a:pt x="643" y="543"/>
                    </a:lnTo>
                    <a:lnTo>
                      <a:pt x="628" y="554"/>
                    </a:lnTo>
                    <a:lnTo>
                      <a:pt x="618" y="559"/>
                    </a:lnTo>
                    <a:lnTo>
                      <a:pt x="598" y="554"/>
                    </a:lnTo>
                    <a:lnTo>
                      <a:pt x="588" y="565"/>
                    </a:lnTo>
                    <a:lnTo>
                      <a:pt x="582" y="571"/>
                    </a:lnTo>
                    <a:lnTo>
                      <a:pt x="582" y="576"/>
                    </a:lnTo>
                    <a:lnTo>
                      <a:pt x="602" y="593"/>
                    </a:lnTo>
                    <a:lnTo>
                      <a:pt x="602" y="597"/>
                    </a:lnTo>
                    <a:lnTo>
                      <a:pt x="612" y="597"/>
                    </a:lnTo>
                    <a:lnTo>
                      <a:pt x="618" y="604"/>
                    </a:lnTo>
                    <a:lnTo>
                      <a:pt x="618" y="615"/>
                    </a:lnTo>
                    <a:lnTo>
                      <a:pt x="618" y="619"/>
                    </a:lnTo>
                    <a:lnTo>
                      <a:pt x="598" y="619"/>
                    </a:lnTo>
                    <a:lnTo>
                      <a:pt x="598" y="641"/>
                    </a:lnTo>
                    <a:lnTo>
                      <a:pt x="598" y="647"/>
                    </a:lnTo>
                    <a:lnTo>
                      <a:pt x="592" y="647"/>
                    </a:lnTo>
                    <a:lnTo>
                      <a:pt x="588" y="647"/>
                    </a:lnTo>
                    <a:lnTo>
                      <a:pt x="588" y="652"/>
                    </a:lnTo>
                    <a:lnTo>
                      <a:pt x="572" y="658"/>
                    </a:lnTo>
                    <a:lnTo>
                      <a:pt x="572" y="674"/>
                    </a:lnTo>
                    <a:lnTo>
                      <a:pt x="557" y="669"/>
                    </a:lnTo>
                    <a:lnTo>
                      <a:pt x="551" y="669"/>
                    </a:lnTo>
                    <a:lnTo>
                      <a:pt x="551" y="680"/>
                    </a:lnTo>
                    <a:lnTo>
                      <a:pt x="547" y="684"/>
                    </a:lnTo>
                    <a:lnTo>
                      <a:pt x="547" y="712"/>
                    </a:lnTo>
                    <a:lnTo>
                      <a:pt x="537" y="717"/>
                    </a:lnTo>
                    <a:lnTo>
                      <a:pt x="537" y="739"/>
                    </a:lnTo>
                    <a:lnTo>
                      <a:pt x="527" y="750"/>
                    </a:lnTo>
                    <a:lnTo>
                      <a:pt x="527" y="756"/>
                    </a:lnTo>
                    <a:lnTo>
                      <a:pt x="527" y="767"/>
                    </a:lnTo>
                    <a:lnTo>
                      <a:pt x="551" y="778"/>
                    </a:lnTo>
                    <a:lnTo>
                      <a:pt x="527" y="799"/>
                    </a:lnTo>
                    <a:lnTo>
                      <a:pt x="521" y="804"/>
                    </a:lnTo>
                    <a:lnTo>
                      <a:pt x="507" y="815"/>
                    </a:lnTo>
                    <a:lnTo>
                      <a:pt x="521" y="836"/>
                    </a:lnTo>
                    <a:lnTo>
                      <a:pt x="517" y="843"/>
                    </a:lnTo>
                    <a:lnTo>
                      <a:pt x="521" y="847"/>
                    </a:lnTo>
                    <a:lnTo>
                      <a:pt x="511" y="875"/>
                    </a:lnTo>
                    <a:lnTo>
                      <a:pt x="476" y="897"/>
                    </a:lnTo>
                    <a:lnTo>
                      <a:pt x="470" y="864"/>
                    </a:lnTo>
                    <a:lnTo>
                      <a:pt x="440" y="843"/>
                    </a:lnTo>
                    <a:lnTo>
                      <a:pt x="405" y="891"/>
                    </a:lnTo>
                    <a:lnTo>
                      <a:pt x="379" y="891"/>
                    </a:lnTo>
                    <a:lnTo>
                      <a:pt x="375" y="886"/>
                    </a:lnTo>
                    <a:lnTo>
                      <a:pt x="375" y="854"/>
                    </a:lnTo>
                    <a:lnTo>
                      <a:pt x="349" y="810"/>
                    </a:lnTo>
                    <a:lnTo>
                      <a:pt x="314" y="799"/>
                    </a:lnTo>
                    <a:lnTo>
                      <a:pt x="304" y="778"/>
                    </a:lnTo>
                    <a:lnTo>
                      <a:pt x="298" y="771"/>
                    </a:lnTo>
                    <a:lnTo>
                      <a:pt x="294" y="767"/>
                    </a:lnTo>
                    <a:lnTo>
                      <a:pt x="278" y="756"/>
                    </a:lnTo>
                    <a:lnTo>
                      <a:pt x="268" y="723"/>
                    </a:lnTo>
                    <a:lnTo>
                      <a:pt x="233" y="712"/>
                    </a:lnTo>
                    <a:lnTo>
                      <a:pt x="223" y="723"/>
                    </a:lnTo>
                    <a:lnTo>
                      <a:pt x="182" y="723"/>
                    </a:lnTo>
                    <a:lnTo>
                      <a:pt x="152" y="750"/>
                    </a:lnTo>
                    <a:lnTo>
                      <a:pt x="146" y="750"/>
                    </a:lnTo>
                    <a:lnTo>
                      <a:pt x="116" y="739"/>
                    </a:lnTo>
                    <a:lnTo>
                      <a:pt x="122" y="669"/>
                    </a:lnTo>
                    <a:lnTo>
                      <a:pt x="111" y="663"/>
                    </a:lnTo>
                    <a:lnTo>
                      <a:pt x="91" y="647"/>
                    </a:lnTo>
                    <a:lnTo>
                      <a:pt x="45" y="652"/>
                    </a:lnTo>
                    <a:lnTo>
                      <a:pt x="35" y="652"/>
                    </a:lnTo>
                    <a:lnTo>
                      <a:pt x="14" y="658"/>
                    </a:lnTo>
                    <a:lnTo>
                      <a:pt x="0" y="663"/>
                    </a:lnTo>
                    <a:lnTo>
                      <a:pt x="0" y="652"/>
                    </a:lnTo>
                    <a:lnTo>
                      <a:pt x="14" y="615"/>
                    </a:lnTo>
                    <a:lnTo>
                      <a:pt x="14" y="597"/>
                    </a:lnTo>
                    <a:lnTo>
                      <a:pt x="25" y="587"/>
                    </a:lnTo>
                    <a:lnTo>
                      <a:pt x="25" y="576"/>
                    </a:lnTo>
                    <a:lnTo>
                      <a:pt x="35" y="576"/>
                    </a:lnTo>
                    <a:lnTo>
                      <a:pt x="41" y="576"/>
                    </a:lnTo>
                    <a:lnTo>
                      <a:pt x="45" y="576"/>
                    </a:lnTo>
                    <a:lnTo>
                      <a:pt x="45" y="582"/>
                    </a:lnTo>
                    <a:lnTo>
                      <a:pt x="51" y="587"/>
                    </a:lnTo>
                    <a:lnTo>
                      <a:pt x="55" y="587"/>
                    </a:lnTo>
                    <a:lnTo>
                      <a:pt x="61" y="587"/>
                    </a:lnTo>
                    <a:lnTo>
                      <a:pt x="75" y="587"/>
                    </a:lnTo>
                    <a:lnTo>
                      <a:pt x="96" y="587"/>
                    </a:lnTo>
                    <a:lnTo>
                      <a:pt x="96" y="582"/>
                    </a:lnTo>
                    <a:lnTo>
                      <a:pt x="106" y="571"/>
                    </a:lnTo>
                    <a:lnTo>
                      <a:pt x="96" y="571"/>
                    </a:lnTo>
                    <a:lnTo>
                      <a:pt x="85" y="571"/>
                    </a:lnTo>
                    <a:lnTo>
                      <a:pt x="81" y="559"/>
                    </a:lnTo>
                    <a:lnTo>
                      <a:pt x="96" y="559"/>
                    </a:lnTo>
                    <a:lnTo>
                      <a:pt x="85" y="548"/>
                    </a:lnTo>
                    <a:lnTo>
                      <a:pt x="81" y="543"/>
                    </a:lnTo>
                    <a:lnTo>
                      <a:pt x="71" y="537"/>
                    </a:lnTo>
                    <a:lnTo>
                      <a:pt x="65" y="526"/>
                    </a:lnTo>
                    <a:lnTo>
                      <a:pt x="55" y="521"/>
                    </a:lnTo>
                    <a:lnTo>
                      <a:pt x="45" y="511"/>
                    </a:lnTo>
                    <a:lnTo>
                      <a:pt x="45" y="521"/>
                    </a:lnTo>
                    <a:lnTo>
                      <a:pt x="45" y="532"/>
                    </a:lnTo>
                    <a:lnTo>
                      <a:pt x="14" y="559"/>
                    </a:lnTo>
                    <a:lnTo>
                      <a:pt x="4" y="559"/>
                    </a:lnTo>
                    <a:lnTo>
                      <a:pt x="14" y="494"/>
                    </a:lnTo>
                    <a:lnTo>
                      <a:pt x="30" y="417"/>
                    </a:lnTo>
                    <a:lnTo>
                      <a:pt x="35" y="402"/>
                    </a:lnTo>
                    <a:lnTo>
                      <a:pt x="45" y="369"/>
                    </a:lnTo>
                    <a:lnTo>
                      <a:pt x="35" y="341"/>
                    </a:lnTo>
                    <a:lnTo>
                      <a:pt x="35" y="326"/>
                    </a:lnTo>
                    <a:lnTo>
                      <a:pt x="35" y="298"/>
                    </a:lnTo>
                    <a:lnTo>
                      <a:pt x="41" y="276"/>
                    </a:lnTo>
                    <a:lnTo>
                      <a:pt x="51" y="250"/>
                    </a:lnTo>
                    <a:lnTo>
                      <a:pt x="55" y="200"/>
                    </a:lnTo>
                    <a:lnTo>
                      <a:pt x="55" y="178"/>
                    </a:lnTo>
                    <a:lnTo>
                      <a:pt x="61" y="109"/>
                    </a:lnTo>
                    <a:lnTo>
                      <a:pt x="61" y="92"/>
                    </a:lnTo>
                    <a:lnTo>
                      <a:pt x="71" y="70"/>
                    </a:lnTo>
                    <a:lnTo>
                      <a:pt x="65" y="59"/>
                    </a:lnTo>
                    <a:lnTo>
                      <a:pt x="61" y="54"/>
                    </a:lnTo>
                    <a:lnTo>
                      <a:pt x="91" y="11"/>
                    </a:lnTo>
                    <a:lnTo>
                      <a:pt x="96" y="0"/>
                    </a:lnTo>
                    <a:lnTo>
                      <a:pt x="111" y="0"/>
                    </a:lnTo>
                    <a:lnTo>
                      <a:pt x="111" y="16"/>
                    </a:lnTo>
                    <a:lnTo>
                      <a:pt x="106" y="16"/>
                    </a:lnTo>
                    <a:lnTo>
                      <a:pt x="106" y="26"/>
                    </a:lnTo>
                    <a:lnTo>
                      <a:pt x="116" y="33"/>
                    </a:lnTo>
                    <a:lnTo>
                      <a:pt x="142" y="59"/>
                    </a:lnTo>
                    <a:lnTo>
                      <a:pt x="166" y="87"/>
                    </a:lnTo>
                    <a:lnTo>
                      <a:pt x="192" y="119"/>
                    </a:lnTo>
                    <a:lnTo>
                      <a:pt x="213" y="146"/>
                    </a:lnTo>
                    <a:lnTo>
                      <a:pt x="223" y="168"/>
                    </a:lnTo>
                    <a:lnTo>
                      <a:pt x="227" y="185"/>
                    </a:lnTo>
                    <a:lnTo>
                      <a:pt x="233" y="217"/>
                    </a:lnTo>
                    <a:lnTo>
                      <a:pt x="233" y="244"/>
                    </a:lnTo>
                    <a:lnTo>
                      <a:pt x="237" y="255"/>
                    </a:lnTo>
                    <a:lnTo>
                      <a:pt x="243" y="276"/>
                    </a:lnTo>
                    <a:lnTo>
                      <a:pt x="253" y="298"/>
                    </a:lnTo>
                    <a:lnTo>
                      <a:pt x="263" y="320"/>
                    </a:lnTo>
                    <a:lnTo>
                      <a:pt x="268" y="331"/>
                    </a:lnTo>
                    <a:lnTo>
                      <a:pt x="274" y="341"/>
                    </a:lnTo>
                    <a:lnTo>
                      <a:pt x="278" y="352"/>
                    </a:lnTo>
                    <a:lnTo>
                      <a:pt x="284" y="358"/>
                    </a:lnTo>
                    <a:lnTo>
                      <a:pt x="294" y="374"/>
                    </a:lnTo>
                    <a:lnTo>
                      <a:pt x="304" y="385"/>
                    </a:lnTo>
                    <a:lnTo>
                      <a:pt x="304" y="396"/>
                    </a:lnTo>
                    <a:lnTo>
                      <a:pt x="304" y="424"/>
                    </a:lnTo>
                    <a:lnTo>
                      <a:pt x="308" y="424"/>
                    </a:lnTo>
                    <a:lnTo>
                      <a:pt x="314" y="424"/>
                    </a:lnTo>
                    <a:lnTo>
                      <a:pt x="314" y="380"/>
                    </a:lnTo>
                    <a:lnTo>
                      <a:pt x="294" y="358"/>
                    </a:lnTo>
                    <a:lnTo>
                      <a:pt x="288" y="348"/>
                    </a:lnTo>
                    <a:lnTo>
                      <a:pt x="334" y="369"/>
                    </a:lnTo>
                    <a:lnTo>
                      <a:pt x="334" y="380"/>
                    </a:lnTo>
                    <a:lnTo>
                      <a:pt x="334" y="385"/>
                    </a:lnTo>
                    <a:lnTo>
                      <a:pt x="344" y="391"/>
                    </a:lnTo>
                    <a:lnTo>
                      <a:pt x="344" y="385"/>
                    </a:lnTo>
                    <a:lnTo>
                      <a:pt x="344" y="380"/>
                    </a:lnTo>
                    <a:lnTo>
                      <a:pt x="344" y="374"/>
                    </a:lnTo>
                    <a:lnTo>
                      <a:pt x="339" y="363"/>
                    </a:lnTo>
                    <a:lnTo>
                      <a:pt x="324" y="352"/>
                    </a:lnTo>
                    <a:lnTo>
                      <a:pt x="308" y="348"/>
                    </a:lnTo>
                    <a:lnTo>
                      <a:pt x="298" y="341"/>
                    </a:lnTo>
                    <a:lnTo>
                      <a:pt x="288" y="337"/>
                    </a:lnTo>
                    <a:lnTo>
                      <a:pt x="284" y="331"/>
                    </a:lnTo>
                    <a:lnTo>
                      <a:pt x="278" y="320"/>
                    </a:lnTo>
                    <a:lnTo>
                      <a:pt x="274" y="315"/>
                    </a:lnTo>
                    <a:lnTo>
                      <a:pt x="268" y="298"/>
                    </a:lnTo>
                    <a:lnTo>
                      <a:pt x="263" y="293"/>
                    </a:lnTo>
                    <a:lnTo>
                      <a:pt x="268" y="272"/>
                    </a:lnTo>
                    <a:lnTo>
                      <a:pt x="268" y="265"/>
                    </a:lnTo>
                    <a:lnTo>
                      <a:pt x="268" y="261"/>
                    </a:lnTo>
                    <a:lnTo>
                      <a:pt x="258" y="228"/>
                    </a:lnTo>
                    <a:lnTo>
                      <a:pt x="258" y="217"/>
                    </a:lnTo>
                    <a:lnTo>
                      <a:pt x="253" y="189"/>
                    </a:lnTo>
                    <a:lnTo>
                      <a:pt x="258" y="178"/>
                    </a:lnTo>
                    <a:lnTo>
                      <a:pt x="284" y="163"/>
                    </a:lnTo>
                    <a:lnTo>
                      <a:pt x="294" y="152"/>
                    </a:lnTo>
                    <a:lnTo>
                      <a:pt x="294" y="146"/>
                    </a:lnTo>
                    <a:lnTo>
                      <a:pt x="304" y="141"/>
                    </a:lnTo>
                    <a:lnTo>
                      <a:pt x="318" y="146"/>
                    </a:lnTo>
                    <a:lnTo>
                      <a:pt x="324" y="152"/>
                    </a:lnTo>
                    <a:lnTo>
                      <a:pt x="314" y="168"/>
                    </a:lnTo>
                    <a:lnTo>
                      <a:pt x="314" y="174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4" name="Freeform 19">
                <a:extLst>
                  <a:ext uri="{FF2B5EF4-FFF2-40B4-BE49-F238E27FC236}">
                    <a16:creationId xmlns:a16="http://schemas.microsoft.com/office/drawing/2014/main" id="{F855FCF3-E98B-44C6-A93D-EBB5CA137F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85236" y="2097046"/>
                <a:ext cx="663590" cy="570625"/>
              </a:xfrm>
              <a:custGeom>
                <a:avLst/>
                <a:gdLst>
                  <a:gd name="T0" fmla="*/ 2147483646 w 691"/>
                  <a:gd name="T1" fmla="*/ 2147483646 h 631"/>
                  <a:gd name="T2" fmla="*/ 2147483646 w 691"/>
                  <a:gd name="T3" fmla="*/ 2147483646 h 631"/>
                  <a:gd name="T4" fmla="*/ 2147483646 w 691"/>
                  <a:gd name="T5" fmla="*/ 2147483646 h 631"/>
                  <a:gd name="T6" fmla="*/ 2147483646 w 691"/>
                  <a:gd name="T7" fmla="*/ 2147483646 h 631"/>
                  <a:gd name="T8" fmla="*/ 2147483646 w 691"/>
                  <a:gd name="T9" fmla="*/ 2147483646 h 631"/>
                  <a:gd name="T10" fmla="*/ 2147483646 w 691"/>
                  <a:gd name="T11" fmla="*/ 2147483646 h 631"/>
                  <a:gd name="T12" fmla="*/ 2147483646 w 691"/>
                  <a:gd name="T13" fmla="*/ 2147483646 h 631"/>
                  <a:gd name="T14" fmla="*/ 2147483646 w 691"/>
                  <a:gd name="T15" fmla="*/ 2147483646 h 631"/>
                  <a:gd name="T16" fmla="*/ 2147483646 w 691"/>
                  <a:gd name="T17" fmla="*/ 2147483646 h 631"/>
                  <a:gd name="T18" fmla="*/ 2147483646 w 691"/>
                  <a:gd name="T19" fmla="*/ 2147483646 h 631"/>
                  <a:gd name="T20" fmla="*/ 2147483646 w 691"/>
                  <a:gd name="T21" fmla="*/ 2147483646 h 631"/>
                  <a:gd name="T22" fmla="*/ 2147483646 w 691"/>
                  <a:gd name="T23" fmla="*/ 2147483646 h 631"/>
                  <a:gd name="T24" fmla="*/ 2147483646 w 691"/>
                  <a:gd name="T25" fmla="*/ 2147483646 h 631"/>
                  <a:gd name="T26" fmla="*/ 2147483646 w 691"/>
                  <a:gd name="T27" fmla="*/ 2147483646 h 631"/>
                  <a:gd name="T28" fmla="*/ 2147483646 w 691"/>
                  <a:gd name="T29" fmla="*/ 2147483646 h 631"/>
                  <a:gd name="T30" fmla="*/ 2147483646 w 691"/>
                  <a:gd name="T31" fmla="*/ 2147483646 h 631"/>
                  <a:gd name="T32" fmla="*/ 2147483646 w 691"/>
                  <a:gd name="T33" fmla="*/ 2147483646 h 631"/>
                  <a:gd name="T34" fmla="*/ 2147483646 w 691"/>
                  <a:gd name="T35" fmla="*/ 2147483646 h 631"/>
                  <a:gd name="T36" fmla="*/ 2147483646 w 691"/>
                  <a:gd name="T37" fmla="*/ 2147483646 h 631"/>
                  <a:gd name="T38" fmla="*/ 2147483646 w 691"/>
                  <a:gd name="T39" fmla="*/ 2147483646 h 631"/>
                  <a:gd name="T40" fmla="*/ 2147483646 w 691"/>
                  <a:gd name="T41" fmla="*/ 2147483646 h 631"/>
                  <a:gd name="T42" fmla="*/ 2147483646 w 691"/>
                  <a:gd name="T43" fmla="*/ 2147483646 h 631"/>
                  <a:gd name="T44" fmla="*/ 2147483646 w 691"/>
                  <a:gd name="T45" fmla="*/ 2147483646 h 631"/>
                  <a:gd name="T46" fmla="*/ 2147483646 w 691"/>
                  <a:gd name="T47" fmla="*/ 2147483646 h 631"/>
                  <a:gd name="T48" fmla="*/ 2147483646 w 691"/>
                  <a:gd name="T49" fmla="*/ 2147483646 h 631"/>
                  <a:gd name="T50" fmla="*/ 0 w 691"/>
                  <a:gd name="T51" fmla="*/ 2147483646 h 631"/>
                  <a:gd name="T52" fmla="*/ 2147483646 w 691"/>
                  <a:gd name="T53" fmla="*/ 2147483646 h 631"/>
                  <a:gd name="T54" fmla="*/ 2147483646 w 691"/>
                  <a:gd name="T55" fmla="*/ 2147483646 h 631"/>
                  <a:gd name="T56" fmla="*/ 2147483646 w 691"/>
                  <a:gd name="T57" fmla="*/ 2147483646 h 631"/>
                  <a:gd name="T58" fmla="*/ 2147483646 w 691"/>
                  <a:gd name="T59" fmla="*/ 2147483646 h 631"/>
                  <a:gd name="T60" fmla="*/ 2147483646 w 691"/>
                  <a:gd name="T61" fmla="*/ 2147483646 h 631"/>
                  <a:gd name="T62" fmla="*/ 2147483646 w 691"/>
                  <a:gd name="T63" fmla="*/ 2147483646 h 631"/>
                  <a:gd name="T64" fmla="*/ 2147483646 w 691"/>
                  <a:gd name="T65" fmla="*/ 2147483646 h 631"/>
                  <a:gd name="T66" fmla="*/ 2147483646 w 691"/>
                  <a:gd name="T67" fmla="*/ 2147483646 h 631"/>
                  <a:gd name="T68" fmla="*/ 2147483646 w 691"/>
                  <a:gd name="T69" fmla="*/ 2147483646 h 631"/>
                  <a:gd name="T70" fmla="*/ 2147483646 w 691"/>
                  <a:gd name="T71" fmla="*/ 0 h 631"/>
                  <a:gd name="T72" fmla="*/ 2147483646 w 691"/>
                  <a:gd name="T73" fmla="*/ 2147483646 h 631"/>
                  <a:gd name="T74" fmla="*/ 2147483646 w 691"/>
                  <a:gd name="T75" fmla="*/ 2147483646 h 631"/>
                  <a:gd name="T76" fmla="*/ 2147483646 w 691"/>
                  <a:gd name="T77" fmla="*/ 2147483646 h 631"/>
                  <a:gd name="T78" fmla="*/ 2147483646 w 691"/>
                  <a:gd name="T79" fmla="*/ 2147483646 h 631"/>
                  <a:gd name="T80" fmla="*/ 2147483646 w 691"/>
                  <a:gd name="T81" fmla="*/ 2147483646 h 631"/>
                  <a:gd name="T82" fmla="*/ 2147483646 w 691"/>
                  <a:gd name="T83" fmla="*/ 2147483646 h 631"/>
                  <a:gd name="T84" fmla="*/ 2147483646 w 691"/>
                  <a:gd name="T85" fmla="*/ 2147483646 h 631"/>
                  <a:gd name="T86" fmla="*/ 2147483646 w 691"/>
                  <a:gd name="T87" fmla="*/ 2147483646 h 631"/>
                  <a:gd name="T88" fmla="*/ 2147483646 w 691"/>
                  <a:gd name="T89" fmla="*/ 2147483646 h 631"/>
                  <a:gd name="T90" fmla="*/ 2147483646 w 691"/>
                  <a:gd name="T91" fmla="*/ 2147483646 h 631"/>
                  <a:gd name="T92" fmla="*/ 2147483646 w 691"/>
                  <a:gd name="T93" fmla="*/ 2147483646 h 631"/>
                  <a:gd name="T94" fmla="*/ 2147483646 w 691"/>
                  <a:gd name="T95" fmla="*/ 2147483646 h 631"/>
                  <a:gd name="T96" fmla="*/ 2147483646 w 691"/>
                  <a:gd name="T97" fmla="*/ 2147483646 h 631"/>
                  <a:gd name="T98" fmla="*/ 2147483646 w 691"/>
                  <a:gd name="T99" fmla="*/ 2147483646 h 63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691" h="631">
                    <a:moveTo>
                      <a:pt x="544" y="483"/>
                    </a:moveTo>
                    <a:lnTo>
                      <a:pt x="554" y="504"/>
                    </a:lnTo>
                    <a:lnTo>
                      <a:pt x="564" y="504"/>
                    </a:lnTo>
                    <a:lnTo>
                      <a:pt x="578" y="515"/>
                    </a:lnTo>
                    <a:lnTo>
                      <a:pt x="574" y="532"/>
                    </a:lnTo>
                    <a:lnTo>
                      <a:pt x="574" y="537"/>
                    </a:lnTo>
                    <a:lnTo>
                      <a:pt x="544" y="526"/>
                    </a:lnTo>
                    <a:lnTo>
                      <a:pt x="544" y="521"/>
                    </a:lnTo>
                    <a:lnTo>
                      <a:pt x="548" y="511"/>
                    </a:lnTo>
                    <a:lnTo>
                      <a:pt x="528" y="500"/>
                    </a:lnTo>
                    <a:lnTo>
                      <a:pt x="523" y="504"/>
                    </a:lnTo>
                    <a:lnTo>
                      <a:pt x="513" y="526"/>
                    </a:lnTo>
                    <a:lnTo>
                      <a:pt x="497" y="521"/>
                    </a:lnTo>
                    <a:lnTo>
                      <a:pt x="483" y="532"/>
                    </a:lnTo>
                    <a:lnTo>
                      <a:pt x="477" y="548"/>
                    </a:lnTo>
                    <a:lnTo>
                      <a:pt x="477" y="554"/>
                    </a:lnTo>
                    <a:lnTo>
                      <a:pt x="477" y="569"/>
                    </a:lnTo>
                    <a:lnTo>
                      <a:pt x="442" y="580"/>
                    </a:lnTo>
                    <a:lnTo>
                      <a:pt x="436" y="565"/>
                    </a:lnTo>
                    <a:lnTo>
                      <a:pt x="442" y="548"/>
                    </a:lnTo>
                    <a:lnTo>
                      <a:pt x="436" y="532"/>
                    </a:lnTo>
                    <a:lnTo>
                      <a:pt x="432" y="532"/>
                    </a:lnTo>
                    <a:lnTo>
                      <a:pt x="416" y="526"/>
                    </a:lnTo>
                    <a:lnTo>
                      <a:pt x="406" y="548"/>
                    </a:lnTo>
                    <a:lnTo>
                      <a:pt x="412" y="569"/>
                    </a:lnTo>
                    <a:lnTo>
                      <a:pt x="396" y="591"/>
                    </a:lnTo>
                    <a:lnTo>
                      <a:pt x="416" y="613"/>
                    </a:lnTo>
                    <a:lnTo>
                      <a:pt x="406" y="630"/>
                    </a:lnTo>
                    <a:lnTo>
                      <a:pt x="402" y="630"/>
                    </a:lnTo>
                    <a:lnTo>
                      <a:pt x="365" y="630"/>
                    </a:lnTo>
                    <a:lnTo>
                      <a:pt x="365" y="624"/>
                    </a:lnTo>
                    <a:lnTo>
                      <a:pt x="335" y="597"/>
                    </a:lnTo>
                    <a:lnTo>
                      <a:pt x="325" y="602"/>
                    </a:lnTo>
                    <a:lnTo>
                      <a:pt x="310" y="597"/>
                    </a:lnTo>
                    <a:lnTo>
                      <a:pt x="300" y="580"/>
                    </a:lnTo>
                    <a:lnTo>
                      <a:pt x="300" y="576"/>
                    </a:lnTo>
                    <a:lnTo>
                      <a:pt x="294" y="569"/>
                    </a:lnTo>
                    <a:lnTo>
                      <a:pt x="274" y="548"/>
                    </a:lnTo>
                    <a:lnTo>
                      <a:pt x="254" y="543"/>
                    </a:lnTo>
                    <a:lnTo>
                      <a:pt x="223" y="515"/>
                    </a:lnTo>
                    <a:lnTo>
                      <a:pt x="223" y="504"/>
                    </a:lnTo>
                    <a:lnTo>
                      <a:pt x="207" y="478"/>
                    </a:lnTo>
                    <a:lnTo>
                      <a:pt x="193" y="467"/>
                    </a:lnTo>
                    <a:lnTo>
                      <a:pt x="162" y="450"/>
                    </a:lnTo>
                    <a:lnTo>
                      <a:pt x="142" y="445"/>
                    </a:lnTo>
                    <a:lnTo>
                      <a:pt x="122" y="428"/>
                    </a:lnTo>
                    <a:lnTo>
                      <a:pt x="142" y="424"/>
                    </a:lnTo>
                    <a:lnTo>
                      <a:pt x="157" y="424"/>
                    </a:lnTo>
                    <a:lnTo>
                      <a:pt x="162" y="391"/>
                    </a:lnTo>
                    <a:lnTo>
                      <a:pt x="157" y="374"/>
                    </a:lnTo>
                    <a:lnTo>
                      <a:pt x="167" y="352"/>
                    </a:lnTo>
                    <a:lnTo>
                      <a:pt x="187" y="348"/>
                    </a:lnTo>
                    <a:lnTo>
                      <a:pt x="213" y="348"/>
                    </a:lnTo>
                    <a:lnTo>
                      <a:pt x="238" y="352"/>
                    </a:lnTo>
                    <a:lnTo>
                      <a:pt x="249" y="358"/>
                    </a:lnTo>
                    <a:lnTo>
                      <a:pt x="259" y="352"/>
                    </a:lnTo>
                    <a:lnTo>
                      <a:pt x="284" y="374"/>
                    </a:lnTo>
                    <a:lnTo>
                      <a:pt x="290" y="374"/>
                    </a:lnTo>
                    <a:lnTo>
                      <a:pt x="300" y="385"/>
                    </a:lnTo>
                    <a:lnTo>
                      <a:pt x="315" y="396"/>
                    </a:lnTo>
                    <a:lnTo>
                      <a:pt x="325" y="402"/>
                    </a:lnTo>
                    <a:lnTo>
                      <a:pt x="325" y="391"/>
                    </a:lnTo>
                    <a:lnTo>
                      <a:pt x="315" y="385"/>
                    </a:lnTo>
                    <a:lnTo>
                      <a:pt x="300" y="369"/>
                    </a:lnTo>
                    <a:lnTo>
                      <a:pt x="290" y="352"/>
                    </a:lnTo>
                    <a:lnTo>
                      <a:pt x="270" y="348"/>
                    </a:lnTo>
                    <a:lnTo>
                      <a:pt x="264" y="341"/>
                    </a:lnTo>
                    <a:lnTo>
                      <a:pt x="254" y="337"/>
                    </a:lnTo>
                    <a:lnTo>
                      <a:pt x="233" y="337"/>
                    </a:lnTo>
                    <a:lnTo>
                      <a:pt x="228" y="326"/>
                    </a:lnTo>
                    <a:lnTo>
                      <a:pt x="223" y="326"/>
                    </a:lnTo>
                    <a:lnTo>
                      <a:pt x="217" y="326"/>
                    </a:lnTo>
                    <a:lnTo>
                      <a:pt x="187" y="326"/>
                    </a:lnTo>
                    <a:lnTo>
                      <a:pt x="167" y="331"/>
                    </a:lnTo>
                    <a:lnTo>
                      <a:pt x="162" y="337"/>
                    </a:lnTo>
                    <a:lnTo>
                      <a:pt x="157" y="337"/>
                    </a:lnTo>
                    <a:lnTo>
                      <a:pt x="157" y="341"/>
                    </a:lnTo>
                    <a:lnTo>
                      <a:pt x="152" y="348"/>
                    </a:lnTo>
                    <a:lnTo>
                      <a:pt x="146" y="352"/>
                    </a:lnTo>
                    <a:lnTo>
                      <a:pt x="136" y="358"/>
                    </a:lnTo>
                    <a:lnTo>
                      <a:pt x="122" y="363"/>
                    </a:lnTo>
                    <a:lnTo>
                      <a:pt x="116" y="369"/>
                    </a:lnTo>
                    <a:lnTo>
                      <a:pt x="106" y="374"/>
                    </a:lnTo>
                    <a:lnTo>
                      <a:pt x="96" y="363"/>
                    </a:lnTo>
                    <a:lnTo>
                      <a:pt x="86" y="348"/>
                    </a:lnTo>
                    <a:lnTo>
                      <a:pt x="81" y="341"/>
                    </a:lnTo>
                    <a:lnTo>
                      <a:pt x="75" y="337"/>
                    </a:lnTo>
                    <a:lnTo>
                      <a:pt x="65" y="341"/>
                    </a:lnTo>
                    <a:lnTo>
                      <a:pt x="61" y="348"/>
                    </a:lnTo>
                    <a:lnTo>
                      <a:pt x="61" y="352"/>
                    </a:lnTo>
                    <a:lnTo>
                      <a:pt x="45" y="348"/>
                    </a:lnTo>
                    <a:lnTo>
                      <a:pt x="30" y="337"/>
                    </a:lnTo>
                    <a:lnTo>
                      <a:pt x="10" y="326"/>
                    </a:lnTo>
                    <a:lnTo>
                      <a:pt x="14" y="320"/>
                    </a:lnTo>
                    <a:lnTo>
                      <a:pt x="35" y="331"/>
                    </a:lnTo>
                    <a:lnTo>
                      <a:pt x="45" y="337"/>
                    </a:lnTo>
                    <a:lnTo>
                      <a:pt x="51" y="337"/>
                    </a:lnTo>
                    <a:lnTo>
                      <a:pt x="61" y="337"/>
                    </a:lnTo>
                    <a:lnTo>
                      <a:pt x="71" y="326"/>
                    </a:lnTo>
                    <a:lnTo>
                      <a:pt x="61" y="320"/>
                    </a:lnTo>
                    <a:lnTo>
                      <a:pt x="41" y="309"/>
                    </a:lnTo>
                    <a:lnTo>
                      <a:pt x="25" y="309"/>
                    </a:lnTo>
                    <a:lnTo>
                      <a:pt x="25" y="287"/>
                    </a:lnTo>
                    <a:lnTo>
                      <a:pt x="0" y="272"/>
                    </a:lnTo>
                    <a:lnTo>
                      <a:pt x="25" y="254"/>
                    </a:lnTo>
                    <a:lnTo>
                      <a:pt x="45" y="244"/>
                    </a:lnTo>
                    <a:lnTo>
                      <a:pt x="51" y="254"/>
                    </a:lnTo>
                    <a:lnTo>
                      <a:pt x="61" y="244"/>
                    </a:lnTo>
                    <a:lnTo>
                      <a:pt x="55" y="233"/>
                    </a:lnTo>
                    <a:lnTo>
                      <a:pt x="61" y="228"/>
                    </a:lnTo>
                    <a:lnTo>
                      <a:pt x="91" y="228"/>
                    </a:lnTo>
                    <a:lnTo>
                      <a:pt x="96" y="233"/>
                    </a:lnTo>
                    <a:lnTo>
                      <a:pt x="122" y="211"/>
                    </a:lnTo>
                    <a:lnTo>
                      <a:pt x="126" y="217"/>
                    </a:lnTo>
                    <a:lnTo>
                      <a:pt x="146" y="206"/>
                    </a:lnTo>
                    <a:lnTo>
                      <a:pt x="152" y="196"/>
                    </a:lnTo>
                    <a:lnTo>
                      <a:pt x="157" y="189"/>
                    </a:lnTo>
                    <a:lnTo>
                      <a:pt x="193" y="196"/>
                    </a:lnTo>
                    <a:lnTo>
                      <a:pt x="197" y="178"/>
                    </a:lnTo>
                    <a:lnTo>
                      <a:pt x="213" y="163"/>
                    </a:lnTo>
                    <a:lnTo>
                      <a:pt x="213" y="157"/>
                    </a:lnTo>
                    <a:lnTo>
                      <a:pt x="217" y="135"/>
                    </a:lnTo>
                    <a:lnTo>
                      <a:pt x="207" y="130"/>
                    </a:lnTo>
                    <a:lnTo>
                      <a:pt x="207" y="124"/>
                    </a:lnTo>
                    <a:lnTo>
                      <a:pt x="228" y="98"/>
                    </a:lnTo>
                    <a:lnTo>
                      <a:pt x="233" y="98"/>
                    </a:lnTo>
                    <a:lnTo>
                      <a:pt x="259" y="98"/>
                    </a:lnTo>
                    <a:lnTo>
                      <a:pt x="264" y="98"/>
                    </a:lnTo>
                    <a:lnTo>
                      <a:pt x="294" y="81"/>
                    </a:lnTo>
                    <a:lnTo>
                      <a:pt x="310" y="98"/>
                    </a:lnTo>
                    <a:lnTo>
                      <a:pt x="325" y="98"/>
                    </a:lnTo>
                    <a:lnTo>
                      <a:pt x="325" y="92"/>
                    </a:lnTo>
                    <a:lnTo>
                      <a:pt x="335" y="81"/>
                    </a:lnTo>
                    <a:lnTo>
                      <a:pt x="375" y="81"/>
                    </a:lnTo>
                    <a:lnTo>
                      <a:pt x="381" y="70"/>
                    </a:lnTo>
                    <a:lnTo>
                      <a:pt x="391" y="65"/>
                    </a:lnTo>
                    <a:lnTo>
                      <a:pt x="426" y="43"/>
                    </a:lnTo>
                    <a:lnTo>
                      <a:pt x="432" y="48"/>
                    </a:lnTo>
                    <a:lnTo>
                      <a:pt x="457" y="33"/>
                    </a:lnTo>
                    <a:lnTo>
                      <a:pt x="457" y="26"/>
                    </a:lnTo>
                    <a:lnTo>
                      <a:pt x="446" y="5"/>
                    </a:lnTo>
                    <a:lnTo>
                      <a:pt x="457" y="0"/>
                    </a:lnTo>
                    <a:lnTo>
                      <a:pt x="493" y="0"/>
                    </a:lnTo>
                    <a:lnTo>
                      <a:pt x="503" y="0"/>
                    </a:lnTo>
                    <a:lnTo>
                      <a:pt x="507" y="22"/>
                    </a:lnTo>
                    <a:lnTo>
                      <a:pt x="528" y="33"/>
                    </a:lnTo>
                    <a:lnTo>
                      <a:pt x="544" y="26"/>
                    </a:lnTo>
                    <a:lnTo>
                      <a:pt x="558" y="37"/>
                    </a:lnTo>
                    <a:lnTo>
                      <a:pt x="564" y="54"/>
                    </a:lnTo>
                    <a:lnTo>
                      <a:pt x="548" y="65"/>
                    </a:lnTo>
                    <a:lnTo>
                      <a:pt x="544" y="98"/>
                    </a:lnTo>
                    <a:lnTo>
                      <a:pt x="548" y="102"/>
                    </a:lnTo>
                    <a:lnTo>
                      <a:pt x="564" y="98"/>
                    </a:lnTo>
                    <a:lnTo>
                      <a:pt x="589" y="98"/>
                    </a:lnTo>
                    <a:lnTo>
                      <a:pt x="594" y="98"/>
                    </a:lnTo>
                    <a:lnTo>
                      <a:pt x="589" y="130"/>
                    </a:lnTo>
                    <a:lnTo>
                      <a:pt x="604" y="141"/>
                    </a:lnTo>
                    <a:lnTo>
                      <a:pt x="609" y="152"/>
                    </a:lnTo>
                    <a:lnTo>
                      <a:pt x="639" y="168"/>
                    </a:lnTo>
                    <a:lnTo>
                      <a:pt x="619" y="200"/>
                    </a:lnTo>
                    <a:lnTo>
                      <a:pt x="604" y="178"/>
                    </a:lnTo>
                    <a:lnTo>
                      <a:pt x="584" y="189"/>
                    </a:lnTo>
                    <a:lnTo>
                      <a:pt x="594" y="217"/>
                    </a:lnTo>
                    <a:lnTo>
                      <a:pt x="619" y="217"/>
                    </a:lnTo>
                    <a:lnTo>
                      <a:pt x="629" y="222"/>
                    </a:lnTo>
                    <a:lnTo>
                      <a:pt x="655" y="244"/>
                    </a:lnTo>
                    <a:lnTo>
                      <a:pt x="665" y="276"/>
                    </a:lnTo>
                    <a:lnTo>
                      <a:pt x="660" y="287"/>
                    </a:lnTo>
                    <a:lnTo>
                      <a:pt x="665" y="293"/>
                    </a:lnTo>
                    <a:lnTo>
                      <a:pt x="690" y="287"/>
                    </a:lnTo>
                    <a:lnTo>
                      <a:pt x="690" y="293"/>
                    </a:lnTo>
                    <a:lnTo>
                      <a:pt x="686" y="309"/>
                    </a:lnTo>
                    <a:lnTo>
                      <a:pt x="670" y="309"/>
                    </a:lnTo>
                    <a:lnTo>
                      <a:pt x="660" y="315"/>
                    </a:lnTo>
                    <a:lnTo>
                      <a:pt x="655" y="320"/>
                    </a:lnTo>
                    <a:lnTo>
                      <a:pt x="649" y="309"/>
                    </a:lnTo>
                    <a:lnTo>
                      <a:pt x="629" y="315"/>
                    </a:lnTo>
                    <a:lnTo>
                      <a:pt x="619" y="304"/>
                    </a:lnTo>
                    <a:lnTo>
                      <a:pt x="604" y="320"/>
                    </a:lnTo>
                    <a:lnTo>
                      <a:pt x="594" y="315"/>
                    </a:lnTo>
                    <a:lnTo>
                      <a:pt x="589" y="309"/>
                    </a:lnTo>
                    <a:lnTo>
                      <a:pt x="574" y="315"/>
                    </a:lnTo>
                    <a:lnTo>
                      <a:pt x="568" y="320"/>
                    </a:lnTo>
                    <a:lnTo>
                      <a:pt x="548" y="315"/>
                    </a:lnTo>
                    <a:lnTo>
                      <a:pt x="544" y="320"/>
                    </a:lnTo>
                    <a:lnTo>
                      <a:pt x="518" y="331"/>
                    </a:lnTo>
                    <a:lnTo>
                      <a:pt x="513" y="326"/>
                    </a:lnTo>
                    <a:lnTo>
                      <a:pt x="497" y="352"/>
                    </a:lnTo>
                    <a:lnTo>
                      <a:pt x="513" y="358"/>
                    </a:lnTo>
                    <a:lnTo>
                      <a:pt x="528" y="352"/>
                    </a:lnTo>
                    <a:lnTo>
                      <a:pt x="533" y="352"/>
                    </a:lnTo>
                    <a:lnTo>
                      <a:pt x="533" y="374"/>
                    </a:lnTo>
                    <a:lnTo>
                      <a:pt x="533" y="385"/>
                    </a:lnTo>
                    <a:lnTo>
                      <a:pt x="554" y="385"/>
                    </a:lnTo>
                    <a:lnTo>
                      <a:pt x="568" y="407"/>
                    </a:lnTo>
                    <a:lnTo>
                      <a:pt x="564" y="413"/>
                    </a:lnTo>
                    <a:lnTo>
                      <a:pt x="578" y="434"/>
                    </a:lnTo>
                    <a:lnTo>
                      <a:pt x="578" y="439"/>
                    </a:lnTo>
                    <a:lnTo>
                      <a:pt x="554" y="450"/>
                    </a:lnTo>
                    <a:lnTo>
                      <a:pt x="548" y="456"/>
                    </a:lnTo>
                    <a:lnTo>
                      <a:pt x="548" y="461"/>
                    </a:lnTo>
                    <a:lnTo>
                      <a:pt x="544" y="467"/>
                    </a:lnTo>
                    <a:lnTo>
                      <a:pt x="544" y="483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15" name="Freeform 20">
                <a:extLst>
                  <a:ext uri="{FF2B5EF4-FFF2-40B4-BE49-F238E27FC236}">
                    <a16:creationId xmlns:a16="http://schemas.microsoft.com/office/drawing/2014/main" id="{43D58C27-06ED-40F0-8137-C9A8A6216D0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4387" y="2549206"/>
                <a:ext cx="621613" cy="467533"/>
              </a:xfrm>
              <a:custGeom>
                <a:avLst/>
                <a:gdLst>
                  <a:gd name="T0" fmla="*/ 2147483646 w 648"/>
                  <a:gd name="T1" fmla="*/ 2147483646 h 517"/>
                  <a:gd name="T2" fmla="*/ 2147483646 w 648"/>
                  <a:gd name="T3" fmla="*/ 2147483646 h 517"/>
                  <a:gd name="T4" fmla="*/ 2147483646 w 648"/>
                  <a:gd name="T5" fmla="*/ 2147483646 h 517"/>
                  <a:gd name="T6" fmla="*/ 2147483646 w 648"/>
                  <a:gd name="T7" fmla="*/ 2147483646 h 517"/>
                  <a:gd name="T8" fmla="*/ 2147483646 w 648"/>
                  <a:gd name="T9" fmla="*/ 2147483646 h 517"/>
                  <a:gd name="T10" fmla="*/ 2147483646 w 648"/>
                  <a:gd name="T11" fmla="*/ 2147483646 h 517"/>
                  <a:gd name="T12" fmla="*/ 2147483646 w 648"/>
                  <a:gd name="T13" fmla="*/ 2147483646 h 517"/>
                  <a:gd name="T14" fmla="*/ 2147483646 w 648"/>
                  <a:gd name="T15" fmla="*/ 2147483646 h 517"/>
                  <a:gd name="T16" fmla="*/ 2147483646 w 648"/>
                  <a:gd name="T17" fmla="*/ 2147483646 h 517"/>
                  <a:gd name="T18" fmla="*/ 2147483646 w 648"/>
                  <a:gd name="T19" fmla="*/ 2147483646 h 517"/>
                  <a:gd name="T20" fmla="*/ 2147483646 w 648"/>
                  <a:gd name="T21" fmla="*/ 2147483646 h 517"/>
                  <a:gd name="T22" fmla="*/ 2147483646 w 648"/>
                  <a:gd name="T23" fmla="*/ 2147483646 h 517"/>
                  <a:gd name="T24" fmla="*/ 2147483646 w 648"/>
                  <a:gd name="T25" fmla="*/ 2147483646 h 517"/>
                  <a:gd name="T26" fmla="*/ 2147483646 w 648"/>
                  <a:gd name="T27" fmla="*/ 2147483646 h 517"/>
                  <a:gd name="T28" fmla="*/ 2147483646 w 648"/>
                  <a:gd name="T29" fmla="*/ 2147483646 h 517"/>
                  <a:gd name="T30" fmla="*/ 2147483646 w 648"/>
                  <a:gd name="T31" fmla="*/ 2147483646 h 517"/>
                  <a:gd name="T32" fmla="*/ 2147483646 w 648"/>
                  <a:gd name="T33" fmla="*/ 2147483646 h 517"/>
                  <a:gd name="T34" fmla="*/ 2147483646 w 648"/>
                  <a:gd name="T35" fmla="*/ 2147483646 h 517"/>
                  <a:gd name="T36" fmla="*/ 2147483646 w 648"/>
                  <a:gd name="T37" fmla="*/ 2147483646 h 517"/>
                  <a:gd name="T38" fmla="*/ 0 w 648"/>
                  <a:gd name="T39" fmla="*/ 2147483646 h 517"/>
                  <a:gd name="T40" fmla="*/ 2147483646 w 648"/>
                  <a:gd name="T41" fmla="*/ 2147483646 h 517"/>
                  <a:gd name="T42" fmla="*/ 2147483646 w 648"/>
                  <a:gd name="T43" fmla="*/ 2147483646 h 517"/>
                  <a:gd name="T44" fmla="*/ 2147483646 w 648"/>
                  <a:gd name="T45" fmla="*/ 2147483646 h 517"/>
                  <a:gd name="T46" fmla="*/ 2147483646 w 648"/>
                  <a:gd name="T47" fmla="*/ 2147483646 h 517"/>
                  <a:gd name="T48" fmla="*/ 2147483646 w 648"/>
                  <a:gd name="T49" fmla="*/ 2147483646 h 517"/>
                  <a:gd name="T50" fmla="*/ 2147483646 w 648"/>
                  <a:gd name="T51" fmla="*/ 2147483646 h 517"/>
                  <a:gd name="T52" fmla="*/ 2147483646 w 648"/>
                  <a:gd name="T53" fmla="*/ 2147483646 h 517"/>
                  <a:gd name="T54" fmla="*/ 2147483646 w 648"/>
                  <a:gd name="T55" fmla="*/ 2147483646 h 517"/>
                  <a:gd name="T56" fmla="*/ 2147483646 w 648"/>
                  <a:gd name="T57" fmla="*/ 2147483646 h 517"/>
                  <a:gd name="T58" fmla="*/ 2147483646 w 648"/>
                  <a:gd name="T59" fmla="*/ 2147483646 h 517"/>
                  <a:gd name="T60" fmla="*/ 2147483646 w 648"/>
                  <a:gd name="T61" fmla="*/ 2147483646 h 517"/>
                  <a:gd name="T62" fmla="*/ 2147483646 w 648"/>
                  <a:gd name="T63" fmla="*/ 2147483646 h 517"/>
                  <a:gd name="T64" fmla="*/ 2147483646 w 648"/>
                  <a:gd name="T65" fmla="*/ 2147483646 h 517"/>
                  <a:gd name="T66" fmla="*/ 2147483646 w 648"/>
                  <a:gd name="T67" fmla="*/ 2147483646 h 517"/>
                  <a:gd name="T68" fmla="*/ 2147483646 w 648"/>
                  <a:gd name="T69" fmla="*/ 2147483646 h 517"/>
                  <a:gd name="T70" fmla="*/ 2147483646 w 648"/>
                  <a:gd name="T71" fmla="*/ 2147483646 h 517"/>
                  <a:gd name="T72" fmla="*/ 2147483646 w 648"/>
                  <a:gd name="T73" fmla="*/ 2147483646 h 517"/>
                  <a:gd name="T74" fmla="*/ 2147483646 w 648"/>
                  <a:gd name="T75" fmla="*/ 2147483646 h 517"/>
                  <a:gd name="T76" fmla="*/ 2147483646 w 648"/>
                  <a:gd name="T77" fmla="*/ 2147483646 h 517"/>
                  <a:gd name="T78" fmla="*/ 2147483646 w 648"/>
                  <a:gd name="T79" fmla="*/ 2147483646 h 517"/>
                  <a:gd name="T80" fmla="*/ 2147483646 w 648"/>
                  <a:gd name="T81" fmla="*/ 2147483646 h 517"/>
                  <a:gd name="T82" fmla="*/ 2147483646 w 648"/>
                  <a:gd name="T83" fmla="*/ 2147483646 h 517"/>
                  <a:gd name="T84" fmla="*/ 2147483646 w 648"/>
                  <a:gd name="T85" fmla="*/ 2147483646 h 517"/>
                  <a:gd name="T86" fmla="*/ 2147483646 w 648"/>
                  <a:gd name="T87" fmla="*/ 2147483646 h 517"/>
                  <a:gd name="T88" fmla="*/ 2147483646 w 648"/>
                  <a:gd name="T89" fmla="*/ 2147483646 h 517"/>
                  <a:gd name="T90" fmla="*/ 2147483646 w 648"/>
                  <a:gd name="T91" fmla="*/ 2147483646 h 51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648" h="517">
                    <a:moveTo>
                      <a:pt x="632" y="446"/>
                    </a:moveTo>
                    <a:lnTo>
                      <a:pt x="637" y="446"/>
                    </a:lnTo>
                    <a:lnTo>
                      <a:pt x="647" y="457"/>
                    </a:lnTo>
                    <a:lnTo>
                      <a:pt x="647" y="479"/>
                    </a:lnTo>
                    <a:lnTo>
                      <a:pt x="622" y="483"/>
                    </a:lnTo>
                    <a:lnTo>
                      <a:pt x="616" y="494"/>
                    </a:lnTo>
                    <a:lnTo>
                      <a:pt x="606" y="500"/>
                    </a:lnTo>
                    <a:lnTo>
                      <a:pt x="592" y="494"/>
                    </a:lnTo>
                    <a:lnTo>
                      <a:pt x="576" y="516"/>
                    </a:lnTo>
                    <a:lnTo>
                      <a:pt x="566" y="516"/>
                    </a:lnTo>
                    <a:lnTo>
                      <a:pt x="561" y="516"/>
                    </a:lnTo>
                    <a:lnTo>
                      <a:pt x="561" y="500"/>
                    </a:lnTo>
                    <a:lnTo>
                      <a:pt x="545" y="494"/>
                    </a:lnTo>
                    <a:lnTo>
                      <a:pt x="535" y="483"/>
                    </a:lnTo>
                    <a:lnTo>
                      <a:pt x="510" y="490"/>
                    </a:lnTo>
                    <a:lnTo>
                      <a:pt x="505" y="500"/>
                    </a:lnTo>
                    <a:lnTo>
                      <a:pt x="494" y="511"/>
                    </a:lnTo>
                    <a:lnTo>
                      <a:pt x="459" y="472"/>
                    </a:lnTo>
                    <a:lnTo>
                      <a:pt x="443" y="483"/>
                    </a:lnTo>
                    <a:lnTo>
                      <a:pt x="439" y="483"/>
                    </a:lnTo>
                    <a:lnTo>
                      <a:pt x="413" y="479"/>
                    </a:lnTo>
                    <a:lnTo>
                      <a:pt x="393" y="479"/>
                    </a:lnTo>
                    <a:lnTo>
                      <a:pt x="388" y="490"/>
                    </a:lnTo>
                    <a:lnTo>
                      <a:pt x="388" y="500"/>
                    </a:lnTo>
                    <a:lnTo>
                      <a:pt x="378" y="511"/>
                    </a:lnTo>
                    <a:lnTo>
                      <a:pt x="362" y="500"/>
                    </a:lnTo>
                    <a:lnTo>
                      <a:pt x="342" y="490"/>
                    </a:lnTo>
                    <a:lnTo>
                      <a:pt x="331" y="511"/>
                    </a:lnTo>
                    <a:lnTo>
                      <a:pt x="331" y="490"/>
                    </a:lnTo>
                    <a:lnTo>
                      <a:pt x="321" y="472"/>
                    </a:lnTo>
                    <a:lnTo>
                      <a:pt x="307" y="462"/>
                    </a:lnTo>
                    <a:lnTo>
                      <a:pt x="307" y="472"/>
                    </a:lnTo>
                    <a:lnTo>
                      <a:pt x="281" y="472"/>
                    </a:lnTo>
                    <a:lnTo>
                      <a:pt x="266" y="462"/>
                    </a:lnTo>
                    <a:lnTo>
                      <a:pt x="256" y="446"/>
                    </a:lnTo>
                    <a:lnTo>
                      <a:pt x="256" y="435"/>
                    </a:lnTo>
                    <a:lnTo>
                      <a:pt x="230" y="424"/>
                    </a:lnTo>
                    <a:lnTo>
                      <a:pt x="205" y="413"/>
                    </a:lnTo>
                    <a:lnTo>
                      <a:pt x="195" y="407"/>
                    </a:lnTo>
                    <a:lnTo>
                      <a:pt x="195" y="396"/>
                    </a:lnTo>
                    <a:lnTo>
                      <a:pt x="185" y="407"/>
                    </a:lnTo>
                    <a:lnTo>
                      <a:pt x="174" y="396"/>
                    </a:lnTo>
                    <a:lnTo>
                      <a:pt x="148" y="381"/>
                    </a:lnTo>
                    <a:lnTo>
                      <a:pt x="144" y="364"/>
                    </a:lnTo>
                    <a:lnTo>
                      <a:pt x="128" y="353"/>
                    </a:lnTo>
                    <a:lnTo>
                      <a:pt x="128" y="337"/>
                    </a:lnTo>
                    <a:lnTo>
                      <a:pt x="124" y="331"/>
                    </a:lnTo>
                    <a:lnTo>
                      <a:pt x="118" y="298"/>
                    </a:lnTo>
                    <a:lnTo>
                      <a:pt x="138" y="316"/>
                    </a:lnTo>
                    <a:lnTo>
                      <a:pt x="134" y="305"/>
                    </a:lnTo>
                    <a:lnTo>
                      <a:pt x="128" y="294"/>
                    </a:lnTo>
                    <a:lnTo>
                      <a:pt x="113" y="288"/>
                    </a:lnTo>
                    <a:lnTo>
                      <a:pt x="97" y="266"/>
                    </a:lnTo>
                    <a:lnTo>
                      <a:pt x="87" y="250"/>
                    </a:lnTo>
                    <a:lnTo>
                      <a:pt x="81" y="233"/>
                    </a:lnTo>
                    <a:lnTo>
                      <a:pt x="71" y="222"/>
                    </a:lnTo>
                    <a:lnTo>
                      <a:pt x="51" y="196"/>
                    </a:lnTo>
                    <a:lnTo>
                      <a:pt x="16" y="157"/>
                    </a:lnTo>
                    <a:lnTo>
                      <a:pt x="0" y="146"/>
                    </a:lnTo>
                    <a:lnTo>
                      <a:pt x="0" y="120"/>
                    </a:lnTo>
                    <a:lnTo>
                      <a:pt x="0" y="98"/>
                    </a:lnTo>
                    <a:lnTo>
                      <a:pt x="16" y="87"/>
                    </a:lnTo>
                    <a:lnTo>
                      <a:pt x="10" y="87"/>
                    </a:lnTo>
                    <a:lnTo>
                      <a:pt x="20" y="76"/>
                    </a:lnTo>
                    <a:lnTo>
                      <a:pt x="47" y="59"/>
                    </a:lnTo>
                    <a:lnTo>
                      <a:pt x="51" y="22"/>
                    </a:lnTo>
                    <a:lnTo>
                      <a:pt x="67" y="16"/>
                    </a:lnTo>
                    <a:lnTo>
                      <a:pt x="97" y="44"/>
                    </a:lnTo>
                    <a:lnTo>
                      <a:pt x="118" y="48"/>
                    </a:lnTo>
                    <a:lnTo>
                      <a:pt x="138" y="70"/>
                    </a:lnTo>
                    <a:lnTo>
                      <a:pt x="144" y="76"/>
                    </a:lnTo>
                    <a:lnTo>
                      <a:pt x="144" y="81"/>
                    </a:lnTo>
                    <a:lnTo>
                      <a:pt x="154" y="98"/>
                    </a:lnTo>
                    <a:lnTo>
                      <a:pt x="169" y="103"/>
                    </a:lnTo>
                    <a:lnTo>
                      <a:pt x="179" y="98"/>
                    </a:lnTo>
                    <a:lnTo>
                      <a:pt x="209" y="124"/>
                    </a:lnTo>
                    <a:lnTo>
                      <a:pt x="209" y="131"/>
                    </a:lnTo>
                    <a:lnTo>
                      <a:pt x="246" y="131"/>
                    </a:lnTo>
                    <a:lnTo>
                      <a:pt x="250" y="131"/>
                    </a:lnTo>
                    <a:lnTo>
                      <a:pt x="260" y="113"/>
                    </a:lnTo>
                    <a:lnTo>
                      <a:pt x="240" y="92"/>
                    </a:lnTo>
                    <a:lnTo>
                      <a:pt x="256" y="70"/>
                    </a:lnTo>
                    <a:lnTo>
                      <a:pt x="250" y="48"/>
                    </a:lnTo>
                    <a:lnTo>
                      <a:pt x="260" y="26"/>
                    </a:lnTo>
                    <a:lnTo>
                      <a:pt x="276" y="33"/>
                    </a:lnTo>
                    <a:lnTo>
                      <a:pt x="281" y="33"/>
                    </a:lnTo>
                    <a:lnTo>
                      <a:pt x="286" y="48"/>
                    </a:lnTo>
                    <a:lnTo>
                      <a:pt x="281" y="65"/>
                    </a:lnTo>
                    <a:lnTo>
                      <a:pt x="286" y="81"/>
                    </a:lnTo>
                    <a:lnTo>
                      <a:pt x="321" y="70"/>
                    </a:lnTo>
                    <a:lnTo>
                      <a:pt x="321" y="54"/>
                    </a:lnTo>
                    <a:lnTo>
                      <a:pt x="321" y="48"/>
                    </a:lnTo>
                    <a:lnTo>
                      <a:pt x="327" y="33"/>
                    </a:lnTo>
                    <a:lnTo>
                      <a:pt x="342" y="22"/>
                    </a:lnTo>
                    <a:lnTo>
                      <a:pt x="358" y="26"/>
                    </a:lnTo>
                    <a:lnTo>
                      <a:pt x="368" y="5"/>
                    </a:lnTo>
                    <a:lnTo>
                      <a:pt x="372" y="0"/>
                    </a:lnTo>
                    <a:lnTo>
                      <a:pt x="393" y="11"/>
                    </a:lnTo>
                    <a:lnTo>
                      <a:pt x="388" y="22"/>
                    </a:lnTo>
                    <a:lnTo>
                      <a:pt x="388" y="26"/>
                    </a:lnTo>
                    <a:lnTo>
                      <a:pt x="419" y="37"/>
                    </a:lnTo>
                    <a:lnTo>
                      <a:pt x="419" y="33"/>
                    </a:lnTo>
                    <a:lnTo>
                      <a:pt x="443" y="33"/>
                    </a:lnTo>
                    <a:lnTo>
                      <a:pt x="449" y="54"/>
                    </a:lnTo>
                    <a:lnTo>
                      <a:pt x="480" y="44"/>
                    </a:lnTo>
                    <a:lnTo>
                      <a:pt x="484" y="54"/>
                    </a:lnTo>
                    <a:lnTo>
                      <a:pt x="490" y="54"/>
                    </a:lnTo>
                    <a:lnTo>
                      <a:pt x="521" y="48"/>
                    </a:lnTo>
                    <a:lnTo>
                      <a:pt x="525" y="59"/>
                    </a:lnTo>
                    <a:lnTo>
                      <a:pt x="551" y="81"/>
                    </a:lnTo>
                    <a:lnTo>
                      <a:pt x="561" y="81"/>
                    </a:lnTo>
                    <a:lnTo>
                      <a:pt x="561" y="120"/>
                    </a:lnTo>
                    <a:lnTo>
                      <a:pt x="561" y="124"/>
                    </a:lnTo>
                    <a:lnTo>
                      <a:pt x="571" y="141"/>
                    </a:lnTo>
                    <a:lnTo>
                      <a:pt x="586" y="152"/>
                    </a:lnTo>
                    <a:lnTo>
                      <a:pt x="582" y="174"/>
                    </a:lnTo>
                    <a:lnTo>
                      <a:pt x="602" y="185"/>
                    </a:lnTo>
                    <a:lnTo>
                      <a:pt x="592" y="211"/>
                    </a:lnTo>
                    <a:lnTo>
                      <a:pt x="606" y="218"/>
                    </a:lnTo>
                    <a:lnTo>
                      <a:pt x="612" y="228"/>
                    </a:lnTo>
                    <a:lnTo>
                      <a:pt x="616" y="233"/>
                    </a:lnTo>
                    <a:lnTo>
                      <a:pt x="616" y="239"/>
                    </a:lnTo>
                    <a:lnTo>
                      <a:pt x="612" y="266"/>
                    </a:lnTo>
                    <a:lnTo>
                      <a:pt x="622" y="277"/>
                    </a:lnTo>
                    <a:lnTo>
                      <a:pt x="622" y="283"/>
                    </a:lnTo>
                    <a:lnTo>
                      <a:pt x="622" y="309"/>
                    </a:lnTo>
                    <a:lnTo>
                      <a:pt x="632" y="316"/>
                    </a:lnTo>
                    <a:lnTo>
                      <a:pt x="627" y="326"/>
                    </a:lnTo>
                    <a:lnTo>
                      <a:pt x="637" y="348"/>
                    </a:lnTo>
                    <a:lnTo>
                      <a:pt x="637" y="353"/>
                    </a:lnTo>
                    <a:lnTo>
                      <a:pt x="632" y="364"/>
                    </a:lnTo>
                    <a:lnTo>
                      <a:pt x="616" y="375"/>
                    </a:lnTo>
                    <a:lnTo>
                      <a:pt x="612" y="381"/>
                    </a:lnTo>
                    <a:lnTo>
                      <a:pt x="622" y="392"/>
                    </a:lnTo>
                    <a:lnTo>
                      <a:pt x="622" y="407"/>
                    </a:lnTo>
                    <a:lnTo>
                      <a:pt x="616" y="418"/>
                    </a:lnTo>
                    <a:lnTo>
                      <a:pt x="616" y="429"/>
                    </a:lnTo>
                    <a:lnTo>
                      <a:pt x="632" y="446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grpSp>
            <p:nvGrpSpPr>
              <p:cNvPr id="16" name="Groupe 99">
                <a:extLst>
                  <a:ext uri="{FF2B5EF4-FFF2-40B4-BE49-F238E27FC236}">
                    <a16:creationId xmlns:a16="http://schemas.microsoft.com/office/drawing/2014/main" id="{C45DEDEE-E472-491D-8180-7249736F63CF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71601" y="236861"/>
                <a:ext cx="3456383" cy="2071796"/>
                <a:chOff x="796304" y="1209675"/>
                <a:chExt cx="6143625" cy="3636963"/>
              </a:xfrm>
            </p:grpSpPr>
            <p:sp>
              <p:nvSpPr>
                <p:cNvPr id="43" name="Freeform 6">
                  <a:extLst>
                    <a:ext uri="{FF2B5EF4-FFF2-40B4-BE49-F238E27FC236}">
                      <a16:creationId xmlns:a16="http://schemas.microsoft.com/office/drawing/2014/main" id="{7FAD248A-26CF-49AE-8F50-44678BD585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1929" y="3425825"/>
                  <a:ext cx="28575" cy="11113"/>
                </a:xfrm>
                <a:custGeom>
                  <a:avLst/>
                  <a:gdLst>
                    <a:gd name="T0" fmla="*/ 0 w 16"/>
                    <a:gd name="T1" fmla="*/ 0 h 7"/>
                    <a:gd name="T2" fmla="*/ 2147483646 w 16"/>
                    <a:gd name="T3" fmla="*/ 0 h 7"/>
                    <a:gd name="T4" fmla="*/ 2147483646 w 16"/>
                    <a:gd name="T5" fmla="*/ 2147483646 h 7"/>
                    <a:gd name="T6" fmla="*/ 0 w 16"/>
                    <a:gd name="T7" fmla="*/ 2147483646 h 7"/>
                    <a:gd name="T8" fmla="*/ 0 w 16"/>
                    <a:gd name="T9" fmla="*/ 0 h 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" h="7">
                      <a:moveTo>
                        <a:pt x="0" y="0"/>
                      </a:moveTo>
                      <a:lnTo>
                        <a:pt x="15" y="0"/>
                      </a:lnTo>
                      <a:lnTo>
                        <a:pt x="10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44" name="Freeform 8">
                  <a:extLst>
                    <a:ext uri="{FF2B5EF4-FFF2-40B4-BE49-F238E27FC236}">
                      <a16:creationId xmlns:a16="http://schemas.microsoft.com/office/drawing/2014/main" id="{92D2DF21-7E2B-4A40-AD86-9D61796EC48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6142" y="3376613"/>
                  <a:ext cx="41275" cy="17462"/>
                </a:xfrm>
                <a:custGeom>
                  <a:avLst/>
                  <a:gdLst>
                    <a:gd name="T0" fmla="*/ 2147483646 w 24"/>
                    <a:gd name="T1" fmla="*/ 0 h 11"/>
                    <a:gd name="T2" fmla="*/ 2147483646 w 24"/>
                    <a:gd name="T3" fmla="*/ 0 h 11"/>
                    <a:gd name="T4" fmla="*/ 2147483646 w 24"/>
                    <a:gd name="T5" fmla="*/ 2147483646 h 11"/>
                    <a:gd name="T6" fmla="*/ 0 w 24"/>
                    <a:gd name="T7" fmla="*/ 2147483646 h 11"/>
                    <a:gd name="T8" fmla="*/ 2147483646 w 24"/>
                    <a:gd name="T9" fmla="*/ 0 h 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4" h="11">
                      <a:moveTo>
                        <a:pt x="4" y="0"/>
                      </a:moveTo>
                      <a:lnTo>
                        <a:pt x="23" y="0"/>
                      </a:lnTo>
                      <a:lnTo>
                        <a:pt x="19" y="10"/>
                      </a:lnTo>
                      <a:lnTo>
                        <a:pt x="0" y="10"/>
                      </a:lnTo>
                      <a:lnTo>
                        <a:pt x="4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45" name="Freeform 9">
                  <a:extLst>
                    <a:ext uri="{FF2B5EF4-FFF2-40B4-BE49-F238E27FC236}">
                      <a16:creationId xmlns:a16="http://schemas.microsoft.com/office/drawing/2014/main" id="{18B416EA-4D51-4A22-88FE-B88B2D7A75A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92" y="4670425"/>
                  <a:ext cx="20637" cy="12700"/>
                </a:xfrm>
                <a:custGeom>
                  <a:avLst/>
                  <a:gdLst>
                    <a:gd name="T0" fmla="*/ 0 w 12"/>
                    <a:gd name="T1" fmla="*/ 0 h 8"/>
                    <a:gd name="T2" fmla="*/ 2147483646 w 12"/>
                    <a:gd name="T3" fmla="*/ 0 h 8"/>
                    <a:gd name="T4" fmla="*/ 2147483646 w 12"/>
                    <a:gd name="T5" fmla="*/ 2147483646 h 8"/>
                    <a:gd name="T6" fmla="*/ 0 w 12"/>
                    <a:gd name="T7" fmla="*/ 2147483646 h 8"/>
                    <a:gd name="T8" fmla="*/ 0 w 12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2" h="8">
                      <a:moveTo>
                        <a:pt x="0" y="0"/>
                      </a:moveTo>
                      <a:lnTo>
                        <a:pt x="11" y="0"/>
                      </a:lnTo>
                      <a:lnTo>
                        <a:pt x="11" y="7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46" name="Freeform 10">
                  <a:extLst>
                    <a:ext uri="{FF2B5EF4-FFF2-40B4-BE49-F238E27FC236}">
                      <a16:creationId xmlns:a16="http://schemas.microsoft.com/office/drawing/2014/main" id="{D1804DBB-EC57-4B11-97D4-3FE428B597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9954" y="4670425"/>
                  <a:ext cx="17463" cy="12700"/>
                </a:xfrm>
                <a:custGeom>
                  <a:avLst/>
                  <a:gdLst>
                    <a:gd name="T0" fmla="*/ 0 w 10"/>
                    <a:gd name="T1" fmla="*/ 0 h 8"/>
                    <a:gd name="T2" fmla="*/ 2147483646 w 10"/>
                    <a:gd name="T3" fmla="*/ 0 h 8"/>
                    <a:gd name="T4" fmla="*/ 2147483646 w 10"/>
                    <a:gd name="T5" fmla="*/ 2147483646 h 8"/>
                    <a:gd name="T6" fmla="*/ 0 w 10"/>
                    <a:gd name="T7" fmla="*/ 2147483646 h 8"/>
                    <a:gd name="T8" fmla="*/ 0 w 10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0" h="8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9" y="7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47" name="Groupe 98">
                  <a:extLst>
                    <a:ext uri="{FF2B5EF4-FFF2-40B4-BE49-F238E27FC236}">
                      <a16:creationId xmlns:a16="http://schemas.microsoft.com/office/drawing/2014/main" id="{E27AE461-3E67-4E11-ACA6-762DFD70E6CA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6304" y="3336925"/>
                  <a:ext cx="2570163" cy="1509713"/>
                  <a:chOff x="796304" y="3336925"/>
                  <a:chExt cx="2570163" cy="1509713"/>
                </a:xfrm>
              </p:grpSpPr>
              <p:sp>
                <p:nvSpPr>
                  <p:cNvPr id="58" name="Freeform 7">
                    <a:extLst>
                      <a:ext uri="{FF2B5EF4-FFF2-40B4-BE49-F238E27FC236}">
                        <a16:creationId xmlns:a16="http://schemas.microsoft.com/office/drawing/2014/main" id="{6E4E40D9-4BB9-4C60-BA74-C6B6BD71715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96304" y="3443288"/>
                    <a:ext cx="946150" cy="1022350"/>
                  </a:xfrm>
                  <a:custGeom>
                    <a:avLst/>
                    <a:gdLst>
                      <a:gd name="T0" fmla="*/ 2147483646 w 555"/>
                      <a:gd name="T1" fmla="*/ 2147483646 h 644"/>
                      <a:gd name="T2" fmla="*/ 2147483646 w 555"/>
                      <a:gd name="T3" fmla="*/ 2147483646 h 644"/>
                      <a:gd name="T4" fmla="*/ 2147483646 w 555"/>
                      <a:gd name="T5" fmla="*/ 2147483646 h 644"/>
                      <a:gd name="T6" fmla="*/ 2147483646 w 555"/>
                      <a:gd name="T7" fmla="*/ 2147483646 h 644"/>
                      <a:gd name="T8" fmla="*/ 2147483646 w 555"/>
                      <a:gd name="T9" fmla="*/ 2147483646 h 644"/>
                      <a:gd name="T10" fmla="*/ 2147483646 w 555"/>
                      <a:gd name="T11" fmla="*/ 2147483646 h 644"/>
                      <a:gd name="T12" fmla="*/ 2147483646 w 555"/>
                      <a:gd name="T13" fmla="*/ 2147483646 h 644"/>
                      <a:gd name="T14" fmla="*/ 2147483646 w 555"/>
                      <a:gd name="T15" fmla="*/ 2147483646 h 644"/>
                      <a:gd name="T16" fmla="*/ 2147483646 w 555"/>
                      <a:gd name="T17" fmla="*/ 2147483646 h 644"/>
                      <a:gd name="T18" fmla="*/ 2147483646 w 555"/>
                      <a:gd name="T19" fmla="*/ 2147483646 h 644"/>
                      <a:gd name="T20" fmla="*/ 2147483646 w 555"/>
                      <a:gd name="T21" fmla="*/ 2147483646 h 644"/>
                      <a:gd name="T22" fmla="*/ 2147483646 w 555"/>
                      <a:gd name="T23" fmla="*/ 2147483646 h 644"/>
                      <a:gd name="T24" fmla="*/ 2147483646 w 555"/>
                      <a:gd name="T25" fmla="*/ 2147483646 h 644"/>
                      <a:gd name="T26" fmla="*/ 2147483646 w 555"/>
                      <a:gd name="T27" fmla="*/ 2147483646 h 644"/>
                      <a:gd name="T28" fmla="*/ 2147483646 w 555"/>
                      <a:gd name="T29" fmla="*/ 2147483646 h 644"/>
                      <a:gd name="T30" fmla="*/ 2147483646 w 555"/>
                      <a:gd name="T31" fmla="*/ 2147483646 h 644"/>
                      <a:gd name="T32" fmla="*/ 2147483646 w 555"/>
                      <a:gd name="T33" fmla="*/ 2147483646 h 644"/>
                      <a:gd name="T34" fmla="*/ 2147483646 w 555"/>
                      <a:gd name="T35" fmla="*/ 2147483646 h 644"/>
                      <a:gd name="T36" fmla="*/ 2147483646 w 555"/>
                      <a:gd name="T37" fmla="*/ 2147483646 h 644"/>
                      <a:gd name="T38" fmla="*/ 2147483646 w 555"/>
                      <a:gd name="T39" fmla="*/ 2147483646 h 644"/>
                      <a:gd name="T40" fmla="*/ 0 w 555"/>
                      <a:gd name="T41" fmla="*/ 2147483646 h 644"/>
                      <a:gd name="T42" fmla="*/ 0 w 555"/>
                      <a:gd name="T43" fmla="*/ 2147483646 h 644"/>
                      <a:gd name="T44" fmla="*/ 2147483646 w 555"/>
                      <a:gd name="T45" fmla="*/ 2147483646 h 644"/>
                      <a:gd name="T46" fmla="*/ 2147483646 w 555"/>
                      <a:gd name="T47" fmla="*/ 2147483646 h 644"/>
                      <a:gd name="T48" fmla="*/ 2147483646 w 555"/>
                      <a:gd name="T49" fmla="*/ 2147483646 h 644"/>
                      <a:gd name="T50" fmla="*/ 2147483646 w 555"/>
                      <a:gd name="T51" fmla="*/ 2147483646 h 644"/>
                      <a:gd name="T52" fmla="*/ 2147483646 w 555"/>
                      <a:gd name="T53" fmla="*/ 2147483646 h 644"/>
                      <a:gd name="T54" fmla="*/ 2147483646 w 555"/>
                      <a:gd name="T55" fmla="*/ 2147483646 h 644"/>
                      <a:gd name="T56" fmla="*/ 2147483646 w 555"/>
                      <a:gd name="T57" fmla="*/ 2147483646 h 644"/>
                      <a:gd name="T58" fmla="*/ 2147483646 w 555"/>
                      <a:gd name="T59" fmla="*/ 2147483646 h 644"/>
                      <a:gd name="T60" fmla="*/ 2147483646 w 555"/>
                      <a:gd name="T61" fmla="*/ 2147483646 h 644"/>
                      <a:gd name="T62" fmla="*/ 2147483646 w 555"/>
                      <a:gd name="T63" fmla="*/ 2147483646 h 644"/>
                      <a:gd name="T64" fmla="*/ 2147483646 w 555"/>
                      <a:gd name="T65" fmla="*/ 2147483646 h 644"/>
                      <a:gd name="T66" fmla="*/ 2147483646 w 555"/>
                      <a:gd name="T67" fmla="*/ 2147483646 h 644"/>
                      <a:gd name="T68" fmla="*/ 2147483646 w 555"/>
                      <a:gd name="T69" fmla="*/ 2147483646 h 644"/>
                      <a:gd name="T70" fmla="*/ 2147483646 w 555"/>
                      <a:gd name="T71" fmla="*/ 2147483646 h 644"/>
                      <a:gd name="T72" fmla="*/ 2147483646 w 555"/>
                      <a:gd name="T73" fmla="*/ 2147483646 h 644"/>
                      <a:gd name="T74" fmla="*/ 2147483646 w 555"/>
                      <a:gd name="T75" fmla="*/ 2147483646 h 644"/>
                      <a:gd name="T76" fmla="*/ 2147483646 w 555"/>
                      <a:gd name="T77" fmla="*/ 2147483646 h 644"/>
                      <a:gd name="T78" fmla="*/ 2147483646 w 555"/>
                      <a:gd name="T79" fmla="*/ 2147483646 h 644"/>
                      <a:gd name="T80" fmla="*/ 2147483646 w 555"/>
                      <a:gd name="T81" fmla="*/ 2147483646 h 644"/>
                      <a:gd name="T82" fmla="*/ 2147483646 w 555"/>
                      <a:gd name="T83" fmla="*/ 2147483646 h 644"/>
                      <a:gd name="T84" fmla="*/ 2147483646 w 555"/>
                      <a:gd name="T85" fmla="*/ 2147483646 h 644"/>
                      <a:gd name="T86" fmla="*/ 2147483646 w 555"/>
                      <a:gd name="T87" fmla="*/ 2147483646 h 644"/>
                      <a:gd name="T88" fmla="*/ 2147483646 w 555"/>
                      <a:gd name="T89" fmla="*/ 2147483646 h 644"/>
                      <a:gd name="T90" fmla="*/ 2147483646 w 555"/>
                      <a:gd name="T91" fmla="*/ 2147483646 h 644"/>
                      <a:gd name="T92" fmla="*/ 2147483646 w 555"/>
                      <a:gd name="T93" fmla="*/ 2147483646 h 644"/>
                      <a:gd name="T94" fmla="*/ 2147483646 w 555"/>
                      <a:gd name="T95" fmla="*/ 2147483646 h 644"/>
                      <a:gd name="T96" fmla="*/ 2147483646 w 555"/>
                      <a:gd name="T97" fmla="*/ 2147483646 h 644"/>
                      <a:gd name="T98" fmla="*/ 2147483646 w 555"/>
                      <a:gd name="T99" fmla="*/ 2147483646 h 644"/>
                      <a:gd name="T100" fmla="*/ 2147483646 w 555"/>
                      <a:gd name="T101" fmla="*/ 2147483646 h 644"/>
                      <a:gd name="T102" fmla="*/ 2147483646 w 555"/>
                      <a:gd name="T103" fmla="*/ 2147483646 h 644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555" h="644">
                        <a:moveTo>
                          <a:pt x="138" y="571"/>
                        </a:moveTo>
                        <a:lnTo>
                          <a:pt x="148" y="567"/>
                        </a:lnTo>
                        <a:lnTo>
                          <a:pt x="148" y="556"/>
                        </a:lnTo>
                        <a:lnTo>
                          <a:pt x="142" y="534"/>
                        </a:lnTo>
                        <a:lnTo>
                          <a:pt x="138" y="501"/>
                        </a:lnTo>
                        <a:lnTo>
                          <a:pt x="132" y="490"/>
                        </a:lnTo>
                        <a:lnTo>
                          <a:pt x="107" y="469"/>
                        </a:lnTo>
                        <a:lnTo>
                          <a:pt x="87" y="458"/>
                        </a:lnTo>
                        <a:lnTo>
                          <a:pt x="81" y="452"/>
                        </a:lnTo>
                        <a:lnTo>
                          <a:pt x="61" y="452"/>
                        </a:lnTo>
                        <a:lnTo>
                          <a:pt x="41" y="441"/>
                        </a:lnTo>
                        <a:lnTo>
                          <a:pt x="10" y="425"/>
                        </a:lnTo>
                        <a:lnTo>
                          <a:pt x="0" y="414"/>
                        </a:lnTo>
                        <a:lnTo>
                          <a:pt x="10" y="414"/>
                        </a:lnTo>
                        <a:lnTo>
                          <a:pt x="10" y="397"/>
                        </a:lnTo>
                        <a:lnTo>
                          <a:pt x="20" y="397"/>
                        </a:lnTo>
                        <a:lnTo>
                          <a:pt x="51" y="392"/>
                        </a:lnTo>
                        <a:lnTo>
                          <a:pt x="77" y="392"/>
                        </a:lnTo>
                        <a:lnTo>
                          <a:pt x="117" y="386"/>
                        </a:lnTo>
                        <a:lnTo>
                          <a:pt x="132" y="386"/>
                        </a:lnTo>
                        <a:lnTo>
                          <a:pt x="158" y="386"/>
                        </a:lnTo>
                        <a:lnTo>
                          <a:pt x="162" y="386"/>
                        </a:lnTo>
                        <a:lnTo>
                          <a:pt x="183" y="397"/>
                        </a:lnTo>
                        <a:lnTo>
                          <a:pt x="193" y="375"/>
                        </a:lnTo>
                        <a:lnTo>
                          <a:pt x="193" y="360"/>
                        </a:lnTo>
                        <a:lnTo>
                          <a:pt x="183" y="360"/>
                        </a:lnTo>
                        <a:lnTo>
                          <a:pt x="183" y="332"/>
                        </a:lnTo>
                        <a:lnTo>
                          <a:pt x="178" y="327"/>
                        </a:lnTo>
                        <a:lnTo>
                          <a:pt x="158" y="321"/>
                        </a:lnTo>
                        <a:lnTo>
                          <a:pt x="158" y="310"/>
                        </a:lnTo>
                        <a:lnTo>
                          <a:pt x="138" y="310"/>
                        </a:lnTo>
                        <a:lnTo>
                          <a:pt x="107" y="310"/>
                        </a:lnTo>
                        <a:lnTo>
                          <a:pt x="97" y="327"/>
                        </a:lnTo>
                        <a:lnTo>
                          <a:pt x="87" y="338"/>
                        </a:lnTo>
                        <a:lnTo>
                          <a:pt x="81" y="310"/>
                        </a:lnTo>
                        <a:lnTo>
                          <a:pt x="87" y="294"/>
                        </a:lnTo>
                        <a:lnTo>
                          <a:pt x="87" y="283"/>
                        </a:lnTo>
                        <a:lnTo>
                          <a:pt x="61" y="283"/>
                        </a:lnTo>
                        <a:lnTo>
                          <a:pt x="61" y="266"/>
                        </a:lnTo>
                        <a:lnTo>
                          <a:pt x="81" y="262"/>
                        </a:lnTo>
                        <a:lnTo>
                          <a:pt x="81" y="234"/>
                        </a:lnTo>
                        <a:lnTo>
                          <a:pt x="97" y="229"/>
                        </a:lnTo>
                        <a:lnTo>
                          <a:pt x="97" y="255"/>
                        </a:lnTo>
                        <a:lnTo>
                          <a:pt x="87" y="255"/>
                        </a:lnTo>
                        <a:lnTo>
                          <a:pt x="97" y="266"/>
                        </a:lnTo>
                        <a:lnTo>
                          <a:pt x="117" y="244"/>
                        </a:lnTo>
                        <a:lnTo>
                          <a:pt x="112" y="266"/>
                        </a:lnTo>
                        <a:lnTo>
                          <a:pt x="142" y="266"/>
                        </a:lnTo>
                        <a:lnTo>
                          <a:pt x="142" y="272"/>
                        </a:lnTo>
                        <a:lnTo>
                          <a:pt x="158" y="272"/>
                        </a:lnTo>
                        <a:lnTo>
                          <a:pt x="168" y="272"/>
                        </a:lnTo>
                        <a:lnTo>
                          <a:pt x="193" y="266"/>
                        </a:lnTo>
                        <a:lnTo>
                          <a:pt x="199" y="272"/>
                        </a:lnTo>
                        <a:lnTo>
                          <a:pt x="193" y="277"/>
                        </a:lnTo>
                        <a:lnTo>
                          <a:pt x="193" y="283"/>
                        </a:lnTo>
                        <a:lnTo>
                          <a:pt x="203" y="288"/>
                        </a:lnTo>
                        <a:lnTo>
                          <a:pt x="213" y="283"/>
                        </a:lnTo>
                        <a:lnTo>
                          <a:pt x="219" y="272"/>
                        </a:lnTo>
                        <a:lnTo>
                          <a:pt x="223" y="272"/>
                        </a:lnTo>
                        <a:lnTo>
                          <a:pt x="239" y="272"/>
                        </a:lnTo>
                        <a:lnTo>
                          <a:pt x="219" y="266"/>
                        </a:lnTo>
                        <a:lnTo>
                          <a:pt x="209" y="244"/>
                        </a:lnTo>
                        <a:lnTo>
                          <a:pt x="183" y="255"/>
                        </a:lnTo>
                        <a:lnTo>
                          <a:pt x="203" y="240"/>
                        </a:lnTo>
                        <a:lnTo>
                          <a:pt x="209" y="223"/>
                        </a:lnTo>
                        <a:lnTo>
                          <a:pt x="203" y="229"/>
                        </a:lnTo>
                        <a:lnTo>
                          <a:pt x="193" y="229"/>
                        </a:lnTo>
                        <a:lnTo>
                          <a:pt x="189" y="234"/>
                        </a:lnTo>
                        <a:lnTo>
                          <a:pt x="183" y="229"/>
                        </a:lnTo>
                        <a:lnTo>
                          <a:pt x="183" y="234"/>
                        </a:lnTo>
                        <a:lnTo>
                          <a:pt x="158" y="251"/>
                        </a:lnTo>
                        <a:lnTo>
                          <a:pt x="152" y="251"/>
                        </a:lnTo>
                        <a:lnTo>
                          <a:pt x="138" y="234"/>
                        </a:lnTo>
                        <a:lnTo>
                          <a:pt x="148" y="223"/>
                        </a:lnTo>
                        <a:lnTo>
                          <a:pt x="162" y="207"/>
                        </a:lnTo>
                        <a:lnTo>
                          <a:pt x="183" y="201"/>
                        </a:lnTo>
                        <a:lnTo>
                          <a:pt x="189" y="201"/>
                        </a:lnTo>
                        <a:lnTo>
                          <a:pt x="199" y="201"/>
                        </a:lnTo>
                        <a:lnTo>
                          <a:pt x="209" y="190"/>
                        </a:lnTo>
                        <a:lnTo>
                          <a:pt x="209" y="185"/>
                        </a:lnTo>
                        <a:lnTo>
                          <a:pt x="209" y="179"/>
                        </a:lnTo>
                        <a:lnTo>
                          <a:pt x="209" y="174"/>
                        </a:lnTo>
                        <a:lnTo>
                          <a:pt x="203" y="179"/>
                        </a:lnTo>
                        <a:lnTo>
                          <a:pt x="193" y="190"/>
                        </a:lnTo>
                        <a:lnTo>
                          <a:pt x="183" y="190"/>
                        </a:lnTo>
                        <a:lnTo>
                          <a:pt x="178" y="190"/>
                        </a:lnTo>
                        <a:lnTo>
                          <a:pt x="162" y="201"/>
                        </a:lnTo>
                        <a:lnTo>
                          <a:pt x="158" y="201"/>
                        </a:lnTo>
                        <a:lnTo>
                          <a:pt x="152" y="201"/>
                        </a:lnTo>
                        <a:lnTo>
                          <a:pt x="148" y="201"/>
                        </a:lnTo>
                        <a:lnTo>
                          <a:pt x="142" y="207"/>
                        </a:lnTo>
                        <a:lnTo>
                          <a:pt x="138" y="207"/>
                        </a:lnTo>
                        <a:lnTo>
                          <a:pt x="132" y="207"/>
                        </a:lnTo>
                        <a:lnTo>
                          <a:pt x="128" y="207"/>
                        </a:lnTo>
                        <a:lnTo>
                          <a:pt x="117" y="212"/>
                        </a:lnTo>
                        <a:lnTo>
                          <a:pt x="107" y="218"/>
                        </a:lnTo>
                        <a:lnTo>
                          <a:pt x="102" y="218"/>
                        </a:lnTo>
                        <a:lnTo>
                          <a:pt x="91" y="218"/>
                        </a:lnTo>
                        <a:lnTo>
                          <a:pt x="71" y="223"/>
                        </a:lnTo>
                        <a:lnTo>
                          <a:pt x="61" y="229"/>
                        </a:lnTo>
                        <a:lnTo>
                          <a:pt x="41" y="218"/>
                        </a:lnTo>
                        <a:lnTo>
                          <a:pt x="36" y="218"/>
                        </a:lnTo>
                        <a:lnTo>
                          <a:pt x="26" y="229"/>
                        </a:lnTo>
                        <a:lnTo>
                          <a:pt x="16" y="229"/>
                        </a:lnTo>
                        <a:lnTo>
                          <a:pt x="0" y="218"/>
                        </a:lnTo>
                        <a:lnTo>
                          <a:pt x="0" y="207"/>
                        </a:lnTo>
                        <a:lnTo>
                          <a:pt x="10" y="201"/>
                        </a:lnTo>
                        <a:lnTo>
                          <a:pt x="6" y="190"/>
                        </a:lnTo>
                        <a:lnTo>
                          <a:pt x="6" y="179"/>
                        </a:lnTo>
                        <a:lnTo>
                          <a:pt x="0" y="168"/>
                        </a:lnTo>
                        <a:lnTo>
                          <a:pt x="10" y="146"/>
                        </a:lnTo>
                        <a:lnTo>
                          <a:pt x="10" y="142"/>
                        </a:lnTo>
                        <a:lnTo>
                          <a:pt x="26" y="135"/>
                        </a:lnTo>
                        <a:lnTo>
                          <a:pt x="10" y="135"/>
                        </a:lnTo>
                        <a:lnTo>
                          <a:pt x="10" y="131"/>
                        </a:lnTo>
                        <a:lnTo>
                          <a:pt x="10" y="114"/>
                        </a:lnTo>
                        <a:lnTo>
                          <a:pt x="20" y="103"/>
                        </a:lnTo>
                        <a:lnTo>
                          <a:pt x="26" y="87"/>
                        </a:lnTo>
                        <a:lnTo>
                          <a:pt x="36" y="87"/>
                        </a:lnTo>
                        <a:lnTo>
                          <a:pt x="41" y="87"/>
                        </a:lnTo>
                        <a:lnTo>
                          <a:pt x="71" y="70"/>
                        </a:lnTo>
                        <a:lnTo>
                          <a:pt x="77" y="70"/>
                        </a:lnTo>
                        <a:lnTo>
                          <a:pt x="91" y="59"/>
                        </a:lnTo>
                        <a:lnTo>
                          <a:pt x="112" y="76"/>
                        </a:lnTo>
                        <a:lnTo>
                          <a:pt x="122" y="76"/>
                        </a:lnTo>
                        <a:lnTo>
                          <a:pt x="132" y="76"/>
                        </a:lnTo>
                        <a:lnTo>
                          <a:pt x="112" y="65"/>
                        </a:lnTo>
                        <a:lnTo>
                          <a:pt x="107" y="54"/>
                        </a:lnTo>
                        <a:lnTo>
                          <a:pt x="142" y="44"/>
                        </a:lnTo>
                        <a:lnTo>
                          <a:pt x="168" y="33"/>
                        </a:lnTo>
                        <a:lnTo>
                          <a:pt x="189" y="26"/>
                        </a:lnTo>
                        <a:lnTo>
                          <a:pt x="193" y="22"/>
                        </a:lnTo>
                        <a:lnTo>
                          <a:pt x="213" y="33"/>
                        </a:lnTo>
                        <a:lnTo>
                          <a:pt x="203" y="48"/>
                        </a:lnTo>
                        <a:lnTo>
                          <a:pt x="223" y="44"/>
                        </a:lnTo>
                        <a:lnTo>
                          <a:pt x="239" y="44"/>
                        </a:lnTo>
                        <a:lnTo>
                          <a:pt x="264" y="11"/>
                        </a:lnTo>
                        <a:lnTo>
                          <a:pt x="274" y="16"/>
                        </a:lnTo>
                        <a:lnTo>
                          <a:pt x="300" y="22"/>
                        </a:lnTo>
                        <a:lnTo>
                          <a:pt x="321" y="5"/>
                        </a:lnTo>
                        <a:lnTo>
                          <a:pt x="325" y="5"/>
                        </a:lnTo>
                        <a:lnTo>
                          <a:pt x="335" y="0"/>
                        </a:lnTo>
                        <a:lnTo>
                          <a:pt x="345" y="5"/>
                        </a:lnTo>
                        <a:lnTo>
                          <a:pt x="345" y="22"/>
                        </a:lnTo>
                        <a:lnTo>
                          <a:pt x="345" y="37"/>
                        </a:lnTo>
                        <a:lnTo>
                          <a:pt x="345" y="54"/>
                        </a:lnTo>
                        <a:lnTo>
                          <a:pt x="351" y="54"/>
                        </a:lnTo>
                        <a:lnTo>
                          <a:pt x="355" y="54"/>
                        </a:lnTo>
                        <a:lnTo>
                          <a:pt x="361" y="26"/>
                        </a:lnTo>
                        <a:lnTo>
                          <a:pt x="371" y="37"/>
                        </a:lnTo>
                        <a:lnTo>
                          <a:pt x="381" y="54"/>
                        </a:lnTo>
                        <a:lnTo>
                          <a:pt x="386" y="65"/>
                        </a:lnTo>
                        <a:lnTo>
                          <a:pt x="386" y="54"/>
                        </a:lnTo>
                        <a:lnTo>
                          <a:pt x="386" y="48"/>
                        </a:lnTo>
                        <a:lnTo>
                          <a:pt x="386" y="44"/>
                        </a:lnTo>
                        <a:lnTo>
                          <a:pt x="386" y="33"/>
                        </a:lnTo>
                        <a:lnTo>
                          <a:pt x="402" y="11"/>
                        </a:lnTo>
                        <a:lnTo>
                          <a:pt x="426" y="22"/>
                        </a:lnTo>
                        <a:lnTo>
                          <a:pt x="447" y="33"/>
                        </a:lnTo>
                        <a:lnTo>
                          <a:pt x="452" y="33"/>
                        </a:lnTo>
                        <a:lnTo>
                          <a:pt x="487" y="37"/>
                        </a:lnTo>
                        <a:lnTo>
                          <a:pt x="487" y="44"/>
                        </a:lnTo>
                        <a:lnTo>
                          <a:pt x="487" y="48"/>
                        </a:lnTo>
                        <a:lnTo>
                          <a:pt x="463" y="59"/>
                        </a:lnTo>
                        <a:lnTo>
                          <a:pt x="457" y="70"/>
                        </a:lnTo>
                        <a:lnTo>
                          <a:pt x="463" y="70"/>
                        </a:lnTo>
                        <a:lnTo>
                          <a:pt x="477" y="87"/>
                        </a:lnTo>
                        <a:lnTo>
                          <a:pt x="467" y="103"/>
                        </a:lnTo>
                        <a:lnTo>
                          <a:pt x="473" y="109"/>
                        </a:lnTo>
                        <a:lnTo>
                          <a:pt x="493" y="114"/>
                        </a:lnTo>
                        <a:lnTo>
                          <a:pt x="497" y="114"/>
                        </a:lnTo>
                        <a:lnTo>
                          <a:pt x="493" y="135"/>
                        </a:lnTo>
                        <a:lnTo>
                          <a:pt x="497" y="146"/>
                        </a:lnTo>
                        <a:lnTo>
                          <a:pt x="483" y="179"/>
                        </a:lnTo>
                        <a:lnTo>
                          <a:pt x="493" y="185"/>
                        </a:lnTo>
                        <a:lnTo>
                          <a:pt x="503" y="207"/>
                        </a:lnTo>
                        <a:lnTo>
                          <a:pt x="473" y="229"/>
                        </a:lnTo>
                        <a:lnTo>
                          <a:pt x="467" y="234"/>
                        </a:lnTo>
                        <a:lnTo>
                          <a:pt x="483" y="244"/>
                        </a:lnTo>
                        <a:lnTo>
                          <a:pt x="487" y="272"/>
                        </a:lnTo>
                        <a:lnTo>
                          <a:pt x="493" y="277"/>
                        </a:lnTo>
                        <a:lnTo>
                          <a:pt x="493" y="305"/>
                        </a:lnTo>
                        <a:lnTo>
                          <a:pt x="497" y="310"/>
                        </a:lnTo>
                        <a:lnTo>
                          <a:pt x="497" y="332"/>
                        </a:lnTo>
                        <a:lnTo>
                          <a:pt x="487" y="343"/>
                        </a:lnTo>
                        <a:lnTo>
                          <a:pt x="497" y="353"/>
                        </a:lnTo>
                        <a:lnTo>
                          <a:pt x="483" y="386"/>
                        </a:lnTo>
                        <a:lnTo>
                          <a:pt x="467" y="371"/>
                        </a:lnTo>
                        <a:lnTo>
                          <a:pt x="447" y="375"/>
                        </a:lnTo>
                        <a:lnTo>
                          <a:pt x="437" y="386"/>
                        </a:lnTo>
                        <a:lnTo>
                          <a:pt x="416" y="381"/>
                        </a:lnTo>
                        <a:lnTo>
                          <a:pt x="396" y="403"/>
                        </a:lnTo>
                        <a:lnTo>
                          <a:pt x="416" y="436"/>
                        </a:lnTo>
                        <a:lnTo>
                          <a:pt x="422" y="436"/>
                        </a:lnTo>
                        <a:lnTo>
                          <a:pt x="447" y="484"/>
                        </a:lnTo>
                        <a:lnTo>
                          <a:pt x="452" y="484"/>
                        </a:lnTo>
                        <a:lnTo>
                          <a:pt x="467" y="506"/>
                        </a:lnTo>
                        <a:lnTo>
                          <a:pt x="503" y="501"/>
                        </a:lnTo>
                        <a:lnTo>
                          <a:pt x="508" y="506"/>
                        </a:lnTo>
                        <a:lnTo>
                          <a:pt x="518" y="517"/>
                        </a:lnTo>
                        <a:lnTo>
                          <a:pt x="534" y="517"/>
                        </a:lnTo>
                        <a:lnTo>
                          <a:pt x="554" y="528"/>
                        </a:lnTo>
                        <a:lnTo>
                          <a:pt x="544" y="556"/>
                        </a:lnTo>
                        <a:lnTo>
                          <a:pt x="544" y="567"/>
                        </a:lnTo>
                        <a:lnTo>
                          <a:pt x="528" y="578"/>
                        </a:lnTo>
                        <a:lnTo>
                          <a:pt x="528" y="589"/>
                        </a:lnTo>
                        <a:lnTo>
                          <a:pt x="518" y="604"/>
                        </a:lnTo>
                        <a:lnTo>
                          <a:pt x="497" y="604"/>
                        </a:lnTo>
                        <a:lnTo>
                          <a:pt x="487" y="599"/>
                        </a:lnTo>
                        <a:lnTo>
                          <a:pt x="483" y="604"/>
                        </a:lnTo>
                        <a:lnTo>
                          <a:pt x="477" y="615"/>
                        </a:lnTo>
                        <a:lnTo>
                          <a:pt x="473" y="643"/>
                        </a:lnTo>
                        <a:lnTo>
                          <a:pt x="437" y="632"/>
                        </a:lnTo>
                        <a:lnTo>
                          <a:pt x="412" y="632"/>
                        </a:lnTo>
                        <a:lnTo>
                          <a:pt x="412" y="621"/>
                        </a:lnTo>
                        <a:lnTo>
                          <a:pt x="406" y="604"/>
                        </a:lnTo>
                        <a:lnTo>
                          <a:pt x="422" y="599"/>
                        </a:lnTo>
                        <a:lnTo>
                          <a:pt x="422" y="593"/>
                        </a:lnTo>
                        <a:lnTo>
                          <a:pt x="396" y="610"/>
                        </a:lnTo>
                        <a:lnTo>
                          <a:pt x="345" y="604"/>
                        </a:lnTo>
                        <a:lnTo>
                          <a:pt x="341" y="599"/>
                        </a:lnTo>
                        <a:lnTo>
                          <a:pt x="325" y="582"/>
                        </a:lnTo>
                        <a:lnTo>
                          <a:pt x="335" y="571"/>
                        </a:lnTo>
                        <a:lnTo>
                          <a:pt x="331" y="571"/>
                        </a:lnTo>
                        <a:lnTo>
                          <a:pt x="325" y="556"/>
                        </a:lnTo>
                        <a:lnTo>
                          <a:pt x="325" y="550"/>
                        </a:lnTo>
                        <a:lnTo>
                          <a:pt x="331" y="550"/>
                        </a:lnTo>
                        <a:lnTo>
                          <a:pt x="321" y="545"/>
                        </a:lnTo>
                        <a:lnTo>
                          <a:pt x="310" y="556"/>
                        </a:lnTo>
                        <a:lnTo>
                          <a:pt x="305" y="560"/>
                        </a:lnTo>
                        <a:lnTo>
                          <a:pt x="294" y="539"/>
                        </a:lnTo>
                        <a:lnTo>
                          <a:pt x="294" y="556"/>
                        </a:lnTo>
                        <a:lnTo>
                          <a:pt x="294" y="560"/>
                        </a:lnTo>
                        <a:lnTo>
                          <a:pt x="274" y="560"/>
                        </a:lnTo>
                        <a:lnTo>
                          <a:pt x="270" y="556"/>
                        </a:lnTo>
                        <a:lnTo>
                          <a:pt x="264" y="556"/>
                        </a:lnTo>
                        <a:lnTo>
                          <a:pt x="254" y="556"/>
                        </a:lnTo>
                        <a:lnTo>
                          <a:pt x="254" y="550"/>
                        </a:lnTo>
                        <a:lnTo>
                          <a:pt x="249" y="539"/>
                        </a:lnTo>
                        <a:lnTo>
                          <a:pt x="244" y="528"/>
                        </a:lnTo>
                        <a:lnTo>
                          <a:pt x="254" y="506"/>
                        </a:lnTo>
                        <a:lnTo>
                          <a:pt x="260" y="501"/>
                        </a:lnTo>
                        <a:lnTo>
                          <a:pt x="254" y="501"/>
                        </a:lnTo>
                        <a:lnTo>
                          <a:pt x="244" y="506"/>
                        </a:lnTo>
                        <a:lnTo>
                          <a:pt x="229" y="528"/>
                        </a:lnTo>
                        <a:lnTo>
                          <a:pt x="239" y="545"/>
                        </a:lnTo>
                        <a:lnTo>
                          <a:pt x="239" y="556"/>
                        </a:lnTo>
                        <a:lnTo>
                          <a:pt x="229" y="560"/>
                        </a:lnTo>
                        <a:lnTo>
                          <a:pt x="219" y="556"/>
                        </a:lnTo>
                        <a:lnTo>
                          <a:pt x="219" y="550"/>
                        </a:lnTo>
                        <a:lnTo>
                          <a:pt x="213" y="550"/>
                        </a:lnTo>
                        <a:lnTo>
                          <a:pt x="203" y="545"/>
                        </a:lnTo>
                        <a:lnTo>
                          <a:pt x="209" y="560"/>
                        </a:lnTo>
                        <a:lnTo>
                          <a:pt x="209" y="567"/>
                        </a:lnTo>
                        <a:lnTo>
                          <a:pt x="209" y="578"/>
                        </a:lnTo>
                        <a:lnTo>
                          <a:pt x="209" y="582"/>
                        </a:lnTo>
                        <a:lnTo>
                          <a:pt x="209" y="589"/>
                        </a:lnTo>
                        <a:lnTo>
                          <a:pt x="203" y="593"/>
                        </a:lnTo>
                        <a:lnTo>
                          <a:pt x="193" y="593"/>
                        </a:lnTo>
                        <a:lnTo>
                          <a:pt x="178" y="593"/>
                        </a:lnTo>
                        <a:lnTo>
                          <a:pt x="162" y="593"/>
                        </a:lnTo>
                        <a:lnTo>
                          <a:pt x="132" y="593"/>
                        </a:lnTo>
                        <a:lnTo>
                          <a:pt x="132" y="571"/>
                        </a:lnTo>
                        <a:lnTo>
                          <a:pt x="138" y="571"/>
                        </a:lnTo>
                      </a:path>
                    </a:pathLst>
                  </a:custGeom>
                  <a:solidFill>
                    <a:srgbClr val="CBD9EB"/>
                  </a:solidFill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59" name="Freeform 11">
                    <a:extLst>
                      <a:ext uri="{FF2B5EF4-FFF2-40B4-BE49-F238E27FC236}">
                        <a16:creationId xmlns:a16="http://schemas.microsoft.com/office/drawing/2014/main" id="{A6BBF4E8-91D5-4B05-9A3F-3C3904CA4C8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75767" y="3336925"/>
                    <a:ext cx="1198562" cy="903288"/>
                  </a:xfrm>
                  <a:custGeom>
                    <a:avLst/>
                    <a:gdLst>
                      <a:gd name="T0" fmla="*/ 2147483646 w 703"/>
                      <a:gd name="T1" fmla="*/ 2147483646 h 569"/>
                      <a:gd name="T2" fmla="*/ 2147483646 w 703"/>
                      <a:gd name="T3" fmla="*/ 2147483646 h 569"/>
                      <a:gd name="T4" fmla="*/ 2147483646 w 703"/>
                      <a:gd name="T5" fmla="*/ 2147483646 h 569"/>
                      <a:gd name="T6" fmla="*/ 2147483646 w 703"/>
                      <a:gd name="T7" fmla="*/ 2147483646 h 569"/>
                      <a:gd name="T8" fmla="*/ 2147483646 w 703"/>
                      <a:gd name="T9" fmla="*/ 2147483646 h 569"/>
                      <a:gd name="T10" fmla="*/ 2147483646 w 703"/>
                      <a:gd name="T11" fmla="*/ 2147483646 h 569"/>
                      <a:gd name="T12" fmla="*/ 2147483646 w 703"/>
                      <a:gd name="T13" fmla="*/ 2147483646 h 569"/>
                      <a:gd name="T14" fmla="*/ 2147483646 w 703"/>
                      <a:gd name="T15" fmla="*/ 2147483646 h 569"/>
                      <a:gd name="T16" fmla="*/ 2147483646 w 703"/>
                      <a:gd name="T17" fmla="*/ 2147483646 h 569"/>
                      <a:gd name="T18" fmla="*/ 2147483646 w 703"/>
                      <a:gd name="T19" fmla="*/ 2147483646 h 569"/>
                      <a:gd name="T20" fmla="*/ 2147483646 w 703"/>
                      <a:gd name="T21" fmla="*/ 2147483646 h 569"/>
                      <a:gd name="T22" fmla="*/ 2147483646 w 703"/>
                      <a:gd name="T23" fmla="*/ 2147483646 h 569"/>
                      <a:gd name="T24" fmla="*/ 2147483646 w 703"/>
                      <a:gd name="T25" fmla="*/ 2147483646 h 569"/>
                      <a:gd name="T26" fmla="*/ 2147483646 w 703"/>
                      <a:gd name="T27" fmla="*/ 2147483646 h 569"/>
                      <a:gd name="T28" fmla="*/ 2147483646 w 703"/>
                      <a:gd name="T29" fmla="*/ 2147483646 h 569"/>
                      <a:gd name="T30" fmla="*/ 2147483646 w 703"/>
                      <a:gd name="T31" fmla="*/ 2147483646 h 569"/>
                      <a:gd name="T32" fmla="*/ 2147483646 w 703"/>
                      <a:gd name="T33" fmla="*/ 2147483646 h 569"/>
                      <a:gd name="T34" fmla="*/ 2147483646 w 703"/>
                      <a:gd name="T35" fmla="*/ 2147483646 h 569"/>
                      <a:gd name="T36" fmla="*/ 2147483646 w 703"/>
                      <a:gd name="T37" fmla="*/ 2147483646 h 569"/>
                      <a:gd name="T38" fmla="*/ 2147483646 w 703"/>
                      <a:gd name="T39" fmla="*/ 2147483646 h 569"/>
                      <a:gd name="T40" fmla="*/ 2147483646 w 703"/>
                      <a:gd name="T41" fmla="*/ 2147483646 h 569"/>
                      <a:gd name="T42" fmla="*/ 2147483646 w 703"/>
                      <a:gd name="T43" fmla="*/ 2147483646 h 569"/>
                      <a:gd name="T44" fmla="*/ 2147483646 w 703"/>
                      <a:gd name="T45" fmla="*/ 2147483646 h 569"/>
                      <a:gd name="T46" fmla="*/ 2147483646 w 703"/>
                      <a:gd name="T47" fmla="*/ 2147483646 h 569"/>
                      <a:gd name="T48" fmla="*/ 2147483646 w 703"/>
                      <a:gd name="T49" fmla="*/ 2147483646 h 569"/>
                      <a:gd name="T50" fmla="*/ 2147483646 w 703"/>
                      <a:gd name="T51" fmla="*/ 2147483646 h 569"/>
                      <a:gd name="T52" fmla="*/ 0 w 703"/>
                      <a:gd name="T53" fmla="*/ 2147483646 h 569"/>
                      <a:gd name="T54" fmla="*/ 2147483646 w 703"/>
                      <a:gd name="T55" fmla="*/ 2147483646 h 569"/>
                      <a:gd name="T56" fmla="*/ 2147483646 w 703"/>
                      <a:gd name="T57" fmla="*/ 2147483646 h 569"/>
                      <a:gd name="T58" fmla="*/ 2147483646 w 703"/>
                      <a:gd name="T59" fmla="*/ 2147483646 h 569"/>
                      <a:gd name="T60" fmla="*/ 2147483646 w 703"/>
                      <a:gd name="T61" fmla="*/ 2147483646 h 569"/>
                      <a:gd name="T62" fmla="*/ 2147483646 w 703"/>
                      <a:gd name="T63" fmla="*/ 2147483646 h 569"/>
                      <a:gd name="T64" fmla="*/ 2147483646 w 703"/>
                      <a:gd name="T65" fmla="*/ 2147483646 h 569"/>
                      <a:gd name="T66" fmla="*/ 2147483646 w 703"/>
                      <a:gd name="T67" fmla="*/ 2147483646 h 569"/>
                      <a:gd name="T68" fmla="*/ 2147483646 w 703"/>
                      <a:gd name="T69" fmla="*/ 2147483646 h 569"/>
                      <a:gd name="T70" fmla="*/ 2147483646 w 703"/>
                      <a:gd name="T71" fmla="*/ 2147483646 h 569"/>
                      <a:gd name="T72" fmla="*/ 2147483646 w 703"/>
                      <a:gd name="T73" fmla="*/ 2147483646 h 569"/>
                      <a:gd name="T74" fmla="*/ 2147483646 w 703"/>
                      <a:gd name="T75" fmla="*/ 2147483646 h 569"/>
                      <a:gd name="T76" fmla="*/ 2147483646 w 703"/>
                      <a:gd name="T77" fmla="*/ 2147483646 h 569"/>
                      <a:gd name="T78" fmla="*/ 2147483646 w 703"/>
                      <a:gd name="T79" fmla="*/ 2147483646 h 569"/>
                      <a:gd name="T80" fmla="*/ 2147483646 w 703"/>
                      <a:gd name="T81" fmla="*/ 2147483646 h 569"/>
                      <a:gd name="T82" fmla="*/ 2147483646 w 703"/>
                      <a:gd name="T83" fmla="*/ 2147483646 h 569"/>
                      <a:gd name="T84" fmla="*/ 2147483646 w 703"/>
                      <a:gd name="T85" fmla="*/ 2147483646 h 569"/>
                      <a:gd name="T86" fmla="*/ 2147483646 w 703"/>
                      <a:gd name="T87" fmla="*/ 2147483646 h 569"/>
                      <a:gd name="T88" fmla="*/ 2147483646 w 703"/>
                      <a:gd name="T89" fmla="*/ 2147483646 h 569"/>
                      <a:gd name="T90" fmla="*/ 2147483646 w 703"/>
                      <a:gd name="T91" fmla="*/ 2147483646 h 569"/>
                      <a:gd name="T92" fmla="*/ 2147483646 w 703"/>
                      <a:gd name="T93" fmla="*/ 2147483646 h 569"/>
                      <a:gd name="T94" fmla="*/ 2147483646 w 703"/>
                      <a:gd name="T95" fmla="*/ 2147483646 h 569"/>
                      <a:gd name="T96" fmla="*/ 2147483646 w 703"/>
                      <a:gd name="T97" fmla="*/ 2147483646 h 569"/>
                      <a:gd name="T98" fmla="*/ 2147483646 w 703"/>
                      <a:gd name="T99" fmla="*/ 2147483646 h 569"/>
                      <a:gd name="T100" fmla="*/ 2147483646 w 703"/>
                      <a:gd name="T101" fmla="*/ 2147483646 h 569"/>
                      <a:gd name="T102" fmla="*/ 2147483646 w 703"/>
                      <a:gd name="T103" fmla="*/ 2147483646 h 569"/>
                      <a:gd name="T104" fmla="*/ 2147483646 w 703"/>
                      <a:gd name="T105" fmla="*/ 2147483646 h 569"/>
                      <a:gd name="T106" fmla="*/ 2147483646 w 703"/>
                      <a:gd name="T107" fmla="*/ 2147483646 h 569"/>
                      <a:gd name="T108" fmla="*/ 2147483646 w 703"/>
                      <a:gd name="T109" fmla="*/ 2147483646 h 569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703" h="569">
                        <a:moveTo>
                          <a:pt x="686" y="352"/>
                        </a:moveTo>
                        <a:lnTo>
                          <a:pt x="686" y="352"/>
                        </a:lnTo>
                        <a:lnTo>
                          <a:pt x="682" y="363"/>
                        </a:lnTo>
                        <a:lnTo>
                          <a:pt x="692" y="378"/>
                        </a:lnTo>
                        <a:lnTo>
                          <a:pt x="672" y="384"/>
                        </a:lnTo>
                        <a:lnTo>
                          <a:pt x="672" y="395"/>
                        </a:lnTo>
                        <a:lnTo>
                          <a:pt x="672" y="406"/>
                        </a:lnTo>
                        <a:lnTo>
                          <a:pt x="651" y="421"/>
                        </a:lnTo>
                        <a:lnTo>
                          <a:pt x="641" y="411"/>
                        </a:lnTo>
                        <a:lnTo>
                          <a:pt x="619" y="421"/>
                        </a:lnTo>
                        <a:lnTo>
                          <a:pt x="619" y="428"/>
                        </a:lnTo>
                        <a:lnTo>
                          <a:pt x="609" y="432"/>
                        </a:lnTo>
                        <a:lnTo>
                          <a:pt x="595" y="449"/>
                        </a:lnTo>
                        <a:lnTo>
                          <a:pt x="585" y="449"/>
                        </a:lnTo>
                        <a:lnTo>
                          <a:pt x="579" y="449"/>
                        </a:lnTo>
                        <a:lnTo>
                          <a:pt x="564" y="454"/>
                        </a:lnTo>
                        <a:lnTo>
                          <a:pt x="569" y="492"/>
                        </a:lnTo>
                        <a:lnTo>
                          <a:pt x="538" y="503"/>
                        </a:lnTo>
                        <a:lnTo>
                          <a:pt x="538" y="514"/>
                        </a:lnTo>
                        <a:lnTo>
                          <a:pt x="524" y="519"/>
                        </a:lnTo>
                        <a:lnTo>
                          <a:pt x="513" y="519"/>
                        </a:lnTo>
                        <a:lnTo>
                          <a:pt x="493" y="492"/>
                        </a:lnTo>
                        <a:lnTo>
                          <a:pt x="487" y="492"/>
                        </a:lnTo>
                        <a:lnTo>
                          <a:pt x="477" y="486"/>
                        </a:lnTo>
                        <a:lnTo>
                          <a:pt x="453" y="497"/>
                        </a:lnTo>
                        <a:lnTo>
                          <a:pt x="453" y="508"/>
                        </a:lnTo>
                        <a:lnTo>
                          <a:pt x="432" y="508"/>
                        </a:lnTo>
                        <a:lnTo>
                          <a:pt x="422" y="536"/>
                        </a:lnTo>
                        <a:lnTo>
                          <a:pt x="426" y="540"/>
                        </a:lnTo>
                        <a:lnTo>
                          <a:pt x="422" y="562"/>
                        </a:lnTo>
                        <a:lnTo>
                          <a:pt x="406" y="568"/>
                        </a:lnTo>
                        <a:lnTo>
                          <a:pt x="392" y="557"/>
                        </a:lnTo>
                        <a:lnTo>
                          <a:pt x="392" y="536"/>
                        </a:lnTo>
                        <a:lnTo>
                          <a:pt x="371" y="519"/>
                        </a:lnTo>
                        <a:lnTo>
                          <a:pt x="366" y="519"/>
                        </a:lnTo>
                        <a:lnTo>
                          <a:pt x="345" y="525"/>
                        </a:lnTo>
                        <a:lnTo>
                          <a:pt x="331" y="508"/>
                        </a:lnTo>
                        <a:lnTo>
                          <a:pt x="341" y="486"/>
                        </a:lnTo>
                        <a:lnTo>
                          <a:pt x="315" y="486"/>
                        </a:lnTo>
                        <a:lnTo>
                          <a:pt x="305" y="471"/>
                        </a:lnTo>
                        <a:lnTo>
                          <a:pt x="300" y="471"/>
                        </a:lnTo>
                        <a:lnTo>
                          <a:pt x="290" y="482"/>
                        </a:lnTo>
                        <a:lnTo>
                          <a:pt x="270" y="465"/>
                        </a:lnTo>
                        <a:lnTo>
                          <a:pt x="260" y="465"/>
                        </a:lnTo>
                        <a:lnTo>
                          <a:pt x="249" y="443"/>
                        </a:lnTo>
                        <a:lnTo>
                          <a:pt x="223" y="449"/>
                        </a:lnTo>
                        <a:lnTo>
                          <a:pt x="223" y="454"/>
                        </a:lnTo>
                        <a:lnTo>
                          <a:pt x="203" y="443"/>
                        </a:lnTo>
                        <a:lnTo>
                          <a:pt x="193" y="471"/>
                        </a:lnTo>
                        <a:lnTo>
                          <a:pt x="173" y="465"/>
                        </a:lnTo>
                        <a:lnTo>
                          <a:pt x="168" y="475"/>
                        </a:lnTo>
                        <a:lnTo>
                          <a:pt x="138" y="475"/>
                        </a:lnTo>
                        <a:lnTo>
                          <a:pt x="132" y="482"/>
                        </a:lnTo>
                        <a:lnTo>
                          <a:pt x="117" y="475"/>
                        </a:lnTo>
                        <a:lnTo>
                          <a:pt x="107" y="443"/>
                        </a:lnTo>
                        <a:lnTo>
                          <a:pt x="71" y="443"/>
                        </a:lnTo>
                        <a:lnTo>
                          <a:pt x="67" y="460"/>
                        </a:lnTo>
                        <a:lnTo>
                          <a:pt x="36" y="465"/>
                        </a:lnTo>
                        <a:lnTo>
                          <a:pt x="26" y="454"/>
                        </a:lnTo>
                        <a:lnTo>
                          <a:pt x="41" y="421"/>
                        </a:lnTo>
                        <a:lnTo>
                          <a:pt x="30" y="411"/>
                        </a:lnTo>
                        <a:lnTo>
                          <a:pt x="41" y="400"/>
                        </a:lnTo>
                        <a:lnTo>
                          <a:pt x="41" y="378"/>
                        </a:lnTo>
                        <a:lnTo>
                          <a:pt x="36" y="374"/>
                        </a:lnTo>
                        <a:lnTo>
                          <a:pt x="36" y="346"/>
                        </a:lnTo>
                        <a:lnTo>
                          <a:pt x="30" y="341"/>
                        </a:lnTo>
                        <a:lnTo>
                          <a:pt x="26" y="313"/>
                        </a:lnTo>
                        <a:lnTo>
                          <a:pt x="10" y="303"/>
                        </a:lnTo>
                        <a:lnTo>
                          <a:pt x="16" y="298"/>
                        </a:lnTo>
                        <a:lnTo>
                          <a:pt x="46" y="276"/>
                        </a:lnTo>
                        <a:lnTo>
                          <a:pt x="36" y="255"/>
                        </a:lnTo>
                        <a:lnTo>
                          <a:pt x="26" y="249"/>
                        </a:lnTo>
                        <a:lnTo>
                          <a:pt x="41" y="216"/>
                        </a:lnTo>
                        <a:lnTo>
                          <a:pt x="36" y="205"/>
                        </a:lnTo>
                        <a:lnTo>
                          <a:pt x="41" y="184"/>
                        </a:lnTo>
                        <a:lnTo>
                          <a:pt x="36" y="184"/>
                        </a:lnTo>
                        <a:lnTo>
                          <a:pt x="16" y="179"/>
                        </a:lnTo>
                        <a:lnTo>
                          <a:pt x="10" y="173"/>
                        </a:lnTo>
                        <a:lnTo>
                          <a:pt x="20" y="157"/>
                        </a:lnTo>
                        <a:lnTo>
                          <a:pt x="6" y="140"/>
                        </a:lnTo>
                        <a:lnTo>
                          <a:pt x="0" y="140"/>
                        </a:lnTo>
                        <a:lnTo>
                          <a:pt x="6" y="130"/>
                        </a:lnTo>
                        <a:lnTo>
                          <a:pt x="30" y="119"/>
                        </a:lnTo>
                        <a:lnTo>
                          <a:pt x="30" y="114"/>
                        </a:lnTo>
                        <a:lnTo>
                          <a:pt x="30" y="108"/>
                        </a:lnTo>
                        <a:lnTo>
                          <a:pt x="36" y="86"/>
                        </a:lnTo>
                        <a:lnTo>
                          <a:pt x="36" y="82"/>
                        </a:lnTo>
                        <a:lnTo>
                          <a:pt x="51" y="82"/>
                        </a:lnTo>
                        <a:lnTo>
                          <a:pt x="41" y="54"/>
                        </a:lnTo>
                        <a:lnTo>
                          <a:pt x="57" y="43"/>
                        </a:lnTo>
                        <a:lnTo>
                          <a:pt x="87" y="17"/>
                        </a:lnTo>
                        <a:lnTo>
                          <a:pt x="91" y="22"/>
                        </a:lnTo>
                        <a:lnTo>
                          <a:pt x="112" y="43"/>
                        </a:lnTo>
                        <a:lnTo>
                          <a:pt x="122" y="28"/>
                        </a:lnTo>
                        <a:lnTo>
                          <a:pt x="128" y="28"/>
                        </a:lnTo>
                        <a:lnTo>
                          <a:pt x="152" y="17"/>
                        </a:lnTo>
                        <a:lnTo>
                          <a:pt x="162" y="17"/>
                        </a:lnTo>
                        <a:lnTo>
                          <a:pt x="189" y="6"/>
                        </a:lnTo>
                        <a:lnTo>
                          <a:pt x="199" y="17"/>
                        </a:lnTo>
                        <a:lnTo>
                          <a:pt x="199" y="32"/>
                        </a:lnTo>
                        <a:lnTo>
                          <a:pt x="199" y="39"/>
                        </a:lnTo>
                        <a:lnTo>
                          <a:pt x="209" y="17"/>
                        </a:lnTo>
                        <a:lnTo>
                          <a:pt x="234" y="6"/>
                        </a:lnTo>
                        <a:lnTo>
                          <a:pt x="254" y="0"/>
                        </a:lnTo>
                        <a:lnTo>
                          <a:pt x="239" y="49"/>
                        </a:lnTo>
                        <a:lnTo>
                          <a:pt x="234" y="65"/>
                        </a:lnTo>
                        <a:lnTo>
                          <a:pt x="244" y="49"/>
                        </a:lnTo>
                        <a:lnTo>
                          <a:pt x="254" y="39"/>
                        </a:lnTo>
                        <a:lnTo>
                          <a:pt x="270" y="43"/>
                        </a:lnTo>
                        <a:lnTo>
                          <a:pt x="280" y="54"/>
                        </a:lnTo>
                        <a:lnTo>
                          <a:pt x="264" y="65"/>
                        </a:lnTo>
                        <a:lnTo>
                          <a:pt x="284" y="71"/>
                        </a:lnTo>
                        <a:lnTo>
                          <a:pt x="305" y="76"/>
                        </a:lnTo>
                        <a:lnTo>
                          <a:pt x="294" y="103"/>
                        </a:lnTo>
                        <a:lnTo>
                          <a:pt x="300" y="103"/>
                        </a:lnTo>
                        <a:lnTo>
                          <a:pt x="315" y="119"/>
                        </a:lnTo>
                        <a:lnTo>
                          <a:pt x="310" y="119"/>
                        </a:lnTo>
                        <a:lnTo>
                          <a:pt x="321" y="130"/>
                        </a:lnTo>
                        <a:lnTo>
                          <a:pt x="335" y="147"/>
                        </a:lnTo>
                        <a:lnTo>
                          <a:pt x="345" y="157"/>
                        </a:lnTo>
                        <a:lnTo>
                          <a:pt x="345" y="168"/>
                        </a:lnTo>
                        <a:lnTo>
                          <a:pt x="345" y="184"/>
                        </a:lnTo>
                        <a:lnTo>
                          <a:pt x="351" y="201"/>
                        </a:lnTo>
                        <a:lnTo>
                          <a:pt x="355" y="201"/>
                        </a:lnTo>
                        <a:lnTo>
                          <a:pt x="361" y="205"/>
                        </a:lnTo>
                        <a:lnTo>
                          <a:pt x="381" y="222"/>
                        </a:lnTo>
                        <a:lnTo>
                          <a:pt x="381" y="238"/>
                        </a:lnTo>
                        <a:lnTo>
                          <a:pt x="381" y="249"/>
                        </a:lnTo>
                        <a:lnTo>
                          <a:pt x="392" y="244"/>
                        </a:lnTo>
                        <a:lnTo>
                          <a:pt x="412" y="233"/>
                        </a:lnTo>
                        <a:lnTo>
                          <a:pt x="422" y="227"/>
                        </a:lnTo>
                        <a:lnTo>
                          <a:pt x="432" y="222"/>
                        </a:lnTo>
                        <a:lnTo>
                          <a:pt x="437" y="222"/>
                        </a:lnTo>
                        <a:lnTo>
                          <a:pt x="453" y="194"/>
                        </a:lnTo>
                        <a:lnTo>
                          <a:pt x="463" y="190"/>
                        </a:lnTo>
                        <a:lnTo>
                          <a:pt x="477" y="184"/>
                        </a:lnTo>
                        <a:lnTo>
                          <a:pt x="477" y="168"/>
                        </a:lnTo>
                        <a:lnTo>
                          <a:pt x="503" y="162"/>
                        </a:lnTo>
                        <a:lnTo>
                          <a:pt x="518" y="157"/>
                        </a:lnTo>
                        <a:lnTo>
                          <a:pt x="544" y="151"/>
                        </a:lnTo>
                        <a:lnTo>
                          <a:pt x="548" y="147"/>
                        </a:lnTo>
                        <a:lnTo>
                          <a:pt x="558" y="157"/>
                        </a:lnTo>
                        <a:lnTo>
                          <a:pt x="548" y="173"/>
                        </a:lnTo>
                        <a:lnTo>
                          <a:pt x="554" y="179"/>
                        </a:lnTo>
                        <a:lnTo>
                          <a:pt x="574" y="173"/>
                        </a:lnTo>
                        <a:lnTo>
                          <a:pt x="579" y="201"/>
                        </a:lnTo>
                        <a:lnTo>
                          <a:pt x="585" y="205"/>
                        </a:lnTo>
                        <a:lnTo>
                          <a:pt x="589" y="194"/>
                        </a:lnTo>
                        <a:lnTo>
                          <a:pt x="599" y="211"/>
                        </a:lnTo>
                        <a:lnTo>
                          <a:pt x="605" y="205"/>
                        </a:lnTo>
                        <a:lnTo>
                          <a:pt x="605" y="201"/>
                        </a:lnTo>
                        <a:lnTo>
                          <a:pt x="629" y="216"/>
                        </a:lnTo>
                        <a:lnTo>
                          <a:pt x="629" y="233"/>
                        </a:lnTo>
                        <a:lnTo>
                          <a:pt x="656" y="238"/>
                        </a:lnTo>
                        <a:lnTo>
                          <a:pt x="672" y="244"/>
                        </a:lnTo>
                        <a:lnTo>
                          <a:pt x="666" y="255"/>
                        </a:lnTo>
                        <a:lnTo>
                          <a:pt x="666" y="270"/>
                        </a:lnTo>
                        <a:lnTo>
                          <a:pt x="666" y="281"/>
                        </a:lnTo>
                        <a:lnTo>
                          <a:pt x="672" y="270"/>
                        </a:lnTo>
                        <a:lnTo>
                          <a:pt x="676" y="265"/>
                        </a:lnTo>
                        <a:lnTo>
                          <a:pt x="696" y="265"/>
                        </a:lnTo>
                        <a:lnTo>
                          <a:pt x="702" y="287"/>
                        </a:lnTo>
                        <a:lnTo>
                          <a:pt x="696" y="292"/>
                        </a:lnTo>
                        <a:lnTo>
                          <a:pt x="702" y="303"/>
                        </a:lnTo>
                        <a:lnTo>
                          <a:pt x="686" y="320"/>
                        </a:lnTo>
                        <a:lnTo>
                          <a:pt x="686" y="324"/>
                        </a:lnTo>
                        <a:lnTo>
                          <a:pt x="686" y="35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60" name="Freeform 12">
                    <a:extLst>
                      <a:ext uri="{FF2B5EF4-FFF2-40B4-BE49-F238E27FC236}">
                        <a16:creationId xmlns:a16="http://schemas.microsoft.com/office/drawing/2014/main" id="{F3F6C064-3096-4B8D-824B-274B10E8AF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74167" y="4032250"/>
                    <a:ext cx="1176337" cy="814388"/>
                  </a:xfrm>
                  <a:custGeom>
                    <a:avLst/>
                    <a:gdLst>
                      <a:gd name="T0" fmla="*/ 2147483646 w 690"/>
                      <a:gd name="T1" fmla="*/ 2147483646 h 513"/>
                      <a:gd name="T2" fmla="*/ 2147483646 w 690"/>
                      <a:gd name="T3" fmla="*/ 2147483646 h 513"/>
                      <a:gd name="T4" fmla="*/ 2147483646 w 690"/>
                      <a:gd name="T5" fmla="*/ 2147483646 h 513"/>
                      <a:gd name="T6" fmla="*/ 2147483646 w 690"/>
                      <a:gd name="T7" fmla="*/ 2147483646 h 513"/>
                      <a:gd name="T8" fmla="*/ 2147483646 w 690"/>
                      <a:gd name="T9" fmla="*/ 2147483646 h 513"/>
                      <a:gd name="T10" fmla="*/ 2147483646 w 690"/>
                      <a:gd name="T11" fmla="*/ 2147483646 h 513"/>
                      <a:gd name="T12" fmla="*/ 2147483646 w 690"/>
                      <a:gd name="T13" fmla="*/ 2147483646 h 513"/>
                      <a:gd name="T14" fmla="*/ 2147483646 w 690"/>
                      <a:gd name="T15" fmla="*/ 2147483646 h 513"/>
                      <a:gd name="T16" fmla="*/ 2147483646 w 690"/>
                      <a:gd name="T17" fmla="*/ 2147483646 h 513"/>
                      <a:gd name="T18" fmla="*/ 2147483646 w 690"/>
                      <a:gd name="T19" fmla="*/ 2147483646 h 513"/>
                      <a:gd name="T20" fmla="*/ 2147483646 w 690"/>
                      <a:gd name="T21" fmla="*/ 2147483646 h 513"/>
                      <a:gd name="T22" fmla="*/ 2147483646 w 690"/>
                      <a:gd name="T23" fmla="*/ 2147483646 h 513"/>
                      <a:gd name="T24" fmla="*/ 2147483646 w 690"/>
                      <a:gd name="T25" fmla="*/ 2147483646 h 513"/>
                      <a:gd name="T26" fmla="*/ 2147483646 w 690"/>
                      <a:gd name="T27" fmla="*/ 2147483646 h 513"/>
                      <a:gd name="T28" fmla="*/ 2147483646 w 690"/>
                      <a:gd name="T29" fmla="*/ 2147483646 h 513"/>
                      <a:gd name="T30" fmla="*/ 2147483646 w 690"/>
                      <a:gd name="T31" fmla="*/ 2147483646 h 513"/>
                      <a:gd name="T32" fmla="*/ 2147483646 w 690"/>
                      <a:gd name="T33" fmla="*/ 2147483646 h 513"/>
                      <a:gd name="T34" fmla="*/ 2147483646 w 690"/>
                      <a:gd name="T35" fmla="*/ 2147483646 h 513"/>
                      <a:gd name="T36" fmla="*/ 2147483646 w 690"/>
                      <a:gd name="T37" fmla="*/ 2147483646 h 513"/>
                      <a:gd name="T38" fmla="*/ 2147483646 w 690"/>
                      <a:gd name="T39" fmla="*/ 2147483646 h 513"/>
                      <a:gd name="T40" fmla="*/ 2147483646 w 690"/>
                      <a:gd name="T41" fmla="*/ 2147483646 h 513"/>
                      <a:gd name="T42" fmla="*/ 2147483646 w 690"/>
                      <a:gd name="T43" fmla="*/ 2147483646 h 513"/>
                      <a:gd name="T44" fmla="*/ 2147483646 w 690"/>
                      <a:gd name="T45" fmla="*/ 2147483646 h 513"/>
                      <a:gd name="T46" fmla="*/ 2147483646 w 690"/>
                      <a:gd name="T47" fmla="*/ 2147483646 h 513"/>
                      <a:gd name="T48" fmla="*/ 2147483646 w 690"/>
                      <a:gd name="T49" fmla="*/ 2147483646 h 513"/>
                      <a:gd name="T50" fmla="*/ 2147483646 w 690"/>
                      <a:gd name="T51" fmla="*/ 2147483646 h 513"/>
                      <a:gd name="T52" fmla="*/ 2147483646 w 690"/>
                      <a:gd name="T53" fmla="*/ 2147483646 h 513"/>
                      <a:gd name="T54" fmla="*/ 2147483646 w 690"/>
                      <a:gd name="T55" fmla="*/ 2147483646 h 513"/>
                      <a:gd name="T56" fmla="*/ 2147483646 w 690"/>
                      <a:gd name="T57" fmla="*/ 2147483646 h 513"/>
                      <a:gd name="T58" fmla="*/ 2147483646 w 690"/>
                      <a:gd name="T59" fmla="*/ 2147483646 h 513"/>
                      <a:gd name="T60" fmla="*/ 2147483646 w 690"/>
                      <a:gd name="T61" fmla="*/ 2147483646 h 513"/>
                      <a:gd name="T62" fmla="*/ 2147483646 w 690"/>
                      <a:gd name="T63" fmla="*/ 2147483646 h 513"/>
                      <a:gd name="T64" fmla="*/ 2147483646 w 690"/>
                      <a:gd name="T65" fmla="*/ 2147483646 h 513"/>
                      <a:gd name="T66" fmla="*/ 2147483646 w 690"/>
                      <a:gd name="T67" fmla="*/ 2147483646 h 513"/>
                      <a:gd name="T68" fmla="*/ 2147483646 w 690"/>
                      <a:gd name="T69" fmla="*/ 2147483646 h 513"/>
                      <a:gd name="T70" fmla="*/ 2147483646 w 690"/>
                      <a:gd name="T71" fmla="*/ 2147483646 h 513"/>
                      <a:gd name="T72" fmla="*/ 2147483646 w 690"/>
                      <a:gd name="T73" fmla="*/ 2147483646 h 513"/>
                      <a:gd name="T74" fmla="*/ 2147483646 w 690"/>
                      <a:gd name="T75" fmla="*/ 2147483646 h 513"/>
                      <a:gd name="T76" fmla="*/ 2147483646 w 690"/>
                      <a:gd name="T77" fmla="*/ 2147483646 h 513"/>
                      <a:gd name="T78" fmla="*/ 2147483646 w 690"/>
                      <a:gd name="T79" fmla="*/ 2147483646 h 513"/>
                      <a:gd name="T80" fmla="*/ 2147483646 w 690"/>
                      <a:gd name="T81" fmla="*/ 2147483646 h 513"/>
                      <a:gd name="T82" fmla="*/ 2147483646 w 690"/>
                      <a:gd name="T83" fmla="*/ 2147483646 h 513"/>
                      <a:gd name="T84" fmla="*/ 2147483646 w 690"/>
                      <a:gd name="T85" fmla="*/ 2147483646 h 513"/>
                      <a:gd name="T86" fmla="*/ 2147483646 w 690"/>
                      <a:gd name="T87" fmla="*/ 2147483646 h 513"/>
                      <a:gd name="T88" fmla="*/ 2147483646 w 690"/>
                      <a:gd name="T89" fmla="*/ 2147483646 h 513"/>
                      <a:gd name="T90" fmla="*/ 2147483646 w 690"/>
                      <a:gd name="T91" fmla="*/ 2147483646 h 513"/>
                      <a:gd name="T92" fmla="*/ 2147483646 w 690"/>
                      <a:gd name="T93" fmla="*/ 2147483646 h 513"/>
                      <a:gd name="T94" fmla="*/ 2147483646 w 690"/>
                      <a:gd name="T95" fmla="*/ 2147483646 h 513"/>
                      <a:gd name="T96" fmla="*/ 2147483646 w 690"/>
                      <a:gd name="T97" fmla="*/ 2147483646 h 513"/>
                      <a:gd name="T98" fmla="*/ 2147483646 w 690"/>
                      <a:gd name="T99" fmla="*/ 2147483646 h 513"/>
                      <a:gd name="T100" fmla="*/ 2147483646 w 690"/>
                      <a:gd name="T101" fmla="*/ 2147483646 h 513"/>
                      <a:gd name="T102" fmla="*/ 2147483646 w 690"/>
                      <a:gd name="T103" fmla="*/ 2147483646 h 513"/>
                      <a:gd name="T104" fmla="*/ 2147483646 w 690"/>
                      <a:gd name="T105" fmla="*/ 2147483646 h 513"/>
                      <a:gd name="T106" fmla="*/ 2147483646 w 690"/>
                      <a:gd name="T107" fmla="*/ 2147483646 h 513"/>
                      <a:gd name="T108" fmla="*/ 2147483646 w 690"/>
                      <a:gd name="T109" fmla="*/ 2147483646 h 513"/>
                      <a:gd name="T110" fmla="*/ 2147483646 w 690"/>
                      <a:gd name="T111" fmla="*/ 2147483646 h 513"/>
                      <a:gd name="T112" fmla="*/ 2147483646 w 690"/>
                      <a:gd name="T113" fmla="*/ 2147483646 h 513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690" h="513">
                        <a:moveTo>
                          <a:pt x="659" y="409"/>
                        </a:moveTo>
                        <a:lnTo>
                          <a:pt x="669" y="414"/>
                        </a:lnTo>
                        <a:lnTo>
                          <a:pt x="664" y="436"/>
                        </a:lnTo>
                        <a:lnTo>
                          <a:pt x="664" y="442"/>
                        </a:lnTo>
                        <a:lnTo>
                          <a:pt x="648" y="458"/>
                        </a:lnTo>
                        <a:lnTo>
                          <a:pt x="644" y="475"/>
                        </a:lnTo>
                        <a:lnTo>
                          <a:pt x="608" y="468"/>
                        </a:lnTo>
                        <a:lnTo>
                          <a:pt x="604" y="475"/>
                        </a:lnTo>
                        <a:lnTo>
                          <a:pt x="598" y="486"/>
                        </a:lnTo>
                        <a:lnTo>
                          <a:pt x="578" y="496"/>
                        </a:lnTo>
                        <a:lnTo>
                          <a:pt x="573" y="490"/>
                        </a:lnTo>
                        <a:lnTo>
                          <a:pt x="547" y="512"/>
                        </a:lnTo>
                        <a:lnTo>
                          <a:pt x="543" y="507"/>
                        </a:lnTo>
                        <a:lnTo>
                          <a:pt x="512" y="507"/>
                        </a:lnTo>
                        <a:lnTo>
                          <a:pt x="507" y="512"/>
                        </a:lnTo>
                        <a:lnTo>
                          <a:pt x="502" y="512"/>
                        </a:lnTo>
                        <a:lnTo>
                          <a:pt x="486" y="501"/>
                        </a:lnTo>
                        <a:lnTo>
                          <a:pt x="486" y="475"/>
                        </a:lnTo>
                        <a:lnTo>
                          <a:pt x="512" y="475"/>
                        </a:lnTo>
                        <a:lnTo>
                          <a:pt x="496" y="468"/>
                        </a:lnTo>
                        <a:lnTo>
                          <a:pt x="486" y="468"/>
                        </a:lnTo>
                        <a:lnTo>
                          <a:pt x="486" y="458"/>
                        </a:lnTo>
                        <a:lnTo>
                          <a:pt x="476" y="464"/>
                        </a:lnTo>
                        <a:lnTo>
                          <a:pt x="466" y="468"/>
                        </a:lnTo>
                        <a:lnTo>
                          <a:pt x="446" y="458"/>
                        </a:lnTo>
                        <a:lnTo>
                          <a:pt x="446" y="442"/>
                        </a:lnTo>
                        <a:lnTo>
                          <a:pt x="436" y="447"/>
                        </a:lnTo>
                        <a:lnTo>
                          <a:pt x="436" y="458"/>
                        </a:lnTo>
                        <a:lnTo>
                          <a:pt x="426" y="458"/>
                        </a:lnTo>
                        <a:lnTo>
                          <a:pt x="415" y="475"/>
                        </a:lnTo>
                        <a:lnTo>
                          <a:pt x="405" y="468"/>
                        </a:lnTo>
                        <a:lnTo>
                          <a:pt x="385" y="468"/>
                        </a:lnTo>
                        <a:lnTo>
                          <a:pt x="371" y="475"/>
                        </a:lnTo>
                        <a:lnTo>
                          <a:pt x="365" y="475"/>
                        </a:lnTo>
                        <a:lnTo>
                          <a:pt x="345" y="468"/>
                        </a:lnTo>
                        <a:lnTo>
                          <a:pt x="340" y="447"/>
                        </a:lnTo>
                        <a:lnTo>
                          <a:pt x="340" y="436"/>
                        </a:lnTo>
                        <a:lnTo>
                          <a:pt x="320" y="436"/>
                        </a:lnTo>
                        <a:lnTo>
                          <a:pt x="320" y="420"/>
                        </a:lnTo>
                        <a:lnTo>
                          <a:pt x="324" y="414"/>
                        </a:lnTo>
                        <a:lnTo>
                          <a:pt x="334" y="414"/>
                        </a:lnTo>
                        <a:lnTo>
                          <a:pt x="355" y="436"/>
                        </a:lnTo>
                        <a:lnTo>
                          <a:pt x="360" y="436"/>
                        </a:lnTo>
                        <a:lnTo>
                          <a:pt x="385" y="431"/>
                        </a:lnTo>
                        <a:lnTo>
                          <a:pt x="391" y="436"/>
                        </a:lnTo>
                        <a:lnTo>
                          <a:pt x="401" y="420"/>
                        </a:lnTo>
                        <a:lnTo>
                          <a:pt x="411" y="403"/>
                        </a:lnTo>
                        <a:lnTo>
                          <a:pt x="415" y="388"/>
                        </a:lnTo>
                        <a:lnTo>
                          <a:pt x="411" y="388"/>
                        </a:lnTo>
                        <a:lnTo>
                          <a:pt x="405" y="381"/>
                        </a:lnTo>
                        <a:lnTo>
                          <a:pt x="405" y="392"/>
                        </a:lnTo>
                        <a:lnTo>
                          <a:pt x="401" y="398"/>
                        </a:lnTo>
                        <a:lnTo>
                          <a:pt x="391" y="392"/>
                        </a:lnTo>
                        <a:lnTo>
                          <a:pt x="395" y="388"/>
                        </a:lnTo>
                        <a:lnTo>
                          <a:pt x="391" y="388"/>
                        </a:lnTo>
                        <a:lnTo>
                          <a:pt x="385" y="381"/>
                        </a:lnTo>
                        <a:lnTo>
                          <a:pt x="381" y="377"/>
                        </a:lnTo>
                        <a:lnTo>
                          <a:pt x="371" y="370"/>
                        </a:lnTo>
                        <a:lnTo>
                          <a:pt x="371" y="381"/>
                        </a:lnTo>
                        <a:lnTo>
                          <a:pt x="345" y="381"/>
                        </a:lnTo>
                        <a:lnTo>
                          <a:pt x="345" y="388"/>
                        </a:lnTo>
                        <a:lnTo>
                          <a:pt x="340" y="388"/>
                        </a:lnTo>
                        <a:lnTo>
                          <a:pt x="340" y="392"/>
                        </a:lnTo>
                        <a:lnTo>
                          <a:pt x="330" y="398"/>
                        </a:lnTo>
                        <a:lnTo>
                          <a:pt x="320" y="398"/>
                        </a:lnTo>
                        <a:lnTo>
                          <a:pt x="320" y="392"/>
                        </a:lnTo>
                        <a:lnTo>
                          <a:pt x="314" y="398"/>
                        </a:lnTo>
                        <a:lnTo>
                          <a:pt x="314" y="388"/>
                        </a:lnTo>
                        <a:lnTo>
                          <a:pt x="304" y="366"/>
                        </a:lnTo>
                        <a:lnTo>
                          <a:pt x="300" y="366"/>
                        </a:lnTo>
                        <a:lnTo>
                          <a:pt x="294" y="366"/>
                        </a:lnTo>
                        <a:lnTo>
                          <a:pt x="300" y="377"/>
                        </a:lnTo>
                        <a:lnTo>
                          <a:pt x="304" y="392"/>
                        </a:lnTo>
                        <a:lnTo>
                          <a:pt x="304" y="398"/>
                        </a:lnTo>
                        <a:lnTo>
                          <a:pt x="314" y="420"/>
                        </a:lnTo>
                        <a:lnTo>
                          <a:pt x="310" y="431"/>
                        </a:lnTo>
                        <a:lnTo>
                          <a:pt x="294" y="414"/>
                        </a:lnTo>
                        <a:lnTo>
                          <a:pt x="284" y="409"/>
                        </a:lnTo>
                        <a:lnTo>
                          <a:pt x="284" y="392"/>
                        </a:lnTo>
                        <a:lnTo>
                          <a:pt x="279" y="381"/>
                        </a:lnTo>
                        <a:lnTo>
                          <a:pt x="279" y="409"/>
                        </a:lnTo>
                        <a:lnTo>
                          <a:pt x="269" y="403"/>
                        </a:lnTo>
                        <a:lnTo>
                          <a:pt x="249" y="409"/>
                        </a:lnTo>
                        <a:lnTo>
                          <a:pt x="249" y="398"/>
                        </a:lnTo>
                        <a:lnTo>
                          <a:pt x="243" y="398"/>
                        </a:lnTo>
                        <a:lnTo>
                          <a:pt x="233" y="414"/>
                        </a:lnTo>
                        <a:lnTo>
                          <a:pt x="233" y="436"/>
                        </a:lnTo>
                        <a:lnTo>
                          <a:pt x="239" y="453"/>
                        </a:lnTo>
                        <a:lnTo>
                          <a:pt x="249" y="468"/>
                        </a:lnTo>
                        <a:lnTo>
                          <a:pt x="249" y="475"/>
                        </a:lnTo>
                        <a:lnTo>
                          <a:pt x="233" y="486"/>
                        </a:lnTo>
                        <a:lnTo>
                          <a:pt x="229" y="468"/>
                        </a:lnTo>
                        <a:lnTo>
                          <a:pt x="229" y="458"/>
                        </a:lnTo>
                        <a:lnTo>
                          <a:pt x="223" y="447"/>
                        </a:lnTo>
                        <a:lnTo>
                          <a:pt x="223" y="414"/>
                        </a:lnTo>
                        <a:lnTo>
                          <a:pt x="223" y="388"/>
                        </a:lnTo>
                        <a:lnTo>
                          <a:pt x="213" y="377"/>
                        </a:lnTo>
                        <a:lnTo>
                          <a:pt x="213" y="366"/>
                        </a:lnTo>
                        <a:lnTo>
                          <a:pt x="208" y="344"/>
                        </a:lnTo>
                        <a:lnTo>
                          <a:pt x="229" y="322"/>
                        </a:lnTo>
                        <a:lnTo>
                          <a:pt x="233" y="322"/>
                        </a:lnTo>
                        <a:lnTo>
                          <a:pt x="233" y="311"/>
                        </a:lnTo>
                        <a:lnTo>
                          <a:pt x="213" y="316"/>
                        </a:lnTo>
                        <a:lnTo>
                          <a:pt x="208" y="333"/>
                        </a:lnTo>
                        <a:lnTo>
                          <a:pt x="198" y="349"/>
                        </a:lnTo>
                        <a:lnTo>
                          <a:pt x="193" y="349"/>
                        </a:lnTo>
                        <a:lnTo>
                          <a:pt x="193" y="338"/>
                        </a:lnTo>
                        <a:lnTo>
                          <a:pt x="178" y="333"/>
                        </a:lnTo>
                        <a:lnTo>
                          <a:pt x="172" y="333"/>
                        </a:lnTo>
                        <a:lnTo>
                          <a:pt x="148" y="316"/>
                        </a:lnTo>
                        <a:lnTo>
                          <a:pt x="158" y="316"/>
                        </a:lnTo>
                        <a:lnTo>
                          <a:pt x="158" y="311"/>
                        </a:lnTo>
                        <a:lnTo>
                          <a:pt x="148" y="311"/>
                        </a:lnTo>
                        <a:lnTo>
                          <a:pt x="152" y="300"/>
                        </a:lnTo>
                        <a:lnTo>
                          <a:pt x="152" y="294"/>
                        </a:lnTo>
                        <a:lnTo>
                          <a:pt x="152" y="289"/>
                        </a:lnTo>
                        <a:lnTo>
                          <a:pt x="158" y="289"/>
                        </a:lnTo>
                        <a:lnTo>
                          <a:pt x="152" y="283"/>
                        </a:lnTo>
                        <a:lnTo>
                          <a:pt x="142" y="272"/>
                        </a:lnTo>
                        <a:lnTo>
                          <a:pt x="142" y="266"/>
                        </a:lnTo>
                        <a:lnTo>
                          <a:pt x="138" y="266"/>
                        </a:lnTo>
                        <a:lnTo>
                          <a:pt x="142" y="272"/>
                        </a:lnTo>
                        <a:lnTo>
                          <a:pt x="142" y="279"/>
                        </a:lnTo>
                        <a:lnTo>
                          <a:pt x="142" y="283"/>
                        </a:lnTo>
                        <a:lnTo>
                          <a:pt x="142" y="289"/>
                        </a:lnTo>
                        <a:lnTo>
                          <a:pt x="148" y="294"/>
                        </a:lnTo>
                        <a:lnTo>
                          <a:pt x="138" y="294"/>
                        </a:lnTo>
                        <a:lnTo>
                          <a:pt x="132" y="294"/>
                        </a:lnTo>
                        <a:lnTo>
                          <a:pt x="138" y="294"/>
                        </a:lnTo>
                        <a:lnTo>
                          <a:pt x="142" y="300"/>
                        </a:lnTo>
                        <a:lnTo>
                          <a:pt x="142" y="305"/>
                        </a:lnTo>
                        <a:lnTo>
                          <a:pt x="142" y="311"/>
                        </a:lnTo>
                        <a:lnTo>
                          <a:pt x="127" y="311"/>
                        </a:lnTo>
                        <a:lnTo>
                          <a:pt x="122" y="316"/>
                        </a:lnTo>
                        <a:lnTo>
                          <a:pt x="107" y="316"/>
                        </a:lnTo>
                        <a:lnTo>
                          <a:pt x="101" y="316"/>
                        </a:lnTo>
                        <a:lnTo>
                          <a:pt x="87" y="283"/>
                        </a:lnTo>
                        <a:lnTo>
                          <a:pt x="77" y="272"/>
                        </a:lnTo>
                        <a:lnTo>
                          <a:pt x="81" y="244"/>
                        </a:lnTo>
                        <a:lnTo>
                          <a:pt x="87" y="233"/>
                        </a:lnTo>
                        <a:lnTo>
                          <a:pt x="91" y="229"/>
                        </a:lnTo>
                        <a:lnTo>
                          <a:pt x="101" y="233"/>
                        </a:lnTo>
                        <a:lnTo>
                          <a:pt x="122" y="233"/>
                        </a:lnTo>
                        <a:lnTo>
                          <a:pt x="132" y="218"/>
                        </a:lnTo>
                        <a:lnTo>
                          <a:pt x="132" y="207"/>
                        </a:lnTo>
                        <a:lnTo>
                          <a:pt x="148" y="196"/>
                        </a:lnTo>
                        <a:lnTo>
                          <a:pt x="148" y="185"/>
                        </a:lnTo>
                        <a:lnTo>
                          <a:pt x="158" y="157"/>
                        </a:lnTo>
                        <a:lnTo>
                          <a:pt x="138" y="146"/>
                        </a:lnTo>
                        <a:lnTo>
                          <a:pt x="122" y="146"/>
                        </a:lnTo>
                        <a:lnTo>
                          <a:pt x="111" y="135"/>
                        </a:lnTo>
                        <a:lnTo>
                          <a:pt x="107" y="131"/>
                        </a:lnTo>
                        <a:lnTo>
                          <a:pt x="71" y="135"/>
                        </a:lnTo>
                        <a:lnTo>
                          <a:pt x="56" y="114"/>
                        </a:lnTo>
                        <a:lnTo>
                          <a:pt x="51" y="114"/>
                        </a:lnTo>
                        <a:lnTo>
                          <a:pt x="26" y="65"/>
                        </a:lnTo>
                        <a:lnTo>
                          <a:pt x="20" y="65"/>
                        </a:lnTo>
                        <a:lnTo>
                          <a:pt x="0" y="33"/>
                        </a:lnTo>
                        <a:lnTo>
                          <a:pt x="20" y="11"/>
                        </a:lnTo>
                        <a:lnTo>
                          <a:pt x="41" y="16"/>
                        </a:lnTo>
                        <a:lnTo>
                          <a:pt x="51" y="5"/>
                        </a:lnTo>
                        <a:lnTo>
                          <a:pt x="71" y="0"/>
                        </a:lnTo>
                        <a:lnTo>
                          <a:pt x="87" y="16"/>
                        </a:lnTo>
                        <a:lnTo>
                          <a:pt x="97" y="26"/>
                        </a:lnTo>
                        <a:lnTo>
                          <a:pt x="127" y="22"/>
                        </a:lnTo>
                        <a:lnTo>
                          <a:pt x="132" y="5"/>
                        </a:lnTo>
                        <a:lnTo>
                          <a:pt x="168" y="5"/>
                        </a:lnTo>
                        <a:lnTo>
                          <a:pt x="178" y="37"/>
                        </a:lnTo>
                        <a:lnTo>
                          <a:pt x="193" y="44"/>
                        </a:lnTo>
                        <a:lnTo>
                          <a:pt x="198" y="37"/>
                        </a:lnTo>
                        <a:lnTo>
                          <a:pt x="229" y="37"/>
                        </a:lnTo>
                        <a:lnTo>
                          <a:pt x="233" y="26"/>
                        </a:lnTo>
                        <a:lnTo>
                          <a:pt x="253" y="33"/>
                        </a:lnTo>
                        <a:lnTo>
                          <a:pt x="263" y="5"/>
                        </a:lnTo>
                        <a:lnTo>
                          <a:pt x="284" y="16"/>
                        </a:lnTo>
                        <a:lnTo>
                          <a:pt x="284" y="11"/>
                        </a:lnTo>
                        <a:lnTo>
                          <a:pt x="310" y="5"/>
                        </a:lnTo>
                        <a:lnTo>
                          <a:pt x="320" y="26"/>
                        </a:lnTo>
                        <a:lnTo>
                          <a:pt x="330" y="26"/>
                        </a:lnTo>
                        <a:lnTo>
                          <a:pt x="350" y="44"/>
                        </a:lnTo>
                        <a:lnTo>
                          <a:pt x="360" y="33"/>
                        </a:lnTo>
                        <a:lnTo>
                          <a:pt x="365" y="33"/>
                        </a:lnTo>
                        <a:lnTo>
                          <a:pt x="375" y="48"/>
                        </a:lnTo>
                        <a:lnTo>
                          <a:pt x="401" y="48"/>
                        </a:lnTo>
                        <a:lnTo>
                          <a:pt x="391" y="70"/>
                        </a:lnTo>
                        <a:lnTo>
                          <a:pt x="405" y="87"/>
                        </a:lnTo>
                        <a:lnTo>
                          <a:pt x="426" y="81"/>
                        </a:lnTo>
                        <a:lnTo>
                          <a:pt x="431" y="81"/>
                        </a:lnTo>
                        <a:lnTo>
                          <a:pt x="452" y="98"/>
                        </a:lnTo>
                        <a:lnTo>
                          <a:pt x="452" y="120"/>
                        </a:lnTo>
                        <a:lnTo>
                          <a:pt x="466" y="131"/>
                        </a:lnTo>
                        <a:lnTo>
                          <a:pt x="482" y="124"/>
                        </a:lnTo>
                        <a:lnTo>
                          <a:pt x="486" y="103"/>
                        </a:lnTo>
                        <a:lnTo>
                          <a:pt x="482" y="98"/>
                        </a:lnTo>
                        <a:lnTo>
                          <a:pt x="492" y="70"/>
                        </a:lnTo>
                        <a:lnTo>
                          <a:pt x="512" y="70"/>
                        </a:lnTo>
                        <a:lnTo>
                          <a:pt x="512" y="59"/>
                        </a:lnTo>
                        <a:lnTo>
                          <a:pt x="537" y="48"/>
                        </a:lnTo>
                        <a:lnTo>
                          <a:pt x="547" y="54"/>
                        </a:lnTo>
                        <a:lnTo>
                          <a:pt x="553" y="54"/>
                        </a:lnTo>
                        <a:lnTo>
                          <a:pt x="573" y="81"/>
                        </a:lnTo>
                        <a:lnTo>
                          <a:pt x="583" y="81"/>
                        </a:lnTo>
                        <a:lnTo>
                          <a:pt x="598" y="76"/>
                        </a:lnTo>
                        <a:lnTo>
                          <a:pt x="628" y="98"/>
                        </a:lnTo>
                        <a:lnTo>
                          <a:pt x="634" y="92"/>
                        </a:lnTo>
                        <a:lnTo>
                          <a:pt x="644" y="103"/>
                        </a:lnTo>
                        <a:lnTo>
                          <a:pt x="648" y="109"/>
                        </a:lnTo>
                        <a:lnTo>
                          <a:pt x="654" y="124"/>
                        </a:lnTo>
                        <a:lnTo>
                          <a:pt x="618" y="142"/>
                        </a:lnTo>
                        <a:lnTo>
                          <a:pt x="618" y="157"/>
                        </a:lnTo>
                        <a:lnTo>
                          <a:pt x="648" y="163"/>
                        </a:lnTo>
                        <a:lnTo>
                          <a:pt x="654" y="174"/>
                        </a:lnTo>
                        <a:lnTo>
                          <a:pt x="669" y="185"/>
                        </a:lnTo>
                        <a:lnTo>
                          <a:pt x="659" y="201"/>
                        </a:lnTo>
                        <a:lnTo>
                          <a:pt x="675" y="223"/>
                        </a:lnTo>
                        <a:lnTo>
                          <a:pt x="644" y="244"/>
                        </a:lnTo>
                        <a:lnTo>
                          <a:pt x="644" y="251"/>
                        </a:lnTo>
                        <a:lnTo>
                          <a:pt x="664" y="261"/>
                        </a:lnTo>
                        <a:lnTo>
                          <a:pt x="685" y="255"/>
                        </a:lnTo>
                        <a:lnTo>
                          <a:pt x="689" y="272"/>
                        </a:lnTo>
                        <a:lnTo>
                          <a:pt x="679" y="294"/>
                        </a:lnTo>
                        <a:lnTo>
                          <a:pt x="669" y="289"/>
                        </a:lnTo>
                        <a:lnTo>
                          <a:pt x="659" y="316"/>
                        </a:lnTo>
                        <a:lnTo>
                          <a:pt x="679" y="333"/>
                        </a:lnTo>
                        <a:lnTo>
                          <a:pt x="659" y="344"/>
                        </a:lnTo>
                        <a:lnTo>
                          <a:pt x="654" y="355"/>
                        </a:lnTo>
                        <a:lnTo>
                          <a:pt x="675" y="370"/>
                        </a:lnTo>
                        <a:lnTo>
                          <a:pt x="648" y="381"/>
                        </a:lnTo>
                        <a:lnTo>
                          <a:pt x="659" y="403"/>
                        </a:lnTo>
                        <a:lnTo>
                          <a:pt x="659" y="409"/>
                        </a:lnTo>
                      </a:path>
                    </a:pathLst>
                  </a:custGeom>
                  <a:solidFill>
                    <a:srgbClr val="CBD9EB"/>
                  </a:solidFill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61" name="Freeform 18">
                    <a:extLst>
                      <a:ext uri="{FF2B5EF4-FFF2-40B4-BE49-F238E27FC236}">
                        <a16:creationId xmlns:a16="http://schemas.microsoft.com/office/drawing/2014/main" id="{EEB72CFD-7A06-4DA7-858A-B87EB873CBD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91754" y="3557588"/>
                    <a:ext cx="874713" cy="1114425"/>
                  </a:xfrm>
                  <a:custGeom>
                    <a:avLst/>
                    <a:gdLst>
                      <a:gd name="T0" fmla="*/ 2147483646 w 513"/>
                      <a:gd name="T1" fmla="*/ 2147483646 h 702"/>
                      <a:gd name="T2" fmla="*/ 2147483646 w 513"/>
                      <a:gd name="T3" fmla="*/ 2147483646 h 702"/>
                      <a:gd name="T4" fmla="*/ 2147483646 w 513"/>
                      <a:gd name="T5" fmla="*/ 2147483646 h 702"/>
                      <a:gd name="T6" fmla="*/ 2147483646 w 513"/>
                      <a:gd name="T7" fmla="*/ 2147483646 h 702"/>
                      <a:gd name="T8" fmla="*/ 2147483646 w 513"/>
                      <a:gd name="T9" fmla="*/ 2147483646 h 702"/>
                      <a:gd name="T10" fmla="*/ 2147483646 w 513"/>
                      <a:gd name="T11" fmla="*/ 2147483646 h 702"/>
                      <a:gd name="T12" fmla="*/ 2147483646 w 513"/>
                      <a:gd name="T13" fmla="*/ 2147483646 h 702"/>
                      <a:gd name="T14" fmla="*/ 2147483646 w 513"/>
                      <a:gd name="T15" fmla="*/ 2147483646 h 702"/>
                      <a:gd name="T16" fmla="*/ 2147483646 w 513"/>
                      <a:gd name="T17" fmla="*/ 2147483646 h 702"/>
                      <a:gd name="T18" fmla="*/ 2147483646 w 513"/>
                      <a:gd name="T19" fmla="*/ 2147483646 h 702"/>
                      <a:gd name="T20" fmla="*/ 2147483646 w 513"/>
                      <a:gd name="T21" fmla="*/ 2147483646 h 702"/>
                      <a:gd name="T22" fmla="*/ 2147483646 w 513"/>
                      <a:gd name="T23" fmla="*/ 2147483646 h 702"/>
                      <a:gd name="T24" fmla="*/ 2147483646 w 513"/>
                      <a:gd name="T25" fmla="*/ 2147483646 h 702"/>
                      <a:gd name="T26" fmla="*/ 2147483646 w 513"/>
                      <a:gd name="T27" fmla="*/ 2147483646 h 702"/>
                      <a:gd name="T28" fmla="*/ 2147483646 w 513"/>
                      <a:gd name="T29" fmla="*/ 2147483646 h 702"/>
                      <a:gd name="T30" fmla="*/ 2147483646 w 513"/>
                      <a:gd name="T31" fmla="*/ 2147483646 h 702"/>
                      <a:gd name="T32" fmla="*/ 2147483646 w 513"/>
                      <a:gd name="T33" fmla="*/ 2147483646 h 702"/>
                      <a:gd name="T34" fmla="*/ 2147483646 w 513"/>
                      <a:gd name="T35" fmla="*/ 2147483646 h 702"/>
                      <a:gd name="T36" fmla="*/ 2147483646 w 513"/>
                      <a:gd name="T37" fmla="*/ 2147483646 h 702"/>
                      <a:gd name="T38" fmla="*/ 2147483646 w 513"/>
                      <a:gd name="T39" fmla="*/ 2147483646 h 702"/>
                      <a:gd name="T40" fmla="*/ 2147483646 w 513"/>
                      <a:gd name="T41" fmla="*/ 2147483646 h 702"/>
                      <a:gd name="T42" fmla="*/ 2147483646 w 513"/>
                      <a:gd name="T43" fmla="*/ 2147483646 h 702"/>
                      <a:gd name="T44" fmla="*/ 2147483646 w 513"/>
                      <a:gd name="T45" fmla="*/ 2147483646 h 702"/>
                      <a:gd name="T46" fmla="*/ 2147483646 w 513"/>
                      <a:gd name="T47" fmla="*/ 2147483646 h 702"/>
                      <a:gd name="T48" fmla="*/ 2147483646 w 513"/>
                      <a:gd name="T49" fmla="*/ 2147483646 h 702"/>
                      <a:gd name="T50" fmla="*/ 2147483646 w 513"/>
                      <a:gd name="T51" fmla="*/ 2147483646 h 702"/>
                      <a:gd name="T52" fmla="*/ 2147483646 w 513"/>
                      <a:gd name="T53" fmla="*/ 2147483646 h 702"/>
                      <a:gd name="T54" fmla="*/ 2147483646 w 513"/>
                      <a:gd name="T55" fmla="*/ 0 h 702"/>
                      <a:gd name="T56" fmla="*/ 2147483646 w 513"/>
                      <a:gd name="T57" fmla="*/ 2147483646 h 702"/>
                      <a:gd name="T58" fmla="*/ 2147483646 w 513"/>
                      <a:gd name="T59" fmla="*/ 2147483646 h 702"/>
                      <a:gd name="T60" fmla="*/ 2147483646 w 513"/>
                      <a:gd name="T61" fmla="*/ 2147483646 h 702"/>
                      <a:gd name="T62" fmla="*/ 2147483646 w 513"/>
                      <a:gd name="T63" fmla="*/ 2147483646 h 702"/>
                      <a:gd name="T64" fmla="*/ 2147483646 w 513"/>
                      <a:gd name="T65" fmla="*/ 2147483646 h 702"/>
                      <a:gd name="T66" fmla="*/ 2147483646 w 513"/>
                      <a:gd name="T67" fmla="*/ 2147483646 h 702"/>
                      <a:gd name="T68" fmla="*/ 2147483646 w 513"/>
                      <a:gd name="T69" fmla="*/ 2147483646 h 702"/>
                      <a:gd name="T70" fmla="*/ 2147483646 w 513"/>
                      <a:gd name="T71" fmla="*/ 2147483646 h 702"/>
                      <a:gd name="T72" fmla="*/ 2147483646 w 513"/>
                      <a:gd name="T73" fmla="*/ 2147483646 h 702"/>
                      <a:gd name="T74" fmla="*/ 2147483646 w 513"/>
                      <a:gd name="T75" fmla="*/ 2147483646 h 702"/>
                      <a:gd name="T76" fmla="*/ 2147483646 w 513"/>
                      <a:gd name="T77" fmla="*/ 2147483646 h 702"/>
                      <a:gd name="T78" fmla="*/ 2147483646 w 513"/>
                      <a:gd name="T79" fmla="*/ 2147483646 h 702"/>
                      <a:gd name="T80" fmla="*/ 2147483646 w 513"/>
                      <a:gd name="T81" fmla="*/ 2147483646 h 702"/>
                      <a:gd name="T82" fmla="*/ 2147483646 w 513"/>
                      <a:gd name="T83" fmla="*/ 2147483646 h 702"/>
                      <a:gd name="T84" fmla="*/ 2147483646 w 513"/>
                      <a:gd name="T85" fmla="*/ 2147483646 h 702"/>
                      <a:gd name="T86" fmla="*/ 2147483646 w 513"/>
                      <a:gd name="T87" fmla="*/ 2147483646 h 702"/>
                      <a:gd name="T88" fmla="*/ 2147483646 w 513"/>
                      <a:gd name="T89" fmla="*/ 2147483646 h 702"/>
                      <a:gd name="T90" fmla="*/ 2147483646 w 513"/>
                      <a:gd name="T91" fmla="*/ 2147483646 h 702"/>
                      <a:gd name="T92" fmla="*/ 2147483646 w 513"/>
                      <a:gd name="T93" fmla="*/ 2147483646 h 702"/>
                      <a:gd name="T94" fmla="*/ 2147483646 w 513"/>
                      <a:gd name="T95" fmla="*/ 2147483646 h 702"/>
                      <a:gd name="T96" fmla="*/ 2147483646 w 513"/>
                      <a:gd name="T97" fmla="*/ 2147483646 h 702"/>
                      <a:gd name="T98" fmla="*/ 2147483646 w 513"/>
                      <a:gd name="T99" fmla="*/ 2147483646 h 702"/>
                      <a:gd name="T100" fmla="*/ 2147483646 w 513"/>
                      <a:gd name="T101" fmla="*/ 2147483646 h 702"/>
                      <a:gd name="T102" fmla="*/ 2147483646 w 513"/>
                      <a:gd name="T103" fmla="*/ 2147483646 h 702"/>
                      <a:gd name="T104" fmla="*/ 2147483646 w 513"/>
                      <a:gd name="T105" fmla="*/ 2147483646 h 702"/>
                      <a:gd name="T106" fmla="*/ 2147483646 w 513"/>
                      <a:gd name="T107" fmla="*/ 2147483646 h 702"/>
                      <a:gd name="T108" fmla="*/ 2147483646 w 513"/>
                      <a:gd name="T109" fmla="*/ 2147483646 h 702"/>
                      <a:gd name="T110" fmla="*/ 2147483646 w 513"/>
                      <a:gd name="T111" fmla="*/ 2147483646 h 702"/>
                      <a:gd name="T112" fmla="*/ 2147483646 w 513"/>
                      <a:gd name="T113" fmla="*/ 2147483646 h 702"/>
                      <a:gd name="T114" fmla="*/ 2147483646 w 513"/>
                      <a:gd name="T115" fmla="*/ 2147483646 h 702"/>
                      <a:gd name="T116" fmla="*/ 2147483646 w 513"/>
                      <a:gd name="T117" fmla="*/ 2147483646 h 702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513" h="702">
                        <a:moveTo>
                          <a:pt x="81" y="631"/>
                        </a:moveTo>
                        <a:lnTo>
                          <a:pt x="61" y="614"/>
                        </a:lnTo>
                        <a:lnTo>
                          <a:pt x="71" y="588"/>
                        </a:lnTo>
                        <a:lnTo>
                          <a:pt x="81" y="592"/>
                        </a:lnTo>
                        <a:lnTo>
                          <a:pt x="91" y="571"/>
                        </a:lnTo>
                        <a:lnTo>
                          <a:pt x="87" y="554"/>
                        </a:lnTo>
                        <a:lnTo>
                          <a:pt x="67" y="560"/>
                        </a:lnTo>
                        <a:lnTo>
                          <a:pt x="46" y="549"/>
                        </a:lnTo>
                        <a:lnTo>
                          <a:pt x="46" y="543"/>
                        </a:lnTo>
                        <a:lnTo>
                          <a:pt x="77" y="521"/>
                        </a:lnTo>
                        <a:lnTo>
                          <a:pt x="61" y="499"/>
                        </a:lnTo>
                        <a:lnTo>
                          <a:pt x="71" y="484"/>
                        </a:lnTo>
                        <a:lnTo>
                          <a:pt x="56" y="473"/>
                        </a:lnTo>
                        <a:lnTo>
                          <a:pt x="51" y="462"/>
                        </a:lnTo>
                        <a:lnTo>
                          <a:pt x="20" y="456"/>
                        </a:lnTo>
                        <a:lnTo>
                          <a:pt x="20" y="440"/>
                        </a:lnTo>
                        <a:lnTo>
                          <a:pt x="56" y="423"/>
                        </a:lnTo>
                        <a:lnTo>
                          <a:pt x="51" y="408"/>
                        </a:lnTo>
                        <a:lnTo>
                          <a:pt x="46" y="402"/>
                        </a:lnTo>
                        <a:lnTo>
                          <a:pt x="36" y="391"/>
                        </a:lnTo>
                        <a:lnTo>
                          <a:pt x="30" y="397"/>
                        </a:lnTo>
                        <a:lnTo>
                          <a:pt x="0" y="375"/>
                        </a:lnTo>
                        <a:lnTo>
                          <a:pt x="0" y="364"/>
                        </a:lnTo>
                        <a:lnTo>
                          <a:pt x="30" y="354"/>
                        </a:lnTo>
                        <a:lnTo>
                          <a:pt x="26" y="315"/>
                        </a:lnTo>
                        <a:lnTo>
                          <a:pt x="40" y="310"/>
                        </a:lnTo>
                        <a:lnTo>
                          <a:pt x="46" y="310"/>
                        </a:lnTo>
                        <a:lnTo>
                          <a:pt x="56" y="310"/>
                        </a:lnTo>
                        <a:lnTo>
                          <a:pt x="71" y="293"/>
                        </a:lnTo>
                        <a:lnTo>
                          <a:pt x="81" y="288"/>
                        </a:lnTo>
                        <a:lnTo>
                          <a:pt x="81" y="282"/>
                        </a:lnTo>
                        <a:lnTo>
                          <a:pt x="103" y="271"/>
                        </a:lnTo>
                        <a:lnTo>
                          <a:pt x="113" y="282"/>
                        </a:lnTo>
                        <a:lnTo>
                          <a:pt x="133" y="267"/>
                        </a:lnTo>
                        <a:lnTo>
                          <a:pt x="133" y="256"/>
                        </a:lnTo>
                        <a:lnTo>
                          <a:pt x="133" y="245"/>
                        </a:lnTo>
                        <a:lnTo>
                          <a:pt x="153" y="239"/>
                        </a:lnTo>
                        <a:lnTo>
                          <a:pt x="143" y="223"/>
                        </a:lnTo>
                        <a:lnTo>
                          <a:pt x="148" y="212"/>
                        </a:lnTo>
                        <a:lnTo>
                          <a:pt x="148" y="185"/>
                        </a:lnTo>
                        <a:lnTo>
                          <a:pt x="148" y="180"/>
                        </a:lnTo>
                        <a:lnTo>
                          <a:pt x="163" y="163"/>
                        </a:lnTo>
                        <a:lnTo>
                          <a:pt x="158" y="152"/>
                        </a:lnTo>
                        <a:lnTo>
                          <a:pt x="163" y="147"/>
                        </a:lnTo>
                        <a:lnTo>
                          <a:pt x="158" y="126"/>
                        </a:lnTo>
                        <a:lnTo>
                          <a:pt x="137" y="126"/>
                        </a:lnTo>
                        <a:lnTo>
                          <a:pt x="137" y="109"/>
                        </a:lnTo>
                        <a:lnTo>
                          <a:pt x="137" y="126"/>
                        </a:lnTo>
                        <a:lnTo>
                          <a:pt x="127" y="141"/>
                        </a:lnTo>
                        <a:lnTo>
                          <a:pt x="127" y="130"/>
                        </a:lnTo>
                        <a:lnTo>
                          <a:pt x="127" y="115"/>
                        </a:lnTo>
                        <a:lnTo>
                          <a:pt x="133" y="104"/>
                        </a:lnTo>
                        <a:lnTo>
                          <a:pt x="117" y="98"/>
                        </a:lnTo>
                        <a:lnTo>
                          <a:pt x="91" y="93"/>
                        </a:lnTo>
                        <a:lnTo>
                          <a:pt x="91" y="76"/>
                        </a:lnTo>
                        <a:lnTo>
                          <a:pt x="67" y="60"/>
                        </a:lnTo>
                        <a:lnTo>
                          <a:pt x="71" y="39"/>
                        </a:lnTo>
                        <a:lnTo>
                          <a:pt x="71" y="33"/>
                        </a:lnTo>
                        <a:lnTo>
                          <a:pt x="87" y="39"/>
                        </a:lnTo>
                        <a:lnTo>
                          <a:pt x="107" y="43"/>
                        </a:lnTo>
                        <a:lnTo>
                          <a:pt x="113" y="50"/>
                        </a:lnTo>
                        <a:lnTo>
                          <a:pt x="113" y="54"/>
                        </a:lnTo>
                        <a:lnTo>
                          <a:pt x="117" y="65"/>
                        </a:lnTo>
                        <a:lnTo>
                          <a:pt x="123" y="82"/>
                        </a:lnTo>
                        <a:lnTo>
                          <a:pt x="133" y="104"/>
                        </a:lnTo>
                        <a:lnTo>
                          <a:pt x="127" y="115"/>
                        </a:lnTo>
                        <a:lnTo>
                          <a:pt x="127" y="130"/>
                        </a:lnTo>
                        <a:lnTo>
                          <a:pt x="127" y="141"/>
                        </a:lnTo>
                        <a:lnTo>
                          <a:pt x="137" y="126"/>
                        </a:lnTo>
                        <a:lnTo>
                          <a:pt x="137" y="109"/>
                        </a:lnTo>
                        <a:lnTo>
                          <a:pt x="133" y="87"/>
                        </a:lnTo>
                        <a:lnTo>
                          <a:pt x="127" y="76"/>
                        </a:lnTo>
                        <a:lnTo>
                          <a:pt x="133" y="71"/>
                        </a:lnTo>
                        <a:lnTo>
                          <a:pt x="123" y="65"/>
                        </a:lnTo>
                        <a:lnTo>
                          <a:pt x="123" y="54"/>
                        </a:lnTo>
                        <a:lnTo>
                          <a:pt x="117" y="50"/>
                        </a:lnTo>
                        <a:lnTo>
                          <a:pt x="117" y="43"/>
                        </a:lnTo>
                        <a:lnTo>
                          <a:pt x="117" y="33"/>
                        </a:lnTo>
                        <a:lnTo>
                          <a:pt x="123" y="33"/>
                        </a:lnTo>
                        <a:lnTo>
                          <a:pt x="127" y="28"/>
                        </a:lnTo>
                        <a:lnTo>
                          <a:pt x="143" y="17"/>
                        </a:lnTo>
                        <a:lnTo>
                          <a:pt x="158" y="6"/>
                        </a:lnTo>
                        <a:lnTo>
                          <a:pt x="178" y="6"/>
                        </a:lnTo>
                        <a:lnTo>
                          <a:pt x="204" y="0"/>
                        </a:lnTo>
                        <a:lnTo>
                          <a:pt x="194" y="43"/>
                        </a:lnTo>
                        <a:lnTo>
                          <a:pt x="194" y="50"/>
                        </a:lnTo>
                        <a:lnTo>
                          <a:pt x="194" y="65"/>
                        </a:lnTo>
                        <a:lnTo>
                          <a:pt x="208" y="65"/>
                        </a:lnTo>
                        <a:lnTo>
                          <a:pt x="214" y="65"/>
                        </a:lnTo>
                        <a:lnTo>
                          <a:pt x="234" y="65"/>
                        </a:lnTo>
                        <a:lnTo>
                          <a:pt x="265" y="60"/>
                        </a:lnTo>
                        <a:lnTo>
                          <a:pt x="285" y="54"/>
                        </a:lnTo>
                        <a:lnTo>
                          <a:pt x="320" y="54"/>
                        </a:lnTo>
                        <a:lnTo>
                          <a:pt x="320" y="76"/>
                        </a:lnTo>
                        <a:lnTo>
                          <a:pt x="330" y="93"/>
                        </a:lnTo>
                        <a:lnTo>
                          <a:pt x="315" y="119"/>
                        </a:lnTo>
                        <a:lnTo>
                          <a:pt x="320" y="130"/>
                        </a:lnTo>
                        <a:lnTo>
                          <a:pt x="336" y="152"/>
                        </a:lnTo>
                        <a:lnTo>
                          <a:pt x="336" y="158"/>
                        </a:lnTo>
                        <a:lnTo>
                          <a:pt x="336" y="163"/>
                        </a:lnTo>
                        <a:lnTo>
                          <a:pt x="346" y="163"/>
                        </a:lnTo>
                        <a:lnTo>
                          <a:pt x="366" y="174"/>
                        </a:lnTo>
                        <a:lnTo>
                          <a:pt x="370" y="169"/>
                        </a:lnTo>
                        <a:lnTo>
                          <a:pt x="380" y="163"/>
                        </a:lnTo>
                        <a:lnTo>
                          <a:pt x="391" y="163"/>
                        </a:lnTo>
                        <a:lnTo>
                          <a:pt x="396" y="158"/>
                        </a:lnTo>
                        <a:lnTo>
                          <a:pt x="411" y="147"/>
                        </a:lnTo>
                        <a:lnTo>
                          <a:pt x="417" y="147"/>
                        </a:lnTo>
                        <a:lnTo>
                          <a:pt x="431" y="136"/>
                        </a:lnTo>
                        <a:lnTo>
                          <a:pt x="441" y="147"/>
                        </a:lnTo>
                        <a:lnTo>
                          <a:pt x="451" y="141"/>
                        </a:lnTo>
                        <a:lnTo>
                          <a:pt x="457" y="141"/>
                        </a:lnTo>
                        <a:lnTo>
                          <a:pt x="472" y="152"/>
                        </a:lnTo>
                        <a:lnTo>
                          <a:pt x="477" y="152"/>
                        </a:lnTo>
                        <a:lnTo>
                          <a:pt x="492" y="158"/>
                        </a:lnTo>
                        <a:lnTo>
                          <a:pt x="498" y="163"/>
                        </a:lnTo>
                        <a:lnTo>
                          <a:pt x="498" y="180"/>
                        </a:lnTo>
                        <a:lnTo>
                          <a:pt x="492" y="212"/>
                        </a:lnTo>
                        <a:lnTo>
                          <a:pt x="512" y="239"/>
                        </a:lnTo>
                        <a:lnTo>
                          <a:pt x="502" y="250"/>
                        </a:lnTo>
                        <a:lnTo>
                          <a:pt x="502" y="256"/>
                        </a:lnTo>
                        <a:lnTo>
                          <a:pt x="487" y="271"/>
                        </a:lnTo>
                        <a:lnTo>
                          <a:pt x="487" y="278"/>
                        </a:lnTo>
                        <a:lnTo>
                          <a:pt x="487" y="288"/>
                        </a:lnTo>
                        <a:lnTo>
                          <a:pt x="492" y="299"/>
                        </a:lnTo>
                        <a:lnTo>
                          <a:pt x="487" y="315"/>
                        </a:lnTo>
                        <a:lnTo>
                          <a:pt x="492" y="315"/>
                        </a:lnTo>
                        <a:lnTo>
                          <a:pt x="498" y="337"/>
                        </a:lnTo>
                        <a:lnTo>
                          <a:pt x="487" y="358"/>
                        </a:lnTo>
                        <a:lnTo>
                          <a:pt x="482" y="380"/>
                        </a:lnTo>
                        <a:lnTo>
                          <a:pt x="492" y="397"/>
                        </a:lnTo>
                        <a:lnTo>
                          <a:pt x="502" y="423"/>
                        </a:lnTo>
                        <a:lnTo>
                          <a:pt x="492" y="434"/>
                        </a:lnTo>
                        <a:lnTo>
                          <a:pt x="492" y="445"/>
                        </a:lnTo>
                        <a:lnTo>
                          <a:pt x="502" y="445"/>
                        </a:lnTo>
                        <a:lnTo>
                          <a:pt x="502" y="478"/>
                        </a:lnTo>
                        <a:lnTo>
                          <a:pt x="498" y="484"/>
                        </a:lnTo>
                        <a:lnTo>
                          <a:pt x="482" y="495"/>
                        </a:lnTo>
                        <a:lnTo>
                          <a:pt x="477" y="495"/>
                        </a:lnTo>
                        <a:lnTo>
                          <a:pt x="451" y="499"/>
                        </a:lnTo>
                        <a:lnTo>
                          <a:pt x="457" y="516"/>
                        </a:lnTo>
                        <a:lnTo>
                          <a:pt x="457" y="527"/>
                        </a:lnTo>
                        <a:lnTo>
                          <a:pt x="441" y="538"/>
                        </a:lnTo>
                        <a:lnTo>
                          <a:pt x="431" y="532"/>
                        </a:lnTo>
                        <a:lnTo>
                          <a:pt x="427" y="543"/>
                        </a:lnTo>
                        <a:lnTo>
                          <a:pt x="421" y="554"/>
                        </a:lnTo>
                        <a:lnTo>
                          <a:pt x="437" y="571"/>
                        </a:lnTo>
                        <a:lnTo>
                          <a:pt x="421" y="588"/>
                        </a:lnTo>
                        <a:lnTo>
                          <a:pt x="421" y="599"/>
                        </a:lnTo>
                        <a:lnTo>
                          <a:pt x="411" y="614"/>
                        </a:lnTo>
                        <a:lnTo>
                          <a:pt x="396" y="603"/>
                        </a:lnTo>
                        <a:lnTo>
                          <a:pt x="380" y="609"/>
                        </a:lnTo>
                        <a:lnTo>
                          <a:pt x="360" y="599"/>
                        </a:lnTo>
                        <a:lnTo>
                          <a:pt x="356" y="577"/>
                        </a:lnTo>
                        <a:lnTo>
                          <a:pt x="346" y="577"/>
                        </a:lnTo>
                        <a:lnTo>
                          <a:pt x="310" y="577"/>
                        </a:lnTo>
                        <a:lnTo>
                          <a:pt x="299" y="582"/>
                        </a:lnTo>
                        <a:lnTo>
                          <a:pt x="310" y="603"/>
                        </a:lnTo>
                        <a:lnTo>
                          <a:pt x="310" y="609"/>
                        </a:lnTo>
                        <a:lnTo>
                          <a:pt x="285" y="625"/>
                        </a:lnTo>
                        <a:lnTo>
                          <a:pt x="279" y="620"/>
                        </a:lnTo>
                        <a:lnTo>
                          <a:pt x="244" y="642"/>
                        </a:lnTo>
                        <a:lnTo>
                          <a:pt x="234" y="647"/>
                        </a:lnTo>
                        <a:lnTo>
                          <a:pt x="229" y="658"/>
                        </a:lnTo>
                        <a:lnTo>
                          <a:pt x="188" y="658"/>
                        </a:lnTo>
                        <a:lnTo>
                          <a:pt x="178" y="668"/>
                        </a:lnTo>
                        <a:lnTo>
                          <a:pt x="178" y="675"/>
                        </a:lnTo>
                        <a:lnTo>
                          <a:pt x="163" y="675"/>
                        </a:lnTo>
                        <a:lnTo>
                          <a:pt x="148" y="658"/>
                        </a:lnTo>
                        <a:lnTo>
                          <a:pt x="117" y="675"/>
                        </a:lnTo>
                        <a:lnTo>
                          <a:pt x="113" y="675"/>
                        </a:lnTo>
                        <a:lnTo>
                          <a:pt x="87" y="675"/>
                        </a:lnTo>
                        <a:lnTo>
                          <a:pt x="81" y="675"/>
                        </a:lnTo>
                        <a:lnTo>
                          <a:pt x="61" y="701"/>
                        </a:lnTo>
                        <a:lnTo>
                          <a:pt x="51" y="679"/>
                        </a:lnTo>
                        <a:lnTo>
                          <a:pt x="77" y="668"/>
                        </a:lnTo>
                        <a:lnTo>
                          <a:pt x="56" y="653"/>
                        </a:lnTo>
                        <a:lnTo>
                          <a:pt x="61" y="642"/>
                        </a:lnTo>
                        <a:lnTo>
                          <a:pt x="81" y="63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</p:grpSp>
            <p:grpSp>
              <p:nvGrpSpPr>
                <p:cNvPr id="48" name="Groupe 97">
                  <a:extLst>
                    <a:ext uri="{FF2B5EF4-FFF2-40B4-BE49-F238E27FC236}">
                      <a16:creationId xmlns:a16="http://schemas.microsoft.com/office/drawing/2014/main" id="{361E4353-F024-436B-8216-A27F2FF19778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06079" y="1209675"/>
                  <a:ext cx="4133850" cy="2636838"/>
                  <a:chOff x="2806079" y="1209675"/>
                  <a:chExt cx="4133850" cy="2636838"/>
                </a:xfrm>
              </p:grpSpPr>
              <p:sp>
                <p:nvSpPr>
                  <p:cNvPr id="49" name="Freeform 17">
                    <a:extLst>
                      <a:ext uri="{FF2B5EF4-FFF2-40B4-BE49-F238E27FC236}">
                        <a16:creationId xmlns:a16="http://schemas.microsoft.com/office/drawing/2014/main" id="{BFE13D7D-9758-4417-9CD9-F1ECEC1187C7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06079" y="2513013"/>
                    <a:ext cx="766763" cy="1333500"/>
                  </a:xfrm>
                  <a:custGeom>
                    <a:avLst/>
                    <a:gdLst>
                      <a:gd name="T0" fmla="*/ 2147483646 w 450"/>
                      <a:gd name="T1" fmla="*/ 2147483646 h 840"/>
                      <a:gd name="T2" fmla="*/ 2147483646 w 450"/>
                      <a:gd name="T3" fmla="*/ 2147483646 h 840"/>
                      <a:gd name="T4" fmla="*/ 2147483646 w 450"/>
                      <a:gd name="T5" fmla="*/ 2147483646 h 840"/>
                      <a:gd name="T6" fmla="*/ 2147483646 w 450"/>
                      <a:gd name="T7" fmla="*/ 2147483646 h 840"/>
                      <a:gd name="T8" fmla="*/ 2147483646 w 450"/>
                      <a:gd name="T9" fmla="*/ 2147483646 h 840"/>
                      <a:gd name="T10" fmla="*/ 2147483646 w 450"/>
                      <a:gd name="T11" fmla="*/ 2147483646 h 840"/>
                      <a:gd name="T12" fmla="*/ 2147483646 w 450"/>
                      <a:gd name="T13" fmla="*/ 2147483646 h 840"/>
                      <a:gd name="T14" fmla="*/ 2147483646 w 450"/>
                      <a:gd name="T15" fmla="*/ 2147483646 h 840"/>
                      <a:gd name="T16" fmla="*/ 2147483646 w 450"/>
                      <a:gd name="T17" fmla="*/ 2147483646 h 840"/>
                      <a:gd name="T18" fmla="*/ 2147483646 w 450"/>
                      <a:gd name="T19" fmla="*/ 2147483646 h 840"/>
                      <a:gd name="T20" fmla="*/ 2147483646 w 450"/>
                      <a:gd name="T21" fmla="*/ 2147483646 h 840"/>
                      <a:gd name="T22" fmla="*/ 2147483646 w 450"/>
                      <a:gd name="T23" fmla="*/ 2147483646 h 840"/>
                      <a:gd name="T24" fmla="*/ 2147483646 w 450"/>
                      <a:gd name="T25" fmla="*/ 2147483646 h 840"/>
                      <a:gd name="T26" fmla="*/ 2147483646 w 450"/>
                      <a:gd name="T27" fmla="*/ 2147483646 h 840"/>
                      <a:gd name="T28" fmla="*/ 2147483646 w 450"/>
                      <a:gd name="T29" fmla="*/ 2147483646 h 840"/>
                      <a:gd name="T30" fmla="*/ 2147483646 w 450"/>
                      <a:gd name="T31" fmla="*/ 2147483646 h 840"/>
                      <a:gd name="T32" fmla="*/ 2147483646 w 450"/>
                      <a:gd name="T33" fmla="*/ 2147483646 h 840"/>
                      <a:gd name="T34" fmla="*/ 2147483646 w 450"/>
                      <a:gd name="T35" fmla="*/ 2147483646 h 840"/>
                      <a:gd name="T36" fmla="*/ 2147483646 w 450"/>
                      <a:gd name="T37" fmla="*/ 2147483646 h 840"/>
                      <a:gd name="T38" fmla="*/ 2147483646 w 450"/>
                      <a:gd name="T39" fmla="*/ 2147483646 h 840"/>
                      <a:gd name="T40" fmla="*/ 2147483646 w 450"/>
                      <a:gd name="T41" fmla="*/ 2147483646 h 840"/>
                      <a:gd name="T42" fmla="*/ 2147483646 w 450"/>
                      <a:gd name="T43" fmla="*/ 2147483646 h 840"/>
                      <a:gd name="T44" fmla="*/ 2147483646 w 450"/>
                      <a:gd name="T45" fmla="*/ 2147483646 h 840"/>
                      <a:gd name="T46" fmla="*/ 2147483646 w 450"/>
                      <a:gd name="T47" fmla="*/ 2147483646 h 840"/>
                      <a:gd name="T48" fmla="*/ 2147483646 w 450"/>
                      <a:gd name="T49" fmla="*/ 2147483646 h 840"/>
                      <a:gd name="T50" fmla="*/ 2147483646 w 450"/>
                      <a:gd name="T51" fmla="*/ 2147483646 h 840"/>
                      <a:gd name="T52" fmla="*/ 2147483646 w 450"/>
                      <a:gd name="T53" fmla="*/ 2147483646 h 840"/>
                      <a:gd name="T54" fmla="*/ 2147483646 w 450"/>
                      <a:gd name="T55" fmla="*/ 2147483646 h 840"/>
                      <a:gd name="T56" fmla="*/ 2147483646 w 450"/>
                      <a:gd name="T57" fmla="*/ 2147483646 h 840"/>
                      <a:gd name="T58" fmla="*/ 2147483646 w 450"/>
                      <a:gd name="T59" fmla="*/ 2147483646 h 840"/>
                      <a:gd name="T60" fmla="*/ 2147483646 w 450"/>
                      <a:gd name="T61" fmla="*/ 2147483646 h 840"/>
                      <a:gd name="T62" fmla="*/ 2147483646 w 450"/>
                      <a:gd name="T63" fmla="*/ 2147483646 h 840"/>
                      <a:gd name="T64" fmla="*/ 2147483646 w 450"/>
                      <a:gd name="T65" fmla="*/ 2147483646 h 840"/>
                      <a:gd name="T66" fmla="*/ 2147483646 w 450"/>
                      <a:gd name="T67" fmla="*/ 2147483646 h 840"/>
                      <a:gd name="T68" fmla="*/ 2147483646 w 450"/>
                      <a:gd name="T69" fmla="*/ 2147483646 h 840"/>
                      <a:gd name="T70" fmla="*/ 2147483646 w 450"/>
                      <a:gd name="T71" fmla="*/ 2147483646 h 840"/>
                      <a:gd name="T72" fmla="*/ 2147483646 w 450"/>
                      <a:gd name="T73" fmla="*/ 2147483646 h 840"/>
                      <a:gd name="T74" fmla="*/ 2147483646 w 450"/>
                      <a:gd name="T75" fmla="*/ 2147483646 h 840"/>
                      <a:gd name="T76" fmla="*/ 2147483646 w 450"/>
                      <a:gd name="T77" fmla="*/ 2147483646 h 840"/>
                      <a:gd name="T78" fmla="*/ 2147483646 w 450"/>
                      <a:gd name="T79" fmla="*/ 2147483646 h 840"/>
                      <a:gd name="T80" fmla="*/ 2147483646 w 450"/>
                      <a:gd name="T81" fmla="*/ 2147483646 h 840"/>
                      <a:gd name="T82" fmla="*/ 2147483646 w 450"/>
                      <a:gd name="T83" fmla="*/ 2147483646 h 840"/>
                      <a:gd name="T84" fmla="*/ 2147483646 w 450"/>
                      <a:gd name="T85" fmla="*/ 2147483646 h 840"/>
                      <a:gd name="T86" fmla="*/ 2147483646 w 450"/>
                      <a:gd name="T87" fmla="*/ 2147483646 h 840"/>
                      <a:gd name="T88" fmla="*/ 2147483646 w 450"/>
                      <a:gd name="T89" fmla="*/ 2147483646 h 840"/>
                      <a:gd name="T90" fmla="*/ 2147483646 w 450"/>
                      <a:gd name="T91" fmla="*/ 2147483646 h 840"/>
                      <a:gd name="T92" fmla="*/ 2147483646 w 450"/>
                      <a:gd name="T93" fmla="*/ 2147483646 h 840"/>
                      <a:gd name="T94" fmla="*/ 2147483646 w 450"/>
                      <a:gd name="T95" fmla="*/ 2147483646 h 840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</a:gdLst>
                    <a:ahLst/>
                    <a:cxnLst>
                      <a:cxn ang="T96">
                        <a:pos x="T0" y="T1"/>
                      </a:cxn>
                      <a:cxn ang="T97">
                        <a:pos x="T2" y="T3"/>
                      </a:cxn>
                      <a:cxn ang="T98">
                        <a:pos x="T4" y="T5"/>
                      </a:cxn>
                      <a:cxn ang="T99">
                        <a:pos x="T6" y="T7"/>
                      </a:cxn>
                      <a:cxn ang="T100">
                        <a:pos x="T8" y="T9"/>
                      </a:cxn>
                      <a:cxn ang="T101">
                        <a:pos x="T10" y="T11"/>
                      </a:cxn>
                      <a:cxn ang="T102">
                        <a:pos x="T12" y="T13"/>
                      </a:cxn>
                      <a:cxn ang="T103">
                        <a:pos x="T14" y="T15"/>
                      </a:cxn>
                      <a:cxn ang="T104">
                        <a:pos x="T16" y="T17"/>
                      </a:cxn>
                      <a:cxn ang="T105">
                        <a:pos x="T18" y="T19"/>
                      </a:cxn>
                      <a:cxn ang="T106">
                        <a:pos x="T20" y="T21"/>
                      </a:cxn>
                      <a:cxn ang="T107">
                        <a:pos x="T22" y="T23"/>
                      </a:cxn>
                      <a:cxn ang="T108">
                        <a:pos x="T24" y="T25"/>
                      </a:cxn>
                      <a:cxn ang="T109">
                        <a:pos x="T26" y="T27"/>
                      </a:cxn>
                      <a:cxn ang="T110">
                        <a:pos x="T28" y="T29"/>
                      </a:cxn>
                      <a:cxn ang="T111">
                        <a:pos x="T30" y="T31"/>
                      </a:cxn>
                      <a:cxn ang="T112">
                        <a:pos x="T32" y="T33"/>
                      </a:cxn>
                      <a:cxn ang="T113">
                        <a:pos x="T34" y="T35"/>
                      </a:cxn>
                      <a:cxn ang="T114">
                        <a:pos x="T36" y="T37"/>
                      </a:cxn>
                      <a:cxn ang="T115">
                        <a:pos x="T38" y="T39"/>
                      </a:cxn>
                      <a:cxn ang="T116">
                        <a:pos x="T40" y="T41"/>
                      </a:cxn>
                      <a:cxn ang="T117">
                        <a:pos x="T42" y="T43"/>
                      </a:cxn>
                      <a:cxn ang="T118">
                        <a:pos x="T44" y="T45"/>
                      </a:cxn>
                      <a:cxn ang="T119">
                        <a:pos x="T46" y="T47"/>
                      </a:cxn>
                      <a:cxn ang="T120">
                        <a:pos x="T48" y="T49"/>
                      </a:cxn>
                      <a:cxn ang="T121">
                        <a:pos x="T50" y="T51"/>
                      </a:cxn>
                      <a:cxn ang="T122">
                        <a:pos x="T52" y="T53"/>
                      </a:cxn>
                      <a:cxn ang="T123">
                        <a:pos x="T54" y="T55"/>
                      </a:cxn>
                      <a:cxn ang="T124">
                        <a:pos x="T56" y="T57"/>
                      </a:cxn>
                      <a:cxn ang="T125">
                        <a:pos x="T58" y="T59"/>
                      </a:cxn>
                      <a:cxn ang="T126">
                        <a:pos x="T60" y="T61"/>
                      </a:cxn>
                      <a:cxn ang="T127">
                        <a:pos x="T62" y="T63"/>
                      </a:cxn>
                      <a:cxn ang="T128">
                        <a:pos x="T64" y="T65"/>
                      </a:cxn>
                      <a:cxn ang="T129">
                        <a:pos x="T66" y="T67"/>
                      </a:cxn>
                      <a:cxn ang="T130">
                        <a:pos x="T68" y="T69"/>
                      </a:cxn>
                      <a:cxn ang="T131">
                        <a:pos x="T70" y="T71"/>
                      </a:cxn>
                      <a:cxn ang="T132">
                        <a:pos x="T72" y="T73"/>
                      </a:cxn>
                      <a:cxn ang="T133">
                        <a:pos x="T74" y="T75"/>
                      </a:cxn>
                      <a:cxn ang="T134">
                        <a:pos x="T76" y="T77"/>
                      </a:cxn>
                      <a:cxn ang="T135">
                        <a:pos x="T78" y="T79"/>
                      </a:cxn>
                      <a:cxn ang="T136">
                        <a:pos x="T80" y="T81"/>
                      </a:cxn>
                      <a:cxn ang="T137">
                        <a:pos x="T82" y="T83"/>
                      </a:cxn>
                      <a:cxn ang="T138">
                        <a:pos x="T84" y="T85"/>
                      </a:cxn>
                      <a:cxn ang="T139">
                        <a:pos x="T86" y="T87"/>
                      </a:cxn>
                      <a:cxn ang="T140">
                        <a:pos x="T88" y="T89"/>
                      </a:cxn>
                      <a:cxn ang="T141">
                        <a:pos x="T90" y="T91"/>
                      </a:cxn>
                      <a:cxn ang="T142">
                        <a:pos x="T92" y="T93"/>
                      </a:cxn>
                      <a:cxn ang="T143">
                        <a:pos x="T94" y="T95"/>
                      </a:cxn>
                    </a:cxnLst>
                    <a:rect l="0" t="0" r="r" b="b"/>
                    <a:pathLst>
                      <a:path w="450" h="840">
                        <a:moveTo>
                          <a:pt x="152" y="811"/>
                        </a:moveTo>
                        <a:lnTo>
                          <a:pt x="136" y="789"/>
                        </a:lnTo>
                        <a:lnTo>
                          <a:pt x="131" y="778"/>
                        </a:lnTo>
                        <a:lnTo>
                          <a:pt x="146" y="752"/>
                        </a:lnTo>
                        <a:lnTo>
                          <a:pt x="136" y="735"/>
                        </a:lnTo>
                        <a:lnTo>
                          <a:pt x="136" y="713"/>
                        </a:lnTo>
                        <a:lnTo>
                          <a:pt x="141" y="713"/>
                        </a:lnTo>
                        <a:lnTo>
                          <a:pt x="136" y="697"/>
                        </a:lnTo>
                        <a:lnTo>
                          <a:pt x="146" y="697"/>
                        </a:lnTo>
                        <a:lnTo>
                          <a:pt x="141" y="713"/>
                        </a:lnTo>
                        <a:lnTo>
                          <a:pt x="146" y="713"/>
                        </a:lnTo>
                        <a:lnTo>
                          <a:pt x="162" y="713"/>
                        </a:lnTo>
                        <a:lnTo>
                          <a:pt x="186" y="713"/>
                        </a:lnTo>
                        <a:lnTo>
                          <a:pt x="202" y="719"/>
                        </a:lnTo>
                        <a:lnTo>
                          <a:pt x="192" y="697"/>
                        </a:lnTo>
                        <a:lnTo>
                          <a:pt x="182" y="702"/>
                        </a:lnTo>
                        <a:lnTo>
                          <a:pt x="172" y="697"/>
                        </a:lnTo>
                        <a:lnTo>
                          <a:pt x="152" y="680"/>
                        </a:lnTo>
                        <a:lnTo>
                          <a:pt x="141" y="676"/>
                        </a:lnTo>
                        <a:lnTo>
                          <a:pt x="131" y="669"/>
                        </a:lnTo>
                        <a:lnTo>
                          <a:pt x="115" y="648"/>
                        </a:lnTo>
                        <a:lnTo>
                          <a:pt x="111" y="621"/>
                        </a:lnTo>
                        <a:lnTo>
                          <a:pt x="111" y="615"/>
                        </a:lnTo>
                        <a:lnTo>
                          <a:pt x="105" y="582"/>
                        </a:lnTo>
                        <a:lnTo>
                          <a:pt x="111" y="560"/>
                        </a:lnTo>
                        <a:lnTo>
                          <a:pt x="115" y="545"/>
                        </a:lnTo>
                        <a:lnTo>
                          <a:pt x="115" y="534"/>
                        </a:lnTo>
                        <a:lnTo>
                          <a:pt x="121" y="523"/>
                        </a:lnTo>
                        <a:lnTo>
                          <a:pt x="121" y="495"/>
                        </a:lnTo>
                        <a:lnTo>
                          <a:pt x="121" y="490"/>
                        </a:lnTo>
                        <a:lnTo>
                          <a:pt x="131" y="479"/>
                        </a:lnTo>
                        <a:lnTo>
                          <a:pt x="131" y="469"/>
                        </a:lnTo>
                        <a:lnTo>
                          <a:pt x="131" y="462"/>
                        </a:lnTo>
                        <a:lnTo>
                          <a:pt x="115" y="479"/>
                        </a:lnTo>
                        <a:lnTo>
                          <a:pt x="115" y="447"/>
                        </a:lnTo>
                        <a:lnTo>
                          <a:pt x="115" y="430"/>
                        </a:lnTo>
                        <a:lnTo>
                          <a:pt x="115" y="419"/>
                        </a:lnTo>
                        <a:lnTo>
                          <a:pt x="115" y="386"/>
                        </a:lnTo>
                        <a:lnTo>
                          <a:pt x="115" y="353"/>
                        </a:lnTo>
                        <a:lnTo>
                          <a:pt x="105" y="338"/>
                        </a:lnTo>
                        <a:lnTo>
                          <a:pt x="95" y="321"/>
                        </a:lnTo>
                        <a:lnTo>
                          <a:pt x="81" y="294"/>
                        </a:lnTo>
                        <a:lnTo>
                          <a:pt x="75" y="288"/>
                        </a:lnTo>
                        <a:lnTo>
                          <a:pt x="65" y="272"/>
                        </a:lnTo>
                        <a:lnTo>
                          <a:pt x="61" y="262"/>
                        </a:lnTo>
                        <a:lnTo>
                          <a:pt x="55" y="262"/>
                        </a:lnTo>
                        <a:lnTo>
                          <a:pt x="55" y="255"/>
                        </a:lnTo>
                        <a:lnTo>
                          <a:pt x="45" y="223"/>
                        </a:lnTo>
                        <a:lnTo>
                          <a:pt x="40" y="196"/>
                        </a:lnTo>
                        <a:lnTo>
                          <a:pt x="35" y="179"/>
                        </a:lnTo>
                        <a:lnTo>
                          <a:pt x="25" y="157"/>
                        </a:lnTo>
                        <a:lnTo>
                          <a:pt x="20" y="125"/>
                        </a:lnTo>
                        <a:lnTo>
                          <a:pt x="25" y="120"/>
                        </a:lnTo>
                        <a:lnTo>
                          <a:pt x="35" y="98"/>
                        </a:lnTo>
                        <a:lnTo>
                          <a:pt x="35" y="81"/>
                        </a:lnTo>
                        <a:lnTo>
                          <a:pt x="35" y="59"/>
                        </a:lnTo>
                        <a:lnTo>
                          <a:pt x="20" y="48"/>
                        </a:lnTo>
                        <a:lnTo>
                          <a:pt x="4" y="37"/>
                        </a:lnTo>
                        <a:lnTo>
                          <a:pt x="0" y="0"/>
                        </a:lnTo>
                        <a:lnTo>
                          <a:pt x="14" y="5"/>
                        </a:lnTo>
                        <a:lnTo>
                          <a:pt x="35" y="11"/>
                        </a:lnTo>
                        <a:lnTo>
                          <a:pt x="40" y="16"/>
                        </a:lnTo>
                        <a:lnTo>
                          <a:pt x="65" y="22"/>
                        </a:lnTo>
                        <a:lnTo>
                          <a:pt x="71" y="26"/>
                        </a:lnTo>
                        <a:lnTo>
                          <a:pt x="75" y="26"/>
                        </a:lnTo>
                        <a:lnTo>
                          <a:pt x="101" y="37"/>
                        </a:lnTo>
                        <a:lnTo>
                          <a:pt x="121" y="44"/>
                        </a:lnTo>
                        <a:lnTo>
                          <a:pt x="136" y="48"/>
                        </a:lnTo>
                        <a:lnTo>
                          <a:pt x="141" y="48"/>
                        </a:lnTo>
                        <a:lnTo>
                          <a:pt x="146" y="48"/>
                        </a:lnTo>
                        <a:lnTo>
                          <a:pt x="172" y="33"/>
                        </a:lnTo>
                        <a:lnTo>
                          <a:pt x="176" y="26"/>
                        </a:lnTo>
                        <a:lnTo>
                          <a:pt x="202" y="26"/>
                        </a:lnTo>
                        <a:lnTo>
                          <a:pt x="217" y="22"/>
                        </a:lnTo>
                        <a:lnTo>
                          <a:pt x="227" y="22"/>
                        </a:lnTo>
                        <a:lnTo>
                          <a:pt x="243" y="26"/>
                        </a:lnTo>
                        <a:lnTo>
                          <a:pt x="247" y="33"/>
                        </a:lnTo>
                        <a:lnTo>
                          <a:pt x="257" y="33"/>
                        </a:lnTo>
                        <a:lnTo>
                          <a:pt x="273" y="37"/>
                        </a:lnTo>
                        <a:lnTo>
                          <a:pt x="273" y="48"/>
                        </a:lnTo>
                        <a:lnTo>
                          <a:pt x="277" y="65"/>
                        </a:lnTo>
                        <a:lnTo>
                          <a:pt x="283" y="76"/>
                        </a:lnTo>
                        <a:lnTo>
                          <a:pt x="287" y="92"/>
                        </a:lnTo>
                        <a:lnTo>
                          <a:pt x="273" y="92"/>
                        </a:lnTo>
                        <a:lnTo>
                          <a:pt x="273" y="103"/>
                        </a:lnTo>
                        <a:lnTo>
                          <a:pt x="277" y="114"/>
                        </a:lnTo>
                        <a:lnTo>
                          <a:pt x="257" y="120"/>
                        </a:lnTo>
                        <a:lnTo>
                          <a:pt x="253" y="131"/>
                        </a:lnTo>
                        <a:lnTo>
                          <a:pt x="263" y="146"/>
                        </a:lnTo>
                        <a:lnTo>
                          <a:pt x="277" y="168"/>
                        </a:lnTo>
                        <a:lnTo>
                          <a:pt x="277" y="174"/>
                        </a:lnTo>
                        <a:lnTo>
                          <a:pt x="287" y="190"/>
                        </a:lnTo>
                        <a:lnTo>
                          <a:pt x="293" y="196"/>
                        </a:lnTo>
                        <a:lnTo>
                          <a:pt x="303" y="218"/>
                        </a:lnTo>
                        <a:lnTo>
                          <a:pt x="303" y="223"/>
                        </a:lnTo>
                        <a:lnTo>
                          <a:pt x="297" y="244"/>
                        </a:lnTo>
                        <a:lnTo>
                          <a:pt x="308" y="262"/>
                        </a:lnTo>
                        <a:lnTo>
                          <a:pt x="308" y="266"/>
                        </a:lnTo>
                        <a:lnTo>
                          <a:pt x="313" y="277"/>
                        </a:lnTo>
                        <a:lnTo>
                          <a:pt x="313" y="305"/>
                        </a:lnTo>
                        <a:lnTo>
                          <a:pt x="318" y="305"/>
                        </a:lnTo>
                        <a:lnTo>
                          <a:pt x="313" y="332"/>
                        </a:lnTo>
                        <a:lnTo>
                          <a:pt x="323" y="338"/>
                        </a:lnTo>
                        <a:lnTo>
                          <a:pt x="328" y="338"/>
                        </a:lnTo>
                        <a:lnTo>
                          <a:pt x="344" y="349"/>
                        </a:lnTo>
                        <a:lnTo>
                          <a:pt x="348" y="349"/>
                        </a:lnTo>
                        <a:lnTo>
                          <a:pt x="348" y="370"/>
                        </a:lnTo>
                        <a:lnTo>
                          <a:pt x="358" y="364"/>
                        </a:lnTo>
                        <a:lnTo>
                          <a:pt x="364" y="360"/>
                        </a:lnTo>
                        <a:lnTo>
                          <a:pt x="374" y="353"/>
                        </a:lnTo>
                        <a:lnTo>
                          <a:pt x="374" y="360"/>
                        </a:lnTo>
                        <a:lnTo>
                          <a:pt x="394" y="360"/>
                        </a:lnTo>
                        <a:lnTo>
                          <a:pt x="404" y="370"/>
                        </a:lnTo>
                        <a:lnTo>
                          <a:pt x="388" y="386"/>
                        </a:lnTo>
                        <a:lnTo>
                          <a:pt x="394" y="392"/>
                        </a:lnTo>
                        <a:lnTo>
                          <a:pt x="388" y="408"/>
                        </a:lnTo>
                        <a:lnTo>
                          <a:pt x="404" y="414"/>
                        </a:lnTo>
                        <a:lnTo>
                          <a:pt x="414" y="430"/>
                        </a:lnTo>
                        <a:lnTo>
                          <a:pt x="404" y="436"/>
                        </a:lnTo>
                        <a:lnTo>
                          <a:pt x="409" y="447"/>
                        </a:lnTo>
                        <a:lnTo>
                          <a:pt x="398" y="458"/>
                        </a:lnTo>
                        <a:lnTo>
                          <a:pt x="404" y="462"/>
                        </a:lnTo>
                        <a:lnTo>
                          <a:pt x="398" y="473"/>
                        </a:lnTo>
                        <a:lnTo>
                          <a:pt x="404" y="484"/>
                        </a:lnTo>
                        <a:lnTo>
                          <a:pt x="404" y="495"/>
                        </a:lnTo>
                        <a:lnTo>
                          <a:pt x="398" y="495"/>
                        </a:lnTo>
                        <a:lnTo>
                          <a:pt x="394" y="495"/>
                        </a:lnTo>
                        <a:lnTo>
                          <a:pt x="388" y="506"/>
                        </a:lnTo>
                        <a:lnTo>
                          <a:pt x="378" y="517"/>
                        </a:lnTo>
                        <a:lnTo>
                          <a:pt x="374" y="517"/>
                        </a:lnTo>
                        <a:lnTo>
                          <a:pt x="368" y="517"/>
                        </a:lnTo>
                        <a:lnTo>
                          <a:pt x="358" y="528"/>
                        </a:lnTo>
                        <a:lnTo>
                          <a:pt x="354" y="528"/>
                        </a:lnTo>
                        <a:lnTo>
                          <a:pt x="348" y="528"/>
                        </a:lnTo>
                        <a:lnTo>
                          <a:pt x="334" y="523"/>
                        </a:lnTo>
                        <a:lnTo>
                          <a:pt x="328" y="528"/>
                        </a:lnTo>
                        <a:lnTo>
                          <a:pt x="328" y="545"/>
                        </a:lnTo>
                        <a:lnTo>
                          <a:pt x="334" y="545"/>
                        </a:lnTo>
                        <a:lnTo>
                          <a:pt x="338" y="556"/>
                        </a:lnTo>
                        <a:lnTo>
                          <a:pt x="344" y="571"/>
                        </a:lnTo>
                        <a:lnTo>
                          <a:pt x="328" y="582"/>
                        </a:lnTo>
                        <a:lnTo>
                          <a:pt x="323" y="577"/>
                        </a:lnTo>
                        <a:lnTo>
                          <a:pt x="308" y="588"/>
                        </a:lnTo>
                        <a:lnTo>
                          <a:pt x="293" y="599"/>
                        </a:lnTo>
                        <a:lnTo>
                          <a:pt x="297" y="610"/>
                        </a:lnTo>
                        <a:lnTo>
                          <a:pt x="303" y="610"/>
                        </a:lnTo>
                        <a:lnTo>
                          <a:pt x="313" y="621"/>
                        </a:lnTo>
                        <a:lnTo>
                          <a:pt x="318" y="643"/>
                        </a:lnTo>
                        <a:lnTo>
                          <a:pt x="328" y="643"/>
                        </a:lnTo>
                        <a:lnTo>
                          <a:pt x="334" y="637"/>
                        </a:lnTo>
                        <a:lnTo>
                          <a:pt x="348" y="643"/>
                        </a:lnTo>
                        <a:lnTo>
                          <a:pt x="368" y="632"/>
                        </a:lnTo>
                        <a:lnTo>
                          <a:pt x="374" y="637"/>
                        </a:lnTo>
                        <a:lnTo>
                          <a:pt x="398" y="648"/>
                        </a:lnTo>
                        <a:lnTo>
                          <a:pt x="404" y="648"/>
                        </a:lnTo>
                        <a:lnTo>
                          <a:pt x="409" y="654"/>
                        </a:lnTo>
                        <a:lnTo>
                          <a:pt x="414" y="676"/>
                        </a:lnTo>
                        <a:lnTo>
                          <a:pt x="419" y="676"/>
                        </a:lnTo>
                        <a:lnTo>
                          <a:pt x="429" y="691"/>
                        </a:lnTo>
                        <a:lnTo>
                          <a:pt x="439" y="691"/>
                        </a:lnTo>
                        <a:lnTo>
                          <a:pt x="445" y="697"/>
                        </a:lnTo>
                        <a:lnTo>
                          <a:pt x="439" y="730"/>
                        </a:lnTo>
                        <a:lnTo>
                          <a:pt x="449" y="741"/>
                        </a:lnTo>
                        <a:lnTo>
                          <a:pt x="445" y="767"/>
                        </a:lnTo>
                        <a:lnTo>
                          <a:pt x="435" y="774"/>
                        </a:lnTo>
                        <a:lnTo>
                          <a:pt x="435" y="785"/>
                        </a:lnTo>
                        <a:lnTo>
                          <a:pt x="435" y="795"/>
                        </a:lnTo>
                        <a:lnTo>
                          <a:pt x="414" y="795"/>
                        </a:lnTo>
                        <a:lnTo>
                          <a:pt x="404" y="822"/>
                        </a:lnTo>
                        <a:lnTo>
                          <a:pt x="398" y="828"/>
                        </a:lnTo>
                        <a:lnTo>
                          <a:pt x="374" y="839"/>
                        </a:lnTo>
                        <a:lnTo>
                          <a:pt x="368" y="822"/>
                        </a:lnTo>
                        <a:lnTo>
                          <a:pt x="344" y="822"/>
                        </a:lnTo>
                        <a:lnTo>
                          <a:pt x="338" y="817"/>
                        </a:lnTo>
                        <a:lnTo>
                          <a:pt x="313" y="822"/>
                        </a:lnTo>
                        <a:lnTo>
                          <a:pt x="308" y="817"/>
                        </a:lnTo>
                        <a:lnTo>
                          <a:pt x="293" y="811"/>
                        </a:lnTo>
                        <a:lnTo>
                          <a:pt x="287" y="811"/>
                        </a:lnTo>
                        <a:lnTo>
                          <a:pt x="273" y="800"/>
                        </a:lnTo>
                        <a:lnTo>
                          <a:pt x="267" y="800"/>
                        </a:lnTo>
                        <a:lnTo>
                          <a:pt x="257" y="806"/>
                        </a:lnTo>
                        <a:lnTo>
                          <a:pt x="247" y="795"/>
                        </a:lnTo>
                        <a:lnTo>
                          <a:pt x="232" y="806"/>
                        </a:lnTo>
                        <a:lnTo>
                          <a:pt x="227" y="806"/>
                        </a:lnTo>
                        <a:lnTo>
                          <a:pt x="212" y="817"/>
                        </a:lnTo>
                        <a:lnTo>
                          <a:pt x="206" y="822"/>
                        </a:lnTo>
                        <a:lnTo>
                          <a:pt x="196" y="822"/>
                        </a:lnTo>
                        <a:lnTo>
                          <a:pt x="186" y="828"/>
                        </a:lnTo>
                        <a:lnTo>
                          <a:pt x="182" y="833"/>
                        </a:lnTo>
                        <a:lnTo>
                          <a:pt x="162" y="822"/>
                        </a:lnTo>
                        <a:lnTo>
                          <a:pt x="152" y="822"/>
                        </a:lnTo>
                        <a:lnTo>
                          <a:pt x="152" y="817"/>
                        </a:lnTo>
                        <a:lnTo>
                          <a:pt x="152" y="81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50" name="Freeform 23">
                    <a:extLst>
                      <a:ext uri="{FF2B5EF4-FFF2-40B4-BE49-F238E27FC236}">
                        <a16:creationId xmlns:a16="http://schemas.microsoft.com/office/drawing/2014/main" id="{CA501598-4CD6-4862-9D53-E041FBF67D9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07729" y="2884488"/>
                    <a:ext cx="1079500" cy="674687"/>
                  </a:xfrm>
                  <a:custGeom>
                    <a:avLst/>
                    <a:gdLst>
                      <a:gd name="T0" fmla="*/ 2147483646 w 633"/>
                      <a:gd name="T1" fmla="*/ 2147483646 h 425"/>
                      <a:gd name="T2" fmla="*/ 2147483646 w 633"/>
                      <a:gd name="T3" fmla="*/ 2147483646 h 425"/>
                      <a:gd name="T4" fmla="*/ 2147483646 w 633"/>
                      <a:gd name="T5" fmla="*/ 2147483646 h 425"/>
                      <a:gd name="T6" fmla="*/ 2147483646 w 633"/>
                      <a:gd name="T7" fmla="*/ 2147483646 h 425"/>
                      <a:gd name="T8" fmla="*/ 2147483646 w 633"/>
                      <a:gd name="T9" fmla="*/ 2147483646 h 425"/>
                      <a:gd name="T10" fmla="*/ 2147483646 w 633"/>
                      <a:gd name="T11" fmla="*/ 2147483646 h 425"/>
                      <a:gd name="T12" fmla="*/ 2147483646 w 633"/>
                      <a:gd name="T13" fmla="*/ 2147483646 h 425"/>
                      <a:gd name="T14" fmla="*/ 2147483646 w 633"/>
                      <a:gd name="T15" fmla="*/ 2147483646 h 425"/>
                      <a:gd name="T16" fmla="*/ 2147483646 w 633"/>
                      <a:gd name="T17" fmla="*/ 2147483646 h 425"/>
                      <a:gd name="T18" fmla="*/ 2147483646 w 633"/>
                      <a:gd name="T19" fmla="*/ 2147483646 h 425"/>
                      <a:gd name="T20" fmla="*/ 2147483646 w 633"/>
                      <a:gd name="T21" fmla="*/ 2147483646 h 425"/>
                      <a:gd name="T22" fmla="*/ 2147483646 w 633"/>
                      <a:gd name="T23" fmla="*/ 2147483646 h 425"/>
                      <a:gd name="T24" fmla="*/ 2147483646 w 633"/>
                      <a:gd name="T25" fmla="*/ 2147483646 h 425"/>
                      <a:gd name="T26" fmla="*/ 2147483646 w 633"/>
                      <a:gd name="T27" fmla="*/ 2147483646 h 425"/>
                      <a:gd name="T28" fmla="*/ 2147483646 w 633"/>
                      <a:gd name="T29" fmla="*/ 2147483646 h 425"/>
                      <a:gd name="T30" fmla="*/ 2147483646 w 633"/>
                      <a:gd name="T31" fmla="*/ 2147483646 h 425"/>
                      <a:gd name="T32" fmla="*/ 2147483646 w 633"/>
                      <a:gd name="T33" fmla="*/ 2147483646 h 425"/>
                      <a:gd name="T34" fmla="*/ 2147483646 w 633"/>
                      <a:gd name="T35" fmla="*/ 2147483646 h 425"/>
                      <a:gd name="T36" fmla="*/ 2147483646 w 633"/>
                      <a:gd name="T37" fmla="*/ 2147483646 h 425"/>
                      <a:gd name="T38" fmla="*/ 2147483646 w 633"/>
                      <a:gd name="T39" fmla="*/ 2147483646 h 425"/>
                      <a:gd name="T40" fmla="*/ 2147483646 w 633"/>
                      <a:gd name="T41" fmla="*/ 2147483646 h 425"/>
                      <a:gd name="T42" fmla="*/ 2147483646 w 633"/>
                      <a:gd name="T43" fmla="*/ 2147483646 h 425"/>
                      <a:gd name="T44" fmla="*/ 2147483646 w 633"/>
                      <a:gd name="T45" fmla="*/ 2147483646 h 425"/>
                      <a:gd name="T46" fmla="*/ 2147483646 w 633"/>
                      <a:gd name="T47" fmla="*/ 2147483646 h 425"/>
                      <a:gd name="T48" fmla="*/ 2147483646 w 633"/>
                      <a:gd name="T49" fmla="*/ 2147483646 h 425"/>
                      <a:gd name="T50" fmla="*/ 2147483646 w 633"/>
                      <a:gd name="T51" fmla="*/ 2147483646 h 425"/>
                      <a:gd name="T52" fmla="*/ 2147483646 w 633"/>
                      <a:gd name="T53" fmla="*/ 2147483646 h 425"/>
                      <a:gd name="T54" fmla="*/ 2147483646 w 633"/>
                      <a:gd name="T55" fmla="*/ 2147483646 h 425"/>
                      <a:gd name="T56" fmla="*/ 2147483646 w 633"/>
                      <a:gd name="T57" fmla="*/ 2147483646 h 425"/>
                      <a:gd name="T58" fmla="*/ 2147483646 w 633"/>
                      <a:gd name="T59" fmla="*/ 0 h 425"/>
                      <a:gd name="T60" fmla="*/ 2147483646 w 633"/>
                      <a:gd name="T61" fmla="*/ 2147483646 h 425"/>
                      <a:gd name="T62" fmla="*/ 2147483646 w 633"/>
                      <a:gd name="T63" fmla="*/ 2147483646 h 425"/>
                      <a:gd name="T64" fmla="*/ 2147483646 w 633"/>
                      <a:gd name="T65" fmla="*/ 2147483646 h 425"/>
                      <a:gd name="T66" fmla="*/ 2147483646 w 633"/>
                      <a:gd name="T67" fmla="*/ 2147483646 h 425"/>
                      <a:gd name="T68" fmla="*/ 2147483646 w 633"/>
                      <a:gd name="T69" fmla="*/ 2147483646 h 425"/>
                      <a:gd name="T70" fmla="*/ 2147483646 w 633"/>
                      <a:gd name="T71" fmla="*/ 2147483646 h 425"/>
                      <a:gd name="T72" fmla="*/ 2147483646 w 633"/>
                      <a:gd name="T73" fmla="*/ 2147483646 h 425"/>
                      <a:gd name="T74" fmla="*/ 2147483646 w 633"/>
                      <a:gd name="T75" fmla="*/ 2147483646 h 425"/>
                      <a:gd name="T76" fmla="*/ 2147483646 w 633"/>
                      <a:gd name="T77" fmla="*/ 2147483646 h 425"/>
                      <a:gd name="T78" fmla="*/ 2147483646 w 633"/>
                      <a:gd name="T79" fmla="*/ 2147483646 h 425"/>
                      <a:gd name="T80" fmla="*/ 2147483646 w 633"/>
                      <a:gd name="T81" fmla="*/ 2147483646 h 425"/>
                      <a:gd name="T82" fmla="*/ 2147483646 w 633"/>
                      <a:gd name="T83" fmla="*/ 2147483646 h 425"/>
                      <a:gd name="T84" fmla="*/ 2147483646 w 633"/>
                      <a:gd name="T85" fmla="*/ 2147483646 h 425"/>
                      <a:gd name="T86" fmla="*/ 2147483646 w 633"/>
                      <a:gd name="T87" fmla="*/ 2147483646 h 425"/>
                      <a:gd name="T88" fmla="*/ 2147483646 w 633"/>
                      <a:gd name="T89" fmla="*/ 2147483646 h 425"/>
                      <a:gd name="T90" fmla="*/ 2147483646 w 633"/>
                      <a:gd name="T91" fmla="*/ 2147483646 h 425"/>
                      <a:gd name="T92" fmla="*/ 2147483646 w 633"/>
                      <a:gd name="T93" fmla="*/ 2147483646 h 425"/>
                      <a:gd name="T94" fmla="*/ 2147483646 w 633"/>
                      <a:gd name="T95" fmla="*/ 2147483646 h 425"/>
                      <a:gd name="T96" fmla="*/ 2147483646 w 633"/>
                      <a:gd name="T97" fmla="*/ 2147483646 h 425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33" h="425">
                        <a:moveTo>
                          <a:pt x="243" y="365"/>
                        </a:moveTo>
                        <a:lnTo>
                          <a:pt x="243" y="365"/>
                        </a:lnTo>
                        <a:lnTo>
                          <a:pt x="237" y="370"/>
                        </a:lnTo>
                        <a:lnTo>
                          <a:pt x="233" y="381"/>
                        </a:lnTo>
                        <a:lnTo>
                          <a:pt x="223" y="376"/>
                        </a:lnTo>
                        <a:lnTo>
                          <a:pt x="217" y="376"/>
                        </a:lnTo>
                        <a:lnTo>
                          <a:pt x="207" y="381"/>
                        </a:lnTo>
                        <a:lnTo>
                          <a:pt x="202" y="376"/>
                        </a:lnTo>
                        <a:lnTo>
                          <a:pt x="176" y="376"/>
                        </a:lnTo>
                        <a:lnTo>
                          <a:pt x="176" y="387"/>
                        </a:lnTo>
                        <a:lnTo>
                          <a:pt x="172" y="391"/>
                        </a:lnTo>
                        <a:lnTo>
                          <a:pt x="166" y="402"/>
                        </a:lnTo>
                        <a:lnTo>
                          <a:pt x="146" y="387"/>
                        </a:lnTo>
                        <a:lnTo>
                          <a:pt x="136" y="391"/>
                        </a:lnTo>
                        <a:lnTo>
                          <a:pt x="142" y="402"/>
                        </a:lnTo>
                        <a:lnTo>
                          <a:pt x="136" y="413"/>
                        </a:lnTo>
                        <a:lnTo>
                          <a:pt x="132" y="424"/>
                        </a:lnTo>
                        <a:lnTo>
                          <a:pt x="116" y="419"/>
                        </a:lnTo>
                        <a:lnTo>
                          <a:pt x="111" y="413"/>
                        </a:lnTo>
                        <a:lnTo>
                          <a:pt x="106" y="413"/>
                        </a:lnTo>
                        <a:lnTo>
                          <a:pt x="81" y="402"/>
                        </a:lnTo>
                        <a:lnTo>
                          <a:pt x="75" y="398"/>
                        </a:lnTo>
                        <a:lnTo>
                          <a:pt x="55" y="408"/>
                        </a:lnTo>
                        <a:lnTo>
                          <a:pt x="40" y="402"/>
                        </a:lnTo>
                        <a:lnTo>
                          <a:pt x="35" y="408"/>
                        </a:lnTo>
                        <a:lnTo>
                          <a:pt x="25" y="408"/>
                        </a:lnTo>
                        <a:lnTo>
                          <a:pt x="20" y="387"/>
                        </a:lnTo>
                        <a:lnTo>
                          <a:pt x="10" y="376"/>
                        </a:lnTo>
                        <a:lnTo>
                          <a:pt x="4" y="376"/>
                        </a:lnTo>
                        <a:lnTo>
                          <a:pt x="0" y="365"/>
                        </a:lnTo>
                        <a:lnTo>
                          <a:pt x="14" y="354"/>
                        </a:lnTo>
                        <a:lnTo>
                          <a:pt x="30" y="343"/>
                        </a:lnTo>
                        <a:lnTo>
                          <a:pt x="35" y="348"/>
                        </a:lnTo>
                        <a:lnTo>
                          <a:pt x="51" y="337"/>
                        </a:lnTo>
                        <a:lnTo>
                          <a:pt x="45" y="321"/>
                        </a:lnTo>
                        <a:lnTo>
                          <a:pt x="40" y="311"/>
                        </a:lnTo>
                        <a:lnTo>
                          <a:pt x="35" y="311"/>
                        </a:lnTo>
                        <a:lnTo>
                          <a:pt x="35" y="294"/>
                        </a:lnTo>
                        <a:lnTo>
                          <a:pt x="40" y="289"/>
                        </a:lnTo>
                        <a:lnTo>
                          <a:pt x="55" y="294"/>
                        </a:lnTo>
                        <a:lnTo>
                          <a:pt x="61" y="294"/>
                        </a:lnTo>
                        <a:lnTo>
                          <a:pt x="65" y="294"/>
                        </a:lnTo>
                        <a:lnTo>
                          <a:pt x="75" y="283"/>
                        </a:lnTo>
                        <a:lnTo>
                          <a:pt x="81" y="283"/>
                        </a:lnTo>
                        <a:lnTo>
                          <a:pt x="85" y="283"/>
                        </a:lnTo>
                        <a:lnTo>
                          <a:pt x="95" y="272"/>
                        </a:lnTo>
                        <a:lnTo>
                          <a:pt x="101" y="261"/>
                        </a:lnTo>
                        <a:lnTo>
                          <a:pt x="106" y="261"/>
                        </a:lnTo>
                        <a:lnTo>
                          <a:pt x="111" y="261"/>
                        </a:lnTo>
                        <a:lnTo>
                          <a:pt x="111" y="250"/>
                        </a:lnTo>
                        <a:lnTo>
                          <a:pt x="106" y="239"/>
                        </a:lnTo>
                        <a:lnTo>
                          <a:pt x="111" y="228"/>
                        </a:lnTo>
                        <a:lnTo>
                          <a:pt x="106" y="224"/>
                        </a:lnTo>
                        <a:lnTo>
                          <a:pt x="116" y="213"/>
                        </a:lnTo>
                        <a:lnTo>
                          <a:pt x="111" y="202"/>
                        </a:lnTo>
                        <a:lnTo>
                          <a:pt x="121" y="196"/>
                        </a:lnTo>
                        <a:lnTo>
                          <a:pt x="111" y="180"/>
                        </a:lnTo>
                        <a:lnTo>
                          <a:pt x="95" y="174"/>
                        </a:lnTo>
                        <a:lnTo>
                          <a:pt x="101" y="158"/>
                        </a:lnTo>
                        <a:lnTo>
                          <a:pt x="95" y="152"/>
                        </a:lnTo>
                        <a:lnTo>
                          <a:pt x="111" y="137"/>
                        </a:lnTo>
                        <a:lnTo>
                          <a:pt x="101" y="126"/>
                        </a:lnTo>
                        <a:lnTo>
                          <a:pt x="81" y="126"/>
                        </a:lnTo>
                        <a:lnTo>
                          <a:pt x="81" y="120"/>
                        </a:lnTo>
                        <a:lnTo>
                          <a:pt x="71" y="126"/>
                        </a:lnTo>
                        <a:lnTo>
                          <a:pt x="65" y="130"/>
                        </a:lnTo>
                        <a:lnTo>
                          <a:pt x="55" y="137"/>
                        </a:lnTo>
                        <a:lnTo>
                          <a:pt x="55" y="115"/>
                        </a:lnTo>
                        <a:lnTo>
                          <a:pt x="51" y="115"/>
                        </a:lnTo>
                        <a:lnTo>
                          <a:pt x="35" y="104"/>
                        </a:lnTo>
                        <a:lnTo>
                          <a:pt x="30" y="104"/>
                        </a:lnTo>
                        <a:lnTo>
                          <a:pt x="20" y="98"/>
                        </a:lnTo>
                        <a:lnTo>
                          <a:pt x="25" y="71"/>
                        </a:lnTo>
                        <a:lnTo>
                          <a:pt x="20" y="71"/>
                        </a:lnTo>
                        <a:lnTo>
                          <a:pt x="20" y="43"/>
                        </a:lnTo>
                        <a:lnTo>
                          <a:pt x="14" y="33"/>
                        </a:lnTo>
                        <a:lnTo>
                          <a:pt x="14" y="28"/>
                        </a:lnTo>
                        <a:lnTo>
                          <a:pt x="20" y="33"/>
                        </a:lnTo>
                        <a:lnTo>
                          <a:pt x="20" y="22"/>
                        </a:lnTo>
                        <a:lnTo>
                          <a:pt x="35" y="6"/>
                        </a:lnTo>
                        <a:lnTo>
                          <a:pt x="40" y="0"/>
                        </a:lnTo>
                        <a:lnTo>
                          <a:pt x="71" y="0"/>
                        </a:lnTo>
                        <a:lnTo>
                          <a:pt x="95" y="6"/>
                        </a:lnTo>
                        <a:lnTo>
                          <a:pt x="101" y="6"/>
                        </a:lnTo>
                        <a:lnTo>
                          <a:pt x="126" y="17"/>
                        </a:lnTo>
                        <a:lnTo>
                          <a:pt x="136" y="22"/>
                        </a:lnTo>
                        <a:lnTo>
                          <a:pt x="142" y="22"/>
                        </a:lnTo>
                        <a:lnTo>
                          <a:pt x="162" y="28"/>
                        </a:lnTo>
                        <a:lnTo>
                          <a:pt x="182" y="39"/>
                        </a:lnTo>
                        <a:lnTo>
                          <a:pt x="197" y="39"/>
                        </a:lnTo>
                        <a:lnTo>
                          <a:pt x="207" y="39"/>
                        </a:lnTo>
                        <a:lnTo>
                          <a:pt x="213" y="39"/>
                        </a:lnTo>
                        <a:lnTo>
                          <a:pt x="223" y="39"/>
                        </a:lnTo>
                        <a:lnTo>
                          <a:pt x="233" y="39"/>
                        </a:lnTo>
                        <a:lnTo>
                          <a:pt x="247" y="39"/>
                        </a:lnTo>
                        <a:lnTo>
                          <a:pt x="273" y="39"/>
                        </a:lnTo>
                        <a:lnTo>
                          <a:pt x="283" y="39"/>
                        </a:lnTo>
                        <a:lnTo>
                          <a:pt x="298" y="43"/>
                        </a:lnTo>
                        <a:lnTo>
                          <a:pt x="304" y="50"/>
                        </a:lnTo>
                        <a:lnTo>
                          <a:pt x="314" y="54"/>
                        </a:lnTo>
                        <a:lnTo>
                          <a:pt x="324" y="61"/>
                        </a:lnTo>
                        <a:lnTo>
                          <a:pt x="334" y="65"/>
                        </a:lnTo>
                        <a:lnTo>
                          <a:pt x="354" y="76"/>
                        </a:lnTo>
                        <a:lnTo>
                          <a:pt x="364" y="82"/>
                        </a:lnTo>
                        <a:lnTo>
                          <a:pt x="375" y="82"/>
                        </a:lnTo>
                        <a:lnTo>
                          <a:pt x="399" y="76"/>
                        </a:lnTo>
                        <a:lnTo>
                          <a:pt x="419" y="71"/>
                        </a:lnTo>
                        <a:lnTo>
                          <a:pt x="440" y="65"/>
                        </a:lnTo>
                        <a:lnTo>
                          <a:pt x="450" y="61"/>
                        </a:lnTo>
                        <a:lnTo>
                          <a:pt x="460" y="54"/>
                        </a:lnTo>
                        <a:lnTo>
                          <a:pt x="466" y="50"/>
                        </a:lnTo>
                        <a:lnTo>
                          <a:pt x="470" y="43"/>
                        </a:lnTo>
                        <a:lnTo>
                          <a:pt x="486" y="28"/>
                        </a:lnTo>
                        <a:lnTo>
                          <a:pt x="500" y="17"/>
                        </a:lnTo>
                        <a:lnTo>
                          <a:pt x="511" y="11"/>
                        </a:lnTo>
                        <a:lnTo>
                          <a:pt x="526" y="6"/>
                        </a:lnTo>
                        <a:lnTo>
                          <a:pt x="541" y="6"/>
                        </a:lnTo>
                        <a:lnTo>
                          <a:pt x="557" y="0"/>
                        </a:lnTo>
                        <a:lnTo>
                          <a:pt x="577" y="0"/>
                        </a:lnTo>
                        <a:lnTo>
                          <a:pt x="587" y="0"/>
                        </a:lnTo>
                        <a:lnTo>
                          <a:pt x="581" y="17"/>
                        </a:lnTo>
                        <a:lnTo>
                          <a:pt x="587" y="22"/>
                        </a:lnTo>
                        <a:lnTo>
                          <a:pt x="581" y="39"/>
                        </a:lnTo>
                        <a:lnTo>
                          <a:pt x="581" y="50"/>
                        </a:lnTo>
                        <a:lnTo>
                          <a:pt x="592" y="54"/>
                        </a:lnTo>
                        <a:lnTo>
                          <a:pt x="597" y="76"/>
                        </a:lnTo>
                        <a:lnTo>
                          <a:pt x="592" y="82"/>
                        </a:lnTo>
                        <a:lnTo>
                          <a:pt x="592" y="93"/>
                        </a:lnTo>
                        <a:lnTo>
                          <a:pt x="607" y="104"/>
                        </a:lnTo>
                        <a:lnTo>
                          <a:pt x="607" y="109"/>
                        </a:lnTo>
                        <a:lnTo>
                          <a:pt x="597" y="120"/>
                        </a:lnTo>
                        <a:lnTo>
                          <a:pt x="602" y="126"/>
                        </a:lnTo>
                        <a:lnTo>
                          <a:pt x="602" y="137"/>
                        </a:lnTo>
                        <a:lnTo>
                          <a:pt x="607" y="141"/>
                        </a:lnTo>
                        <a:lnTo>
                          <a:pt x="612" y="148"/>
                        </a:lnTo>
                        <a:lnTo>
                          <a:pt x="612" y="163"/>
                        </a:lnTo>
                        <a:lnTo>
                          <a:pt x="618" y="169"/>
                        </a:lnTo>
                        <a:lnTo>
                          <a:pt x="612" y="185"/>
                        </a:lnTo>
                        <a:lnTo>
                          <a:pt x="618" y="185"/>
                        </a:lnTo>
                        <a:lnTo>
                          <a:pt x="632" y="196"/>
                        </a:lnTo>
                        <a:lnTo>
                          <a:pt x="632" y="202"/>
                        </a:lnTo>
                        <a:lnTo>
                          <a:pt x="618" y="202"/>
                        </a:lnTo>
                        <a:lnTo>
                          <a:pt x="618" y="224"/>
                        </a:lnTo>
                        <a:lnTo>
                          <a:pt x="622" y="235"/>
                        </a:lnTo>
                        <a:lnTo>
                          <a:pt x="612" y="245"/>
                        </a:lnTo>
                        <a:lnTo>
                          <a:pt x="612" y="256"/>
                        </a:lnTo>
                        <a:lnTo>
                          <a:pt x="622" y="261"/>
                        </a:lnTo>
                        <a:lnTo>
                          <a:pt x="632" y="261"/>
                        </a:lnTo>
                        <a:lnTo>
                          <a:pt x="632" y="283"/>
                        </a:lnTo>
                        <a:lnTo>
                          <a:pt x="632" y="304"/>
                        </a:lnTo>
                        <a:lnTo>
                          <a:pt x="618" y="311"/>
                        </a:lnTo>
                        <a:lnTo>
                          <a:pt x="612" y="304"/>
                        </a:lnTo>
                        <a:lnTo>
                          <a:pt x="597" y="315"/>
                        </a:lnTo>
                        <a:lnTo>
                          <a:pt x="592" y="311"/>
                        </a:lnTo>
                        <a:lnTo>
                          <a:pt x="577" y="311"/>
                        </a:lnTo>
                        <a:lnTo>
                          <a:pt x="577" y="304"/>
                        </a:lnTo>
                        <a:lnTo>
                          <a:pt x="557" y="304"/>
                        </a:lnTo>
                        <a:lnTo>
                          <a:pt x="551" y="311"/>
                        </a:lnTo>
                        <a:lnTo>
                          <a:pt x="551" y="321"/>
                        </a:lnTo>
                        <a:lnTo>
                          <a:pt x="541" y="315"/>
                        </a:lnTo>
                        <a:lnTo>
                          <a:pt x="526" y="332"/>
                        </a:lnTo>
                        <a:lnTo>
                          <a:pt x="516" y="315"/>
                        </a:lnTo>
                        <a:lnTo>
                          <a:pt x="500" y="326"/>
                        </a:lnTo>
                        <a:lnTo>
                          <a:pt x="486" y="321"/>
                        </a:lnTo>
                        <a:lnTo>
                          <a:pt x="480" y="321"/>
                        </a:lnTo>
                        <a:lnTo>
                          <a:pt x="476" y="321"/>
                        </a:lnTo>
                        <a:lnTo>
                          <a:pt x="470" y="326"/>
                        </a:lnTo>
                        <a:lnTo>
                          <a:pt x="460" y="337"/>
                        </a:lnTo>
                        <a:lnTo>
                          <a:pt x="456" y="354"/>
                        </a:lnTo>
                        <a:lnTo>
                          <a:pt x="460" y="359"/>
                        </a:lnTo>
                        <a:lnTo>
                          <a:pt x="456" y="359"/>
                        </a:lnTo>
                        <a:lnTo>
                          <a:pt x="450" y="365"/>
                        </a:lnTo>
                        <a:lnTo>
                          <a:pt x="440" y="365"/>
                        </a:lnTo>
                        <a:lnTo>
                          <a:pt x="435" y="365"/>
                        </a:lnTo>
                        <a:lnTo>
                          <a:pt x="430" y="376"/>
                        </a:lnTo>
                        <a:lnTo>
                          <a:pt x="419" y="376"/>
                        </a:lnTo>
                        <a:lnTo>
                          <a:pt x="415" y="381"/>
                        </a:lnTo>
                        <a:lnTo>
                          <a:pt x="399" y="370"/>
                        </a:lnTo>
                        <a:lnTo>
                          <a:pt x="389" y="376"/>
                        </a:lnTo>
                        <a:lnTo>
                          <a:pt x="385" y="376"/>
                        </a:lnTo>
                        <a:lnTo>
                          <a:pt x="369" y="381"/>
                        </a:lnTo>
                        <a:lnTo>
                          <a:pt x="354" y="381"/>
                        </a:lnTo>
                        <a:lnTo>
                          <a:pt x="344" y="387"/>
                        </a:lnTo>
                        <a:lnTo>
                          <a:pt x="338" y="376"/>
                        </a:lnTo>
                        <a:lnTo>
                          <a:pt x="328" y="365"/>
                        </a:lnTo>
                        <a:lnTo>
                          <a:pt x="324" y="370"/>
                        </a:lnTo>
                        <a:lnTo>
                          <a:pt x="324" y="381"/>
                        </a:lnTo>
                        <a:lnTo>
                          <a:pt x="318" y="387"/>
                        </a:lnTo>
                        <a:lnTo>
                          <a:pt x="314" y="387"/>
                        </a:lnTo>
                        <a:lnTo>
                          <a:pt x="314" y="376"/>
                        </a:lnTo>
                        <a:lnTo>
                          <a:pt x="304" y="370"/>
                        </a:lnTo>
                        <a:lnTo>
                          <a:pt x="304" y="365"/>
                        </a:lnTo>
                        <a:lnTo>
                          <a:pt x="288" y="365"/>
                        </a:lnTo>
                        <a:lnTo>
                          <a:pt x="283" y="348"/>
                        </a:lnTo>
                        <a:lnTo>
                          <a:pt x="268" y="348"/>
                        </a:lnTo>
                        <a:lnTo>
                          <a:pt x="263" y="354"/>
                        </a:lnTo>
                        <a:lnTo>
                          <a:pt x="253" y="370"/>
                        </a:lnTo>
                        <a:lnTo>
                          <a:pt x="243" y="365"/>
                        </a:lnTo>
                      </a:path>
                    </a:pathLst>
                  </a:custGeom>
                  <a:solidFill>
                    <a:srgbClr val="CBD9EB"/>
                  </a:solidFill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51" name="Freeform 36">
                    <a:extLst>
                      <a:ext uri="{FF2B5EF4-FFF2-40B4-BE49-F238E27FC236}">
                        <a16:creationId xmlns:a16="http://schemas.microsoft.com/office/drawing/2014/main" id="{589332D0-587C-4AC5-9B0D-A8F55325073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96742" y="2827338"/>
                    <a:ext cx="1016000" cy="871537"/>
                  </a:xfrm>
                  <a:custGeom>
                    <a:avLst/>
                    <a:gdLst>
                      <a:gd name="T0" fmla="*/ 2147483646 w 596"/>
                      <a:gd name="T1" fmla="*/ 2147483646 h 549"/>
                      <a:gd name="T2" fmla="*/ 2147483646 w 596"/>
                      <a:gd name="T3" fmla="*/ 2147483646 h 549"/>
                      <a:gd name="T4" fmla="*/ 2147483646 w 596"/>
                      <a:gd name="T5" fmla="*/ 2147483646 h 549"/>
                      <a:gd name="T6" fmla="*/ 2147483646 w 596"/>
                      <a:gd name="T7" fmla="*/ 2147483646 h 549"/>
                      <a:gd name="T8" fmla="*/ 2147483646 w 596"/>
                      <a:gd name="T9" fmla="*/ 2147483646 h 549"/>
                      <a:gd name="T10" fmla="*/ 2147483646 w 596"/>
                      <a:gd name="T11" fmla="*/ 2147483646 h 549"/>
                      <a:gd name="T12" fmla="*/ 2147483646 w 596"/>
                      <a:gd name="T13" fmla="*/ 2147483646 h 549"/>
                      <a:gd name="T14" fmla="*/ 2147483646 w 596"/>
                      <a:gd name="T15" fmla="*/ 2147483646 h 549"/>
                      <a:gd name="T16" fmla="*/ 2147483646 w 596"/>
                      <a:gd name="T17" fmla="*/ 2147483646 h 549"/>
                      <a:gd name="T18" fmla="*/ 2147483646 w 596"/>
                      <a:gd name="T19" fmla="*/ 2147483646 h 549"/>
                      <a:gd name="T20" fmla="*/ 2147483646 w 596"/>
                      <a:gd name="T21" fmla="*/ 2147483646 h 549"/>
                      <a:gd name="T22" fmla="*/ 2147483646 w 596"/>
                      <a:gd name="T23" fmla="*/ 2147483646 h 549"/>
                      <a:gd name="T24" fmla="*/ 2147483646 w 596"/>
                      <a:gd name="T25" fmla="*/ 2147483646 h 549"/>
                      <a:gd name="T26" fmla="*/ 2147483646 w 596"/>
                      <a:gd name="T27" fmla="*/ 2147483646 h 549"/>
                      <a:gd name="T28" fmla="*/ 2147483646 w 596"/>
                      <a:gd name="T29" fmla="*/ 2147483646 h 549"/>
                      <a:gd name="T30" fmla="*/ 2147483646 w 596"/>
                      <a:gd name="T31" fmla="*/ 2147483646 h 549"/>
                      <a:gd name="T32" fmla="*/ 2147483646 w 596"/>
                      <a:gd name="T33" fmla="*/ 2147483646 h 549"/>
                      <a:gd name="T34" fmla="*/ 2147483646 w 596"/>
                      <a:gd name="T35" fmla="*/ 2147483646 h 549"/>
                      <a:gd name="T36" fmla="*/ 2147483646 w 596"/>
                      <a:gd name="T37" fmla="*/ 2147483646 h 549"/>
                      <a:gd name="T38" fmla="*/ 2147483646 w 596"/>
                      <a:gd name="T39" fmla="*/ 2147483646 h 549"/>
                      <a:gd name="T40" fmla="*/ 2147483646 w 596"/>
                      <a:gd name="T41" fmla="*/ 2147483646 h 549"/>
                      <a:gd name="T42" fmla="*/ 2147483646 w 596"/>
                      <a:gd name="T43" fmla="*/ 2147483646 h 549"/>
                      <a:gd name="T44" fmla="*/ 2147483646 w 596"/>
                      <a:gd name="T45" fmla="*/ 2147483646 h 549"/>
                      <a:gd name="T46" fmla="*/ 2147483646 w 596"/>
                      <a:gd name="T47" fmla="*/ 2147483646 h 549"/>
                      <a:gd name="T48" fmla="*/ 2147483646 w 596"/>
                      <a:gd name="T49" fmla="*/ 2147483646 h 549"/>
                      <a:gd name="T50" fmla="*/ 2147483646 w 596"/>
                      <a:gd name="T51" fmla="*/ 2147483646 h 549"/>
                      <a:gd name="T52" fmla="*/ 2147483646 w 596"/>
                      <a:gd name="T53" fmla="*/ 2147483646 h 549"/>
                      <a:gd name="T54" fmla="*/ 2147483646 w 596"/>
                      <a:gd name="T55" fmla="*/ 2147483646 h 549"/>
                      <a:gd name="T56" fmla="*/ 2147483646 w 596"/>
                      <a:gd name="T57" fmla="*/ 2147483646 h 549"/>
                      <a:gd name="T58" fmla="*/ 2147483646 w 596"/>
                      <a:gd name="T59" fmla="*/ 2147483646 h 549"/>
                      <a:gd name="T60" fmla="*/ 2147483646 w 596"/>
                      <a:gd name="T61" fmla="*/ 2147483646 h 549"/>
                      <a:gd name="T62" fmla="*/ 2147483646 w 596"/>
                      <a:gd name="T63" fmla="*/ 2147483646 h 549"/>
                      <a:gd name="T64" fmla="*/ 2147483646 w 596"/>
                      <a:gd name="T65" fmla="*/ 2147483646 h 549"/>
                      <a:gd name="T66" fmla="*/ 2147483646 w 596"/>
                      <a:gd name="T67" fmla="*/ 2147483646 h 549"/>
                      <a:gd name="T68" fmla="*/ 2147483646 w 596"/>
                      <a:gd name="T69" fmla="*/ 2147483646 h 549"/>
                      <a:gd name="T70" fmla="*/ 0 w 596"/>
                      <a:gd name="T71" fmla="*/ 2147483646 h 549"/>
                      <a:gd name="T72" fmla="*/ 2147483646 w 596"/>
                      <a:gd name="T73" fmla="*/ 2147483646 h 549"/>
                      <a:gd name="T74" fmla="*/ 2147483646 w 596"/>
                      <a:gd name="T75" fmla="*/ 2147483646 h 549"/>
                      <a:gd name="T76" fmla="*/ 2147483646 w 596"/>
                      <a:gd name="T77" fmla="*/ 0 h 549"/>
                      <a:gd name="T78" fmla="*/ 2147483646 w 596"/>
                      <a:gd name="T79" fmla="*/ 2147483646 h 549"/>
                      <a:gd name="T80" fmla="*/ 2147483646 w 596"/>
                      <a:gd name="T81" fmla="*/ 2147483646 h 549"/>
                      <a:gd name="T82" fmla="*/ 2147483646 w 596"/>
                      <a:gd name="T83" fmla="*/ 2147483646 h 549"/>
                      <a:gd name="T84" fmla="*/ 2147483646 w 596"/>
                      <a:gd name="T85" fmla="*/ 2147483646 h 549"/>
                      <a:gd name="T86" fmla="*/ 2147483646 w 596"/>
                      <a:gd name="T87" fmla="*/ 2147483646 h 549"/>
                      <a:gd name="T88" fmla="*/ 2147483646 w 596"/>
                      <a:gd name="T89" fmla="*/ 2147483646 h 549"/>
                      <a:gd name="T90" fmla="*/ 2147483646 w 596"/>
                      <a:gd name="T91" fmla="*/ 2147483646 h 549"/>
                      <a:gd name="T92" fmla="*/ 2147483646 w 596"/>
                      <a:gd name="T93" fmla="*/ 2147483646 h 549"/>
                      <a:gd name="T94" fmla="*/ 2147483646 w 596"/>
                      <a:gd name="T95" fmla="*/ 2147483646 h 549"/>
                      <a:gd name="T96" fmla="*/ 2147483646 w 596"/>
                      <a:gd name="T97" fmla="*/ 2147483646 h 549"/>
                      <a:gd name="T98" fmla="*/ 2147483646 w 596"/>
                      <a:gd name="T99" fmla="*/ 2147483646 h 549"/>
                      <a:gd name="T100" fmla="*/ 2147483646 w 596"/>
                      <a:gd name="T101" fmla="*/ 2147483646 h 549"/>
                      <a:gd name="T102" fmla="*/ 2147483646 w 596"/>
                      <a:gd name="T103" fmla="*/ 2147483646 h 549"/>
                      <a:gd name="T104" fmla="*/ 2147483646 w 596"/>
                      <a:gd name="T105" fmla="*/ 2147483646 h 549"/>
                      <a:gd name="T106" fmla="*/ 2147483646 w 596"/>
                      <a:gd name="T107" fmla="*/ 2147483646 h 549"/>
                      <a:gd name="T108" fmla="*/ 2147483646 w 596"/>
                      <a:gd name="T109" fmla="*/ 2147483646 h 549"/>
                      <a:gd name="T110" fmla="*/ 2147483646 w 596"/>
                      <a:gd name="T111" fmla="*/ 2147483646 h 549"/>
                      <a:gd name="T112" fmla="*/ 2147483646 w 596"/>
                      <a:gd name="T113" fmla="*/ 2147483646 h 549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596" h="549">
                        <a:moveTo>
                          <a:pt x="570" y="98"/>
                        </a:moveTo>
                        <a:lnTo>
                          <a:pt x="575" y="113"/>
                        </a:lnTo>
                        <a:lnTo>
                          <a:pt x="580" y="113"/>
                        </a:lnTo>
                        <a:lnTo>
                          <a:pt x="585" y="141"/>
                        </a:lnTo>
                        <a:lnTo>
                          <a:pt x="585" y="146"/>
                        </a:lnTo>
                        <a:lnTo>
                          <a:pt x="595" y="157"/>
                        </a:lnTo>
                        <a:lnTo>
                          <a:pt x="595" y="168"/>
                        </a:lnTo>
                        <a:lnTo>
                          <a:pt x="585" y="174"/>
                        </a:lnTo>
                        <a:lnTo>
                          <a:pt x="580" y="168"/>
                        </a:lnTo>
                        <a:lnTo>
                          <a:pt x="575" y="152"/>
                        </a:lnTo>
                        <a:lnTo>
                          <a:pt x="560" y="163"/>
                        </a:lnTo>
                        <a:lnTo>
                          <a:pt x="560" y="168"/>
                        </a:lnTo>
                        <a:lnTo>
                          <a:pt x="560" y="179"/>
                        </a:lnTo>
                        <a:lnTo>
                          <a:pt x="560" y="185"/>
                        </a:lnTo>
                        <a:lnTo>
                          <a:pt x="560" y="189"/>
                        </a:lnTo>
                        <a:lnTo>
                          <a:pt x="554" y="196"/>
                        </a:lnTo>
                        <a:lnTo>
                          <a:pt x="540" y="189"/>
                        </a:lnTo>
                        <a:lnTo>
                          <a:pt x="544" y="206"/>
                        </a:lnTo>
                        <a:lnTo>
                          <a:pt x="540" y="217"/>
                        </a:lnTo>
                        <a:lnTo>
                          <a:pt x="534" y="217"/>
                        </a:lnTo>
                        <a:lnTo>
                          <a:pt x="540" y="228"/>
                        </a:lnTo>
                        <a:lnTo>
                          <a:pt x="534" y="233"/>
                        </a:lnTo>
                        <a:lnTo>
                          <a:pt x="530" y="239"/>
                        </a:lnTo>
                        <a:lnTo>
                          <a:pt x="540" y="250"/>
                        </a:lnTo>
                        <a:lnTo>
                          <a:pt x="540" y="255"/>
                        </a:lnTo>
                        <a:lnTo>
                          <a:pt x="514" y="255"/>
                        </a:lnTo>
                        <a:lnTo>
                          <a:pt x="524" y="265"/>
                        </a:lnTo>
                        <a:lnTo>
                          <a:pt x="520" y="276"/>
                        </a:lnTo>
                        <a:lnTo>
                          <a:pt x="514" y="276"/>
                        </a:lnTo>
                        <a:lnTo>
                          <a:pt x="504" y="283"/>
                        </a:lnTo>
                        <a:lnTo>
                          <a:pt x="493" y="276"/>
                        </a:lnTo>
                        <a:lnTo>
                          <a:pt x="483" y="287"/>
                        </a:lnTo>
                        <a:lnTo>
                          <a:pt x="473" y="276"/>
                        </a:lnTo>
                        <a:lnTo>
                          <a:pt x="469" y="283"/>
                        </a:lnTo>
                        <a:lnTo>
                          <a:pt x="453" y="283"/>
                        </a:lnTo>
                        <a:lnTo>
                          <a:pt x="453" y="293"/>
                        </a:lnTo>
                        <a:lnTo>
                          <a:pt x="459" y="309"/>
                        </a:lnTo>
                        <a:lnTo>
                          <a:pt x="459" y="320"/>
                        </a:lnTo>
                        <a:lnTo>
                          <a:pt x="469" y="326"/>
                        </a:lnTo>
                        <a:lnTo>
                          <a:pt x="459" y="342"/>
                        </a:lnTo>
                        <a:lnTo>
                          <a:pt x="459" y="348"/>
                        </a:lnTo>
                        <a:lnTo>
                          <a:pt x="463" y="348"/>
                        </a:lnTo>
                        <a:lnTo>
                          <a:pt x="479" y="363"/>
                        </a:lnTo>
                        <a:lnTo>
                          <a:pt x="473" y="374"/>
                        </a:lnTo>
                        <a:lnTo>
                          <a:pt x="463" y="374"/>
                        </a:lnTo>
                        <a:lnTo>
                          <a:pt x="459" y="380"/>
                        </a:lnTo>
                        <a:lnTo>
                          <a:pt x="459" y="391"/>
                        </a:lnTo>
                        <a:lnTo>
                          <a:pt x="463" y="391"/>
                        </a:lnTo>
                        <a:lnTo>
                          <a:pt x="459" y="407"/>
                        </a:lnTo>
                        <a:lnTo>
                          <a:pt x="448" y="413"/>
                        </a:lnTo>
                        <a:lnTo>
                          <a:pt x="448" y="424"/>
                        </a:lnTo>
                        <a:lnTo>
                          <a:pt x="428" y="407"/>
                        </a:lnTo>
                        <a:lnTo>
                          <a:pt x="428" y="418"/>
                        </a:lnTo>
                        <a:lnTo>
                          <a:pt x="438" y="439"/>
                        </a:lnTo>
                        <a:lnTo>
                          <a:pt x="412" y="428"/>
                        </a:lnTo>
                        <a:lnTo>
                          <a:pt x="418" y="450"/>
                        </a:lnTo>
                        <a:lnTo>
                          <a:pt x="432" y="450"/>
                        </a:lnTo>
                        <a:lnTo>
                          <a:pt x="432" y="461"/>
                        </a:lnTo>
                        <a:lnTo>
                          <a:pt x="418" y="467"/>
                        </a:lnTo>
                        <a:lnTo>
                          <a:pt x="418" y="483"/>
                        </a:lnTo>
                        <a:lnTo>
                          <a:pt x="402" y="489"/>
                        </a:lnTo>
                        <a:lnTo>
                          <a:pt x="387" y="472"/>
                        </a:lnTo>
                        <a:lnTo>
                          <a:pt x="382" y="489"/>
                        </a:lnTo>
                        <a:lnTo>
                          <a:pt x="377" y="489"/>
                        </a:lnTo>
                        <a:lnTo>
                          <a:pt x="372" y="467"/>
                        </a:lnTo>
                        <a:lnTo>
                          <a:pt x="361" y="478"/>
                        </a:lnTo>
                        <a:lnTo>
                          <a:pt x="357" y="472"/>
                        </a:lnTo>
                        <a:lnTo>
                          <a:pt x="341" y="478"/>
                        </a:lnTo>
                        <a:lnTo>
                          <a:pt x="337" y="467"/>
                        </a:lnTo>
                        <a:lnTo>
                          <a:pt x="321" y="467"/>
                        </a:lnTo>
                        <a:lnTo>
                          <a:pt x="321" y="494"/>
                        </a:lnTo>
                        <a:lnTo>
                          <a:pt x="316" y="494"/>
                        </a:lnTo>
                        <a:lnTo>
                          <a:pt x="306" y="494"/>
                        </a:lnTo>
                        <a:lnTo>
                          <a:pt x="300" y="483"/>
                        </a:lnTo>
                        <a:lnTo>
                          <a:pt x="280" y="478"/>
                        </a:lnTo>
                        <a:lnTo>
                          <a:pt x="274" y="483"/>
                        </a:lnTo>
                        <a:lnTo>
                          <a:pt x="280" y="515"/>
                        </a:lnTo>
                        <a:lnTo>
                          <a:pt x="274" y="522"/>
                        </a:lnTo>
                        <a:lnTo>
                          <a:pt x="264" y="494"/>
                        </a:lnTo>
                        <a:lnTo>
                          <a:pt x="250" y="500"/>
                        </a:lnTo>
                        <a:lnTo>
                          <a:pt x="244" y="515"/>
                        </a:lnTo>
                        <a:lnTo>
                          <a:pt x="234" y="511"/>
                        </a:lnTo>
                        <a:lnTo>
                          <a:pt x="223" y="511"/>
                        </a:lnTo>
                        <a:lnTo>
                          <a:pt x="219" y="526"/>
                        </a:lnTo>
                        <a:lnTo>
                          <a:pt x="203" y="526"/>
                        </a:lnTo>
                        <a:lnTo>
                          <a:pt x="199" y="548"/>
                        </a:lnTo>
                        <a:lnTo>
                          <a:pt x="193" y="543"/>
                        </a:lnTo>
                        <a:lnTo>
                          <a:pt x="183" y="543"/>
                        </a:lnTo>
                        <a:lnTo>
                          <a:pt x="179" y="543"/>
                        </a:lnTo>
                        <a:lnTo>
                          <a:pt x="179" y="522"/>
                        </a:lnTo>
                        <a:lnTo>
                          <a:pt x="168" y="515"/>
                        </a:lnTo>
                        <a:lnTo>
                          <a:pt x="173" y="500"/>
                        </a:lnTo>
                        <a:lnTo>
                          <a:pt x="183" y="494"/>
                        </a:lnTo>
                        <a:lnTo>
                          <a:pt x="183" y="489"/>
                        </a:lnTo>
                        <a:lnTo>
                          <a:pt x="163" y="472"/>
                        </a:lnTo>
                        <a:lnTo>
                          <a:pt x="152" y="472"/>
                        </a:lnTo>
                        <a:lnTo>
                          <a:pt x="158" y="450"/>
                        </a:lnTo>
                        <a:lnTo>
                          <a:pt x="152" y="450"/>
                        </a:lnTo>
                        <a:lnTo>
                          <a:pt x="148" y="446"/>
                        </a:lnTo>
                        <a:lnTo>
                          <a:pt x="132" y="446"/>
                        </a:lnTo>
                        <a:lnTo>
                          <a:pt x="128" y="435"/>
                        </a:lnTo>
                        <a:lnTo>
                          <a:pt x="122" y="428"/>
                        </a:lnTo>
                        <a:lnTo>
                          <a:pt x="128" y="413"/>
                        </a:lnTo>
                        <a:lnTo>
                          <a:pt x="128" y="407"/>
                        </a:lnTo>
                        <a:lnTo>
                          <a:pt x="112" y="402"/>
                        </a:lnTo>
                        <a:lnTo>
                          <a:pt x="112" y="391"/>
                        </a:lnTo>
                        <a:lnTo>
                          <a:pt x="102" y="385"/>
                        </a:lnTo>
                        <a:lnTo>
                          <a:pt x="97" y="402"/>
                        </a:lnTo>
                        <a:lnTo>
                          <a:pt x="87" y="407"/>
                        </a:lnTo>
                        <a:lnTo>
                          <a:pt x="67" y="402"/>
                        </a:lnTo>
                        <a:lnTo>
                          <a:pt x="46" y="402"/>
                        </a:lnTo>
                        <a:lnTo>
                          <a:pt x="41" y="402"/>
                        </a:lnTo>
                        <a:lnTo>
                          <a:pt x="46" y="391"/>
                        </a:lnTo>
                        <a:lnTo>
                          <a:pt x="41" y="374"/>
                        </a:lnTo>
                        <a:lnTo>
                          <a:pt x="41" y="369"/>
                        </a:lnTo>
                        <a:lnTo>
                          <a:pt x="41" y="363"/>
                        </a:lnTo>
                        <a:lnTo>
                          <a:pt x="36" y="348"/>
                        </a:lnTo>
                        <a:lnTo>
                          <a:pt x="51" y="342"/>
                        </a:lnTo>
                        <a:lnTo>
                          <a:pt x="51" y="320"/>
                        </a:lnTo>
                        <a:lnTo>
                          <a:pt x="51" y="298"/>
                        </a:lnTo>
                        <a:lnTo>
                          <a:pt x="41" y="298"/>
                        </a:lnTo>
                        <a:lnTo>
                          <a:pt x="30" y="293"/>
                        </a:lnTo>
                        <a:lnTo>
                          <a:pt x="30" y="283"/>
                        </a:lnTo>
                        <a:lnTo>
                          <a:pt x="41" y="272"/>
                        </a:lnTo>
                        <a:lnTo>
                          <a:pt x="36" y="261"/>
                        </a:lnTo>
                        <a:lnTo>
                          <a:pt x="36" y="239"/>
                        </a:lnTo>
                        <a:lnTo>
                          <a:pt x="51" y="239"/>
                        </a:lnTo>
                        <a:lnTo>
                          <a:pt x="51" y="233"/>
                        </a:lnTo>
                        <a:lnTo>
                          <a:pt x="36" y="222"/>
                        </a:lnTo>
                        <a:lnTo>
                          <a:pt x="30" y="222"/>
                        </a:lnTo>
                        <a:lnTo>
                          <a:pt x="36" y="206"/>
                        </a:lnTo>
                        <a:lnTo>
                          <a:pt x="30" y="200"/>
                        </a:lnTo>
                        <a:lnTo>
                          <a:pt x="30" y="185"/>
                        </a:lnTo>
                        <a:lnTo>
                          <a:pt x="26" y="179"/>
                        </a:lnTo>
                        <a:lnTo>
                          <a:pt x="20" y="174"/>
                        </a:lnTo>
                        <a:lnTo>
                          <a:pt x="20" y="163"/>
                        </a:lnTo>
                        <a:lnTo>
                          <a:pt x="16" y="157"/>
                        </a:lnTo>
                        <a:lnTo>
                          <a:pt x="26" y="146"/>
                        </a:lnTo>
                        <a:lnTo>
                          <a:pt x="26" y="141"/>
                        </a:lnTo>
                        <a:lnTo>
                          <a:pt x="10" y="130"/>
                        </a:lnTo>
                        <a:lnTo>
                          <a:pt x="10" y="120"/>
                        </a:lnTo>
                        <a:lnTo>
                          <a:pt x="16" y="113"/>
                        </a:lnTo>
                        <a:lnTo>
                          <a:pt x="10" y="92"/>
                        </a:lnTo>
                        <a:lnTo>
                          <a:pt x="0" y="87"/>
                        </a:lnTo>
                        <a:lnTo>
                          <a:pt x="0" y="76"/>
                        </a:lnTo>
                        <a:lnTo>
                          <a:pt x="6" y="59"/>
                        </a:lnTo>
                        <a:lnTo>
                          <a:pt x="0" y="54"/>
                        </a:lnTo>
                        <a:lnTo>
                          <a:pt x="6" y="37"/>
                        </a:lnTo>
                        <a:lnTo>
                          <a:pt x="30" y="26"/>
                        </a:lnTo>
                        <a:lnTo>
                          <a:pt x="10" y="26"/>
                        </a:lnTo>
                        <a:lnTo>
                          <a:pt x="16" y="22"/>
                        </a:lnTo>
                        <a:lnTo>
                          <a:pt x="41" y="22"/>
                        </a:lnTo>
                        <a:lnTo>
                          <a:pt x="71" y="33"/>
                        </a:lnTo>
                        <a:lnTo>
                          <a:pt x="77" y="5"/>
                        </a:lnTo>
                        <a:lnTo>
                          <a:pt x="87" y="0"/>
                        </a:lnTo>
                        <a:lnTo>
                          <a:pt x="91" y="0"/>
                        </a:lnTo>
                        <a:lnTo>
                          <a:pt x="97" y="11"/>
                        </a:lnTo>
                        <a:lnTo>
                          <a:pt x="107" y="16"/>
                        </a:lnTo>
                        <a:lnTo>
                          <a:pt x="102" y="37"/>
                        </a:lnTo>
                        <a:lnTo>
                          <a:pt x="107" y="37"/>
                        </a:lnTo>
                        <a:lnTo>
                          <a:pt x="112" y="37"/>
                        </a:lnTo>
                        <a:lnTo>
                          <a:pt x="118" y="37"/>
                        </a:lnTo>
                        <a:lnTo>
                          <a:pt x="128" y="37"/>
                        </a:lnTo>
                        <a:lnTo>
                          <a:pt x="138" y="33"/>
                        </a:lnTo>
                        <a:lnTo>
                          <a:pt x="158" y="37"/>
                        </a:lnTo>
                        <a:lnTo>
                          <a:pt x="158" y="33"/>
                        </a:lnTo>
                        <a:lnTo>
                          <a:pt x="183" y="43"/>
                        </a:lnTo>
                        <a:lnTo>
                          <a:pt x="189" y="48"/>
                        </a:lnTo>
                        <a:lnTo>
                          <a:pt x="203" y="48"/>
                        </a:lnTo>
                        <a:lnTo>
                          <a:pt x="213" y="59"/>
                        </a:lnTo>
                        <a:lnTo>
                          <a:pt x="213" y="65"/>
                        </a:lnTo>
                        <a:lnTo>
                          <a:pt x="223" y="76"/>
                        </a:lnTo>
                        <a:lnTo>
                          <a:pt x="223" y="81"/>
                        </a:lnTo>
                        <a:lnTo>
                          <a:pt x="234" y="87"/>
                        </a:lnTo>
                        <a:lnTo>
                          <a:pt x="244" y="81"/>
                        </a:lnTo>
                        <a:lnTo>
                          <a:pt x="244" y="92"/>
                        </a:lnTo>
                        <a:lnTo>
                          <a:pt x="239" y="98"/>
                        </a:lnTo>
                        <a:lnTo>
                          <a:pt x="239" y="113"/>
                        </a:lnTo>
                        <a:lnTo>
                          <a:pt x="239" y="120"/>
                        </a:lnTo>
                        <a:lnTo>
                          <a:pt x="250" y="113"/>
                        </a:lnTo>
                        <a:lnTo>
                          <a:pt x="260" y="120"/>
                        </a:lnTo>
                        <a:lnTo>
                          <a:pt x="270" y="130"/>
                        </a:lnTo>
                        <a:lnTo>
                          <a:pt x="264" y="141"/>
                        </a:lnTo>
                        <a:lnTo>
                          <a:pt x="270" y="141"/>
                        </a:lnTo>
                        <a:lnTo>
                          <a:pt x="274" y="146"/>
                        </a:lnTo>
                        <a:lnTo>
                          <a:pt x="274" y="152"/>
                        </a:lnTo>
                        <a:lnTo>
                          <a:pt x="284" y="152"/>
                        </a:lnTo>
                        <a:lnTo>
                          <a:pt x="296" y="163"/>
                        </a:lnTo>
                        <a:lnTo>
                          <a:pt x="300" y="163"/>
                        </a:lnTo>
                        <a:lnTo>
                          <a:pt x="306" y="163"/>
                        </a:lnTo>
                        <a:lnTo>
                          <a:pt x="311" y="152"/>
                        </a:lnTo>
                        <a:lnTo>
                          <a:pt x="306" y="146"/>
                        </a:lnTo>
                        <a:lnTo>
                          <a:pt x="296" y="141"/>
                        </a:lnTo>
                        <a:lnTo>
                          <a:pt x="296" y="130"/>
                        </a:lnTo>
                        <a:lnTo>
                          <a:pt x="300" y="124"/>
                        </a:lnTo>
                        <a:lnTo>
                          <a:pt x="311" y="130"/>
                        </a:lnTo>
                        <a:lnTo>
                          <a:pt x="316" y="124"/>
                        </a:lnTo>
                        <a:lnTo>
                          <a:pt x="321" y="124"/>
                        </a:lnTo>
                        <a:lnTo>
                          <a:pt x="327" y="130"/>
                        </a:lnTo>
                        <a:lnTo>
                          <a:pt x="331" y="113"/>
                        </a:lnTo>
                        <a:lnTo>
                          <a:pt x="331" y="109"/>
                        </a:lnTo>
                        <a:lnTo>
                          <a:pt x="337" y="109"/>
                        </a:lnTo>
                        <a:lnTo>
                          <a:pt x="341" y="113"/>
                        </a:lnTo>
                        <a:lnTo>
                          <a:pt x="357" y="113"/>
                        </a:lnTo>
                        <a:lnTo>
                          <a:pt x="367" y="109"/>
                        </a:lnTo>
                        <a:lnTo>
                          <a:pt x="382" y="102"/>
                        </a:lnTo>
                        <a:lnTo>
                          <a:pt x="387" y="98"/>
                        </a:lnTo>
                        <a:lnTo>
                          <a:pt x="392" y="92"/>
                        </a:lnTo>
                        <a:lnTo>
                          <a:pt x="387" y="87"/>
                        </a:lnTo>
                        <a:lnTo>
                          <a:pt x="398" y="70"/>
                        </a:lnTo>
                        <a:lnTo>
                          <a:pt x="402" y="59"/>
                        </a:lnTo>
                        <a:lnTo>
                          <a:pt x="402" y="54"/>
                        </a:lnTo>
                        <a:lnTo>
                          <a:pt x="418" y="43"/>
                        </a:lnTo>
                        <a:lnTo>
                          <a:pt x="428" y="33"/>
                        </a:lnTo>
                        <a:lnTo>
                          <a:pt x="438" y="43"/>
                        </a:lnTo>
                        <a:lnTo>
                          <a:pt x="448" y="43"/>
                        </a:lnTo>
                        <a:lnTo>
                          <a:pt x="453" y="43"/>
                        </a:lnTo>
                        <a:lnTo>
                          <a:pt x="469" y="37"/>
                        </a:lnTo>
                        <a:lnTo>
                          <a:pt x="483" y="43"/>
                        </a:lnTo>
                        <a:lnTo>
                          <a:pt x="483" y="48"/>
                        </a:lnTo>
                        <a:lnTo>
                          <a:pt x="504" y="33"/>
                        </a:lnTo>
                        <a:lnTo>
                          <a:pt x="509" y="43"/>
                        </a:lnTo>
                        <a:lnTo>
                          <a:pt x="520" y="54"/>
                        </a:lnTo>
                        <a:lnTo>
                          <a:pt x="534" y="54"/>
                        </a:lnTo>
                        <a:lnTo>
                          <a:pt x="540" y="59"/>
                        </a:lnTo>
                        <a:lnTo>
                          <a:pt x="544" y="59"/>
                        </a:lnTo>
                        <a:lnTo>
                          <a:pt x="550" y="59"/>
                        </a:lnTo>
                        <a:lnTo>
                          <a:pt x="570" y="65"/>
                        </a:lnTo>
                        <a:lnTo>
                          <a:pt x="560" y="81"/>
                        </a:lnTo>
                        <a:lnTo>
                          <a:pt x="580" y="87"/>
                        </a:lnTo>
                        <a:lnTo>
                          <a:pt x="570" y="9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grpSp>
                <p:nvGrpSpPr>
                  <p:cNvPr id="52" name="Groupe 96">
                    <a:extLst>
                      <a:ext uri="{FF2B5EF4-FFF2-40B4-BE49-F238E27FC236}">
                        <a16:creationId xmlns:a16="http://schemas.microsoft.com/office/drawing/2014/main" id="{891E9A98-05C3-4C36-BAA1-7187EEBF57B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160217" y="1209675"/>
                    <a:ext cx="2779712" cy="1874838"/>
                    <a:chOff x="4160217" y="1209675"/>
                    <a:chExt cx="2779712" cy="1874838"/>
                  </a:xfrm>
                </p:grpSpPr>
                <p:sp>
                  <p:nvSpPr>
                    <p:cNvPr id="53" name="Freeform 35">
                      <a:extLst>
                        <a:ext uri="{FF2B5EF4-FFF2-40B4-BE49-F238E27FC236}">
                          <a16:creationId xmlns:a16="http://schemas.microsoft.com/office/drawing/2014/main" id="{55E8B3AD-CC2A-465C-85CD-80BDB5DB4EA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60217" y="2239963"/>
                      <a:ext cx="1144587" cy="844550"/>
                    </a:xfrm>
                    <a:custGeom>
                      <a:avLst/>
                      <a:gdLst>
                        <a:gd name="T0" fmla="*/ 2147483646 w 671"/>
                        <a:gd name="T1" fmla="*/ 2147483646 h 532"/>
                        <a:gd name="T2" fmla="*/ 2147483646 w 671"/>
                        <a:gd name="T3" fmla="*/ 2147483646 h 532"/>
                        <a:gd name="T4" fmla="*/ 2147483646 w 671"/>
                        <a:gd name="T5" fmla="*/ 2147483646 h 532"/>
                        <a:gd name="T6" fmla="*/ 2147483646 w 671"/>
                        <a:gd name="T7" fmla="*/ 2147483646 h 532"/>
                        <a:gd name="T8" fmla="*/ 2147483646 w 671"/>
                        <a:gd name="T9" fmla="*/ 2147483646 h 532"/>
                        <a:gd name="T10" fmla="*/ 2147483646 w 671"/>
                        <a:gd name="T11" fmla="*/ 2147483646 h 532"/>
                        <a:gd name="T12" fmla="*/ 2147483646 w 671"/>
                        <a:gd name="T13" fmla="*/ 2147483646 h 532"/>
                        <a:gd name="T14" fmla="*/ 2147483646 w 671"/>
                        <a:gd name="T15" fmla="*/ 2147483646 h 532"/>
                        <a:gd name="T16" fmla="*/ 2147483646 w 671"/>
                        <a:gd name="T17" fmla="*/ 2147483646 h 532"/>
                        <a:gd name="T18" fmla="*/ 2147483646 w 671"/>
                        <a:gd name="T19" fmla="*/ 2147483646 h 532"/>
                        <a:gd name="T20" fmla="*/ 2147483646 w 671"/>
                        <a:gd name="T21" fmla="*/ 2147483646 h 532"/>
                        <a:gd name="T22" fmla="*/ 2147483646 w 671"/>
                        <a:gd name="T23" fmla="*/ 2147483646 h 532"/>
                        <a:gd name="T24" fmla="*/ 2147483646 w 671"/>
                        <a:gd name="T25" fmla="*/ 2147483646 h 532"/>
                        <a:gd name="T26" fmla="*/ 2147483646 w 671"/>
                        <a:gd name="T27" fmla="*/ 2147483646 h 532"/>
                        <a:gd name="T28" fmla="*/ 2147483646 w 671"/>
                        <a:gd name="T29" fmla="*/ 2147483646 h 532"/>
                        <a:gd name="T30" fmla="*/ 2147483646 w 671"/>
                        <a:gd name="T31" fmla="*/ 2147483646 h 532"/>
                        <a:gd name="T32" fmla="*/ 2147483646 w 671"/>
                        <a:gd name="T33" fmla="*/ 2147483646 h 532"/>
                        <a:gd name="T34" fmla="*/ 2147483646 w 671"/>
                        <a:gd name="T35" fmla="*/ 2147483646 h 532"/>
                        <a:gd name="T36" fmla="*/ 2147483646 w 671"/>
                        <a:gd name="T37" fmla="*/ 2147483646 h 532"/>
                        <a:gd name="T38" fmla="*/ 2147483646 w 671"/>
                        <a:gd name="T39" fmla="*/ 2147483646 h 532"/>
                        <a:gd name="T40" fmla="*/ 2147483646 w 671"/>
                        <a:gd name="T41" fmla="*/ 2147483646 h 532"/>
                        <a:gd name="T42" fmla="*/ 2147483646 w 671"/>
                        <a:gd name="T43" fmla="*/ 2147483646 h 532"/>
                        <a:gd name="T44" fmla="*/ 2147483646 w 671"/>
                        <a:gd name="T45" fmla="*/ 2147483646 h 532"/>
                        <a:gd name="T46" fmla="*/ 2147483646 w 671"/>
                        <a:gd name="T47" fmla="*/ 2147483646 h 532"/>
                        <a:gd name="T48" fmla="*/ 2147483646 w 671"/>
                        <a:gd name="T49" fmla="*/ 2147483646 h 532"/>
                        <a:gd name="T50" fmla="*/ 2147483646 w 671"/>
                        <a:gd name="T51" fmla="*/ 2147483646 h 532"/>
                        <a:gd name="T52" fmla="*/ 2147483646 w 671"/>
                        <a:gd name="T53" fmla="*/ 2147483646 h 532"/>
                        <a:gd name="T54" fmla="*/ 2147483646 w 671"/>
                        <a:gd name="T55" fmla="*/ 2147483646 h 532"/>
                        <a:gd name="T56" fmla="*/ 2147483646 w 671"/>
                        <a:gd name="T57" fmla="*/ 2147483646 h 532"/>
                        <a:gd name="T58" fmla="*/ 2147483646 w 671"/>
                        <a:gd name="T59" fmla="*/ 2147483646 h 532"/>
                        <a:gd name="T60" fmla="*/ 2147483646 w 671"/>
                        <a:gd name="T61" fmla="*/ 2147483646 h 532"/>
                        <a:gd name="T62" fmla="*/ 2147483646 w 671"/>
                        <a:gd name="T63" fmla="*/ 2147483646 h 532"/>
                        <a:gd name="T64" fmla="*/ 2147483646 w 671"/>
                        <a:gd name="T65" fmla="*/ 2147483646 h 532"/>
                        <a:gd name="T66" fmla="*/ 2147483646 w 671"/>
                        <a:gd name="T67" fmla="*/ 2147483646 h 532"/>
                        <a:gd name="T68" fmla="*/ 2147483646 w 671"/>
                        <a:gd name="T69" fmla="*/ 2147483646 h 532"/>
                        <a:gd name="T70" fmla="*/ 2147483646 w 671"/>
                        <a:gd name="T71" fmla="*/ 2147483646 h 532"/>
                        <a:gd name="T72" fmla="*/ 2147483646 w 671"/>
                        <a:gd name="T73" fmla="*/ 2147483646 h 532"/>
                        <a:gd name="T74" fmla="*/ 2147483646 w 671"/>
                        <a:gd name="T75" fmla="*/ 2147483646 h 532"/>
                        <a:gd name="T76" fmla="*/ 0 w 671"/>
                        <a:gd name="T77" fmla="*/ 2147483646 h 532"/>
                        <a:gd name="T78" fmla="*/ 2147483646 w 671"/>
                        <a:gd name="T79" fmla="*/ 2147483646 h 532"/>
                        <a:gd name="T80" fmla="*/ 2147483646 w 671"/>
                        <a:gd name="T81" fmla="*/ 2147483646 h 532"/>
                        <a:gd name="T82" fmla="*/ 2147483646 w 671"/>
                        <a:gd name="T83" fmla="*/ 2147483646 h 532"/>
                        <a:gd name="T84" fmla="*/ 2147483646 w 671"/>
                        <a:gd name="T85" fmla="*/ 2147483646 h 532"/>
                        <a:gd name="T86" fmla="*/ 2147483646 w 671"/>
                        <a:gd name="T87" fmla="*/ 2147483646 h 532"/>
                        <a:gd name="T88" fmla="*/ 2147483646 w 671"/>
                        <a:gd name="T89" fmla="*/ 2147483646 h 532"/>
                        <a:gd name="T90" fmla="*/ 2147483646 w 671"/>
                        <a:gd name="T91" fmla="*/ 2147483646 h 532"/>
                        <a:gd name="T92" fmla="*/ 2147483646 w 671"/>
                        <a:gd name="T93" fmla="*/ 2147483646 h 532"/>
                        <a:gd name="T94" fmla="*/ 2147483646 w 671"/>
                        <a:gd name="T95" fmla="*/ 2147483646 h 532"/>
                        <a:gd name="T96" fmla="*/ 2147483646 w 671"/>
                        <a:gd name="T97" fmla="*/ 2147483646 h 532"/>
                        <a:gd name="T98" fmla="*/ 2147483646 w 671"/>
                        <a:gd name="T99" fmla="*/ 2147483646 h 532"/>
                        <a:gd name="T100" fmla="*/ 2147483646 w 671"/>
                        <a:gd name="T101" fmla="*/ 2147483646 h 532"/>
                        <a:gd name="T102" fmla="*/ 2147483646 w 671"/>
                        <a:gd name="T103" fmla="*/ 2147483646 h 532"/>
                        <a:gd name="T104" fmla="*/ 2147483646 w 671"/>
                        <a:gd name="T105" fmla="*/ 2147483646 h 532"/>
                        <a:gd name="T106" fmla="*/ 2147483646 w 671"/>
                        <a:gd name="T107" fmla="*/ 2147483646 h 532"/>
                        <a:gd name="T108" fmla="*/ 2147483646 w 671"/>
                        <a:gd name="T109" fmla="*/ 2147483646 h 532"/>
                        <a:gd name="T110" fmla="*/ 2147483646 w 671"/>
                        <a:gd name="T111" fmla="*/ 2147483646 h 532"/>
                        <a:gd name="T112" fmla="*/ 2147483646 w 671"/>
                        <a:gd name="T113" fmla="*/ 2147483646 h 532"/>
                        <a:gd name="T114" fmla="*/ 2147483646 w 671"/>
                        <a:gd name="T115" fmla="*/ 2147483646 h 532"/>
                        <a:gd name="T116" fmla="*/ 2147483646 w 671"/>
                        <a:gd name="T117" fmla="*/ 2147483646 h 532"/>
                        <a:gd name="T118" fmla="*/ 2147483646 w 671"/>
                        <a:gd name="T119" fmla="*/ 2147483646 h 532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</a:gdLst>
                      <a:ahLst/>
                      <a:cxnLst>
                        <a:cxn ang="T120">
                          <a:pos x="T0" y="T1"/>
                        </a:cxn>
                        <a:cxn ang="T121">
                          <a:pos x="T2" y="T3"/>
                        </a:cxn>
                        <a:cxn ang="T122">
                          <a:pos x="T4" y="T5"/>
                        </a:cxn>
                        <a:cxn ang="T123">
                          <a:pos x="T6" y="T7"/>
                        </a:cxn>
                        <a:cxn ang="T124">
                          <a:pos x="T8" y="T9"/>
                        </a:cxn>
                        <a:cxn ang="T125">
                          <a:pos x="T10" y="T11"/>
                        </a:cxn>
                        <a:cxn ang="T126">
                          <a:pos x="T12" y="T13"/>
                        </a:cxn>
                        <a:cxn ang="T127">
                          <a:pos x="T14" y="T15"/>
                        </a:cxn>
                        <a:cxn ang="T128">
                          <a:pos x="T16" y="T17"/>
                        </a:cxn>
                        <a:cxn ang="T129">
                          <a:pos x="T18" y="T19"/>
                        </a:cxn>
                        <a:cxn ang="T130">
                          <a:pos x="T20" y="T21"/>
                        </a:cxn>
                        <a:cxn ang="T131">
                          <a:pos x="T22" y="T23"/>
                        </a:cxn>
                        <a:cxn ang="T132">
                          <a:pos x="T24" y="T25"/>
                        </a:cxn>
                        <a:cxn ang="T133">
                          <a:pos x="T26" y="T27"/>
                        </a:cxn>
                        <a:cxn ang="T134">
                          <a:pos x="T28" y="T29"/>
                        </a:cxn>
                        <a:cxn ang="T135">
                          <a:pos x="T30" y="T31"/>
                        </a:cxn>
                        <a:cxn ang="T136">
                          <a:pos x="T32" y="T33"/>
                        </a:cxn>
                        <a:cxn ang="T137">
                          <a:pos x="T34" y="T35"/>
                        </a:cxn>
                        <a:cxn ang="T138">
                          <a:pos x="T36" y="T37"/>
                        </a:cxn>
                        <a:cxn ang="T139">
                          <a:pos x="T38" y="T39"/>
                        </a:cxn>
                        <a:cxn ang="T140">
                          <a:pos x="T40" y="T41"/>
                        </a:cxn>
                        <a:cxn ang="T141">
                          <a:pos x="T42" y="T43"/>
                        </a:cxn>
                        <a:cxn ang="T142">
                          <a:pos x="T44" y="T45"/>
                        </a:cxn>
                        <a:cxn ang="T143">
                          <a:pos x="T46" y="T47"/>
                        </a:cxn>
                        <a:cxn ang="T144">
                          <a:pos x="T48" y="T49"/>
                        </a:cxn>
                        <a:cxn ang="T145">
                          <a:pos x="T50" y="T51"/>
                        </a:cxn>
                        <a:cxn ang="T146">
                          <a:pos x="T52" y="T53"/>
                        </a:cxn>
                        <a:cxn ang="T147">
                          <a:pos x="T54" y="T55"/>
                        </a:cxn>
                        <a:cxn ang="T148">
                          <a:pos x="T56" y="T57"/>
                        </a:cxn>
                        <a:cxn ang="T149">
                          <a:pos x="T58" y="T59"/>
                        </a:cxn>
                        <a:cxn ang="T150">
                          <a:pos x="T60" y="T61"/>
                        </a:cxn>
                        <a:cxn ang="T151">
                          <a:pos x="T62" y="T63"/>
                        </a:cxn>
                        <a:cxn ang="T152">
                          <a:pos x="T64" y="T65"/>
                        </a:cxn>
                        <a:cxn ang="T153">
                          <a:pos x="T66" y="T67"/>
                        </a:cxn>
                        <a:cxn ang="T154">
                          <a:pos x="T68" y="T69"/>
                        </a:cxn>
                        <a:cxn ang="T155">
                          <a:pos x="T70" y="T71"/>
                        </a:cxn>
                        <a:cxn ang="T156">
                          <a:pos x="T72" y="T73"/>
                        </a:cxn>
                        <a:cxn ang="T157">
                          <a:pos x="T74" y="T75"/>
                        </a:cxn>
                        <a:cxn ang="T158">
                          <a:pos x="T76" y="T77"/>
                        </a:cxn>
                        <a:cxn ang="T159">
                          <a:pos x="T78" y="T79"/>
                        </a:cxn>
                        <a:cxn ang="T160">
                          <a:pos x="T80" y="T81"/>
                        </a:cxn>
                        <a:cxn ang="T161">
                          <a:pos x="T82" y="T83"/>
                        </a:cxn>
                        <a:cxn ang="T162">
                          <a:pos x="T84" y="T85"/>
                        </a:cxn>
                        <a:cxn ang="T163">
                          <a:pos x="T86" y="T87"/>
                        </a:cxn>
                        <a:cxn ang="T164">
                          <a:pos x="T88" y="T89"/>
                        </a:cxn>
                        <a:cxn ang="T165">
                          <a:pos x="T90" y="T91"/>
                        </a:cxn>
                        <a:cxn ang="T166">
                          <a:pos x="T92" y="T93"/>
                        </a:cxn>
                        <a:cxn ang="T167">
                          <a:pos x="T94" y="T95"/>
                        </a:cxn>
                        <a:cxn ang="T168">
                          <a:pos x="T96" y="T97"/>
                        </a:cxn>
                        <a:cxn ang="T169">
                          <a:pos x="T98" y="T99"/>
                        </a:cxn>
                        <a:cxn ang="T170">
                          <a:pos x="T100" y="T101"/>
                        </a:cxn>
                        <a:cxn ang="T171">
                          <a:pos x="T102" y="T103"/>
                        </a:cxn>
                        <a:cxn ang="T172">
                          <a:pos x="T104" y="T105"/>
                        </a:cxn>
                        <a:cxn ang="T173">
                          <a:pos x="T106" y="T107"/>
                        </a:cxn>
                        <a:cxn ang="T174">
                          <a:pos x="T108" y="T109"/>
                        </a:cxn>
                        <a:cxn ang="T175">
                          <a:pos x="T110" y="T111"/>
                        </a:cxn>
                        <a:cxn ang="T176">
                          <a:pos x="T112" y="T113"/>
                        </a:cxn>
                        <a:cxn ang="T177">
                          <a:pos x="T114" y="T115"/>
                        </a:cxn>
                        <a:cxn ang="T178">
                          <a:pos x="T116" y="T117"/>
                        </a:cxn>
                        <a:cxn ang="T179">
                          <a:pos x="T118" y="T119"/>
                        </a:cxn>
                      </a:cxnLst>
                      <a:rect l="0" t="0" r="r" b="b"/>
                      <a:pathLst>
                        <a:path w="671" h="532">
                          <a:moveTo>
                            <a:pt x="644" y="173"/>
                          </a:moveTo>
                          <a:lnTo>
                            <a:pt x="654" y="178"/>
                          </a:lnTo>
                          <a:lnTo>
                            <a:pt x="660" y="189"/>
                          </a:lnTo>
                          <a:lnTo>
                            <a:pt x="670" y="206"/>
                          </a:lnTo>
                          <a:lnTo>
                            <a:pt x="654" y="217"/>
                          </a:lnTo>
                          <a:lnTo>
                            <a:pt x="650" y="217"/>
                          </a:lnTo>
                          <a:lnTo>
                            <a:pt x="634" y="238"/>
                          </a:lnTo>
                          <a:lnTo>
                            <a:pt x="629" y="238"/>
                          </a:lnTo>
                          <a:lnTo>
                            <a:pt x="629" y="243"/>
                          </a:lnTo>
                          <a:lnTo>
                            <a:pt x="650" y="254"/>
                          </a:lnTo>
                          <a:lnTo>
                            <a:pt x="650" y="260"/>
                          </a:lnTo>
                          <a:lnTo>
                            <a:pt x="650" y="265"/>
                          </a:lnTo>
                          <a:lnTo>
                            <a:pt x="650" y="271"/>
                          </a:lnTo>
                          <a:lnTo>
                            <a:pt x="634" y="276"/>
                          </a:lnTo>
                          <a:lnTo>
                            <a:pt x="634" y="286"/>
                          </a:lnTo>
                          <a:lnTo>
                            <a:pt x="644" y="297"/>
                          </a:lnTo>
                          <a:lnTo>
                            <a:pt x="634" y="319"/>
                          </a:lnTo>
                          <a:lnTo>
                            <a:pt x="644" y="319"/>
                          </a:lnTo>
                          <a:lnTo>
                            <a:pt x="644" y="336"/>
                          </a:lnTo>
                          <a:lnTo>
                            <a:pt x="644" y="351"/>
                          </a:lnTo>
                          <a:lnTo>
                            <a:pt x="650" y="351"/>
                          </a:lnTo>
                          <a:lnTo>
                            <a:pt x="650" y="373"/>
                          </a:lnTo>
                          <a:lnTo>
                            <a:pt x="660" y="373"/>
                          </a:lnTo>
                          <a:lnTo>
                            <a:pt x="664" y="395"/>
                          </a:lnTo>
                          <a:lnTo>
                            <a:pt x="654" y="406"/>
                          </a:lnTo>
                          <a:lnTo>
                            <a:pt x="650" y="406"/>
                          </a:lnTo>
                          <a:lnTo>
                            <a:pt x="634" y="412"/>
                          </a:lnTo>
                          <a:lnTo>
                            <a:pt x="650" y="433"/>
                          </a:lnTo>
                          <a:lnTo>
                            <a:pt x="629" y="427"/>
                          </a:lnTo>
                          <a:lnTo>
                            <a:pt x="624" y="427"/>
                          </a:lnTo>
                          <a:lnTo>
                            <a:pt x="619" y="427"/>
                          </a:lnTo>
                          <a:lnTo>
                            <a:pt x="614" y="423"/>
                          </a:lnTo>
                          <a:lnTo>
                            <a:pt x="599" y="423"/>
                          </a:lnTo>
                          <a:lnTo>
                            <a:pt x="589" y="412"/>
                          </a:lnTo>
                          <a:lnTo>
                            <a:pt x="583" y="401"/>
                          </a:lnTo>
                          <a:lnTo>
                            <a:pt x="563" y="416"/>
                          </a:lnTo>
                          <a:lnTo>
                            <a:pt x="563" y="412"/>
                          </a:lnTo>
                          <a:lnTo>
                            <a:pt x="548" y="406"/>
                          </a:lnTo>
                          <a:lnTo>
                            <a:pt x="533" y="412"/>
                          </a:lnTo>
                          <a:lnTo>
                            <a:pt x="528" y="412"/>
                          </a:lnTo>
                          <a:lnTo>
                            <a:pt x="518" y="412"/>
                          </a:lnTo>
                          <a:lnTo>
                            <a:pt x="508" y="401"/>
                          </a:lnTo>
                          <a:lnTo>
                            <a:pt x="498" y="412"/>
                          </a:lnTo>
                          <a:lnTo>
                            <a:pt x="482" y="423"/>
                          </a:lnTo>
                          <a:lnTo>
                            <a:pt x="482" y="427"/>
                          </a:lnTo>
                          <a:lnTo>
                            <a:pt x="478" y="438"/>
                          </a:lnTo>
                          <a:lnTo>
                            <a:pt x="467" y="455"/>
                          </a:lnTo>
                          <a:lnTo>
                            <a:pt x="472" y="460"/>
                          </a:lnTo>
                          <a:lnTo>
                            <a:pt x="467" y="466"/>
                          </a:lnTo>
                          <a:lnTo>
                            <a:pt x="462" y="471"/>
                          </a:lnTo>
                          <a:lnTo>
                            <a:pt x="447" y="477"/>
                          </a:lnTo>
                          <a:lnTo>
                            <a:pt x="437" y="481"/>
                          </a:lnTo>
                          <a:lnTo>
                            <a:pt x="421" y="481"/>
                          </a:lnTo>
                          <a:lnTo>
                            <a:pt x="417" y="477"/>
                          </a:lnTo>
                          <a:lnTo>
                            <a:pt x="411" y="477"/>
                          </a:lnTo>
                          <a:lnTo>
                            <a:pt x="411" y="481"/>
                          </a:lnTo>
                          <a:lnTo>
                            <a:pt x="407" y="498"/>
                          </a:lnTo>
                          <a:lnTo>
                            <a:pt x="401" y="492"/>
                          </a:lnTo>
                          <a:lnTo>
                            <a:pt x="397" y="492"/>
                          </a:lnTo>
                          <a:lnTo>
                            <a:pt x="391" y="498"/>
                          </a:lnTo>
                          <a:lnTo>
                            <a:pt x="381" y="492"/>
                          </a:lnTo>
                          <a:lnTo>
                            <a:pt x="376" y="498"/>
                          </a:lnTo>
                          <a:lnTo>
                            <a:pt x="376" y="509"/>
                          </a:lnTo>
                          <a:lnTo>
                            <a:pt x="386" y="514"/>
                          </a:lnTo>
                          <a:lnTo>
                            <a:pt x="391" y="520"/>
                          </a:lnTo>
                          <a:lnTo>
                            <a:pt x="386" y="531"/>
                          </a:lnTo>
                          <a:lnTo>
                            <a:pt x="381" y="531"/>
                          </a:lnTo>
                          <a:lnTo>
                            <a:pt x="376" y="531"/>
                          </a:lnTo>
                          <a:lnTo>
                            <a:pt x="365" y="520"/>
                          </a:lnTo>
                          <a:lnTo>
                            <a:pt x="355" y="520"/>
                          </a:lnTo>
                          <a:lnTo>
                            <a:pt x="355" y="514"/>
                          </a:lnTo>
                          <a:lnTo>
                            <a:pt x="350" y="509"/>
                          </a:lnTo>
                          <a:lnTo>
                            <a:pt x="344" y="509"/>
                          </a:lnTo>
                          <a:lnTo>
                            <a:pt x="350" y="498"/>
                          </a:lnTo>
                          <a:lnTo>
                            <a:pt x="340" y="488"/>
                          </a:lnTo>
                          <a:lnTo>
                            <a:pt x="330" y="481"/>
                          </a:lnTo>
                          <a:lnTo>
                            <a:pt x="320" y="488"/>
                          </a:lnTo>
                          <a:lnTo>
                            <a:pt x="320" y="481"/>
                          </a:lnTo>
                          <a:lnTo>
                            <a:pt x="320" y="466"/>
                          </a:lnTo>
                          <a:lnTo>
                            <a:pt x="324" y="460"/>
                          </a:lnTo>
                          <a:lnTo>
                            <a:pt x="324" y="449"/>
                          </a:lnTo>
                          <a:lnTo>
                            <a:pt x="314" y="455"/>
                          </a:lnTo>
                          <a:lnTo>
                            <a:pt x="304" y="449"/>
                          </a:lnTo>
                          <a:lnTo>
                            <a:pt x="304" y="444"/>
                          </a:lnTo>
                          <a:lnTo>
                            <a:pt x="294" y="433"/>
                          </a:lnTo>
                          <a:lnTo>
                            <a:pt x="294" y="427"/>
                          </a:lnTo>
                          <a:lnTo>
                            <a:pt x="284" y="416"/>
                          </a:lnTo>
                          <a:lnTo>
                            <a:pt x="269" y="416"/>
                          </a:lnTo>
                          <a:lnTo>
                            <a:pt x="263" y="412"/>
                          </a:lnTo>
                          <a:lnTo>
                            <a:pt x="239" y="401"/>
                          </a:lnTo>
                          <a:lnTo>
                            <a:pt x="239" y="406"/>
                          </a:lnTo>
                          <a:lnTo>
                            <a:pt x="219" y="401"/>
                          </a:lnTo>
                          <a:lnTo>
                            <a:pt x="208" y="406"/>
                          </a:lnTo>
                          <a:lnTo>
                            <a:pt x="198" y="406"/>
                          </a:lnTo>
                          <a:lnTo>
                            <a:pt x="192" y="406"/>
                          </a:lnTo>
                          <a:lnTo>
                            <a:pt x="188" y="406"/>
                          </a:lnTo>
                          <a:lnTo>
                            <a:pt x="182" y="406"/>
                          </a:lnTo>
                          <a:lnTo>
                            <a:pt x="188" y="384"/>
                          </a:lnTo>
                          <a:lnTo>
                            <a:pt x="178" y="379"/>
                          </a:lnTo>
                          <a:lnTo>
                            <a:pt x="172" y="368"/>
                          </a:lnTo>
                          <a:lnTo>
                            <a:pt x="168" y="368"/>
                          </a:lnTo>
                          <a:lnTo>
                            <a:pt x="158" y="373"/>
                          </a:lnTo>
                          <a:lnTo>
                            <a:pt x="152" y="401"/>
                          </a:lnTo>
                          <a:lnTo>
                            <a:pt x="122" y="390"/>
                          </a:lnTo>
                          <a:lnTo>
                            <a:pt x="97" y="390"/>
                          </a:lnTo>
                          <a:lnTo>
                            <a:pt x="91" y="395"/>
                          </a:lnTo>
                          <a:lnTo>
                            <a:pt x="77" y="390"/>
                          </a:lnTo>
                          <a:lnTo>
                            <a:pt x="61" y="384"/>
                          </a:lnTo>
                          <a:lnTo>
                            <a:pt x="56" y="384"/>
                          </a:lnTo>
                          <a:lnTo>
                            <a:pt x="36" y="379"/>
                          </a:lnTo>
                          <a:lnTo>
                            <a:pt x="30" y="379"/>
                          </a:lnTo>
                          <a:lnTo>
                            <a:pt x="26" y="379"/>
                          </a:lnTo>
                          <a:lnTo>
                            <a:pt x="16" y="379"/>
                          </a:lnTo>
                          <a:lnTo>
                            <a:pt x="10" y="379"/>
                          </a:lnTo>
                          <a:lnTo>
                            <a:pt x="6" y="379"/>
                          </a:lnTo>
                          <a:lnTo>
                            <a:pt x="6" y="368"/>
                          </a:lnTo>
                          <a:lnTo>
                            <a:pt x="0" y="368"/>
                          </a:lnTo>
                          <a:lnTo>
                            <a:pt x="0" y="362"/>
                          </a:lnTo>
                          <a:lnTo>
                            <a:pt x="0" y="358"/>
                          </a:lnTo>
                          <a:lnTo>
                            <a:pt x="6" y="341"/>
                          </a:lnTo>
                          <a:lnTo>
                            <a:pt x="10" y="314"/>
                          </a:lnTo>
                          <a:lnTo>
                            <a:pt x="16" y="293"/>
                          </a:lnTo>
                          <a:lnTo>
                            <a:pt x="20" y="271"/>
                          </a:lnTo>
                          <a:lnTo>
                            <a:pt x="26" y="243"/>
                          </a:lnTo>
                          <a:lnTo>
                            <a:pt x="46" y="228"/>
                          </a:lnTo>
                          <a:lnTo>
                            <a:pt x="56" y="221"/>
                          </a:lnTo>
                          <a:lnTo>
                            <a:pt x="67" y="211"/>
                          </a:lnTo>
                          <a:lnTo>
                            <a:pt x="81" y="206"/>
                          </a:lnTo>
                          <a:lnTo>
                            <a:pt x="97" y="200"/>
                          </a:lnTo>
                          <a:lnTo>
                            <a:pt x="107" y="189"/>
                          </a:lnTo>
                          <a:lnTo>
                            <a:pt x="122" y="178"/>
                          </a:lnTo>
                          <a:lnTo>
                            <a:pt x="127" y="178"/>
                          </a:lnTo>
                          <a:lnTo>
                            <a:pt x="132" y="173"/>
                          </a:lnTo>
                          <a:lnTo>
                            <a:pt x="152" y="163"/>
                          </a:lnTo>
                          <a:lnTo>
                            <a:pt x="172" y="146"/>
                          </a:lnTo>
                          <a:lnTo>
                            <a:pt x="188" y="141"/>
                          </a:lnTo>
                          <a:lnTo>
                            <a:pt x="219" y="130"/>
                          </a:lnTo>
                          <a:lnTo>
                            <a:pt x="233" y="130"/>
                          </a:lnTo>
                          <a:lnTo>
                            <a:pt x="263" y="119"/>
                          </a:lnTo>
                          <a:lnTo>
                            <a:pt x="284" y="113"/>
                          </a:lnTo>
                          <a:lnTo>
                            <a:pt x="304" y="108"/>
                          </a:lnTo>
                          <a:lnTo>
                            <a:pt x="320" y="98"/>
                          </a:lnTo>
                          <a:lnTo>
                            <a:pt x="330" y="98"/>
                          </a:lnTo>
                          <a:lnTo>
                            <a:pt x="350" y="91"/>
                          </a:lnTo>
                          <a:lnTo>
                            <a:pt x="355" y="87"/>
                          </a:lnTo>
                          <a:lnTo>
                            <a:pt x="376" y="81"/>
                          </a:lnTo>
                          <a:lnTo>
                            <a:pt x="391" y="76"/>
                          </a:lnTo>
                          <a:lnTo>
                            <a:pt x="417" y="70"/>
                          </a:lnTo>
                          <a:lnTo>
                            <a:pt x="427" y="65"/>
                          </a:lnTo>
                          <a:lnTo>
                            <a:pt x="441" y="59"/>
                          </a:lnTo>
                          <a:lnTo>
                            <a:pt x="457" y="43"/>
                          </a:lnTo>
                          <a:lnTo>
                            <a:pt x="472" y="33"/>
                          </a:lnTo>
                          <a:lnTo>
                            <a:pt x="488" y="15"/>
                          </a:lnTo>
                          <a:lnTo>
                            <a:pt x="502" y="0"/>
                          </a:lnTo>
                          <a:lnTo>
                            <a:pt x="522" y="22"/>
                          </a:lnTo>
                          <a:lnTo>
                            <a:pt x="522" y="15"/>
                          </a:lnTo>
                          <a:lnTo>
                            <a:pt x="528" y="0"/>
                          </a:lnTo>
                          <a:lnTo>
                            <a:pt x="538" y="0"/>
                          </a:lnTo>
                          <a:lnTo>
                            <a:pt x="543" y="5"/>
                          </a:lnTo>
                          <a:lnTo>
                            <a:pt x="548" y="11"/>
                          </a:lnTo>
                          <a:lnTo>
                            <a:pt x="548" y="15"/>
                          </a:lnTo>
                          <a:lnTo>
                            <a:pt x="543" y="22"/>
                          </a:lnTo>
                          <a:lnTo>
                            <a:pt x="538" y="33"/>
                          </a:lnTo>
                          <a:lnTo>
                            <a:pt x="548" y="33"/>
                          </a:lnTo>
                          <a:lnTo>
                            <a:pt x="548" y="37"/>
                          </a:lnTo>
                          <a:lnTo>
                            <a:pt x="559" y="37"/>
                          </a:lnTo>
                          <a:lnTo>
                            <a:pt x="563" y="54"/>
                          </a:lnTo>
                          <a:lnTo>
                            <a:pt x="573" y="48"/>
                          </a:lnTo>
                          <a:lnTo>
                            <a:pt x="579" y="48"/>
                          </a:lnTo>
                          <a:lnTo>
                            <a:pt x="579" y="70"/>
                          </a:lnTo>
                          <a:lnTo>
                            <a:pt x="593" y="70"/>
                          </a:lnTo>
                          <a:lnTo>
                            <a:pt x="599" y="76"/>
                          </a:lnTo>
                          <a:lnTo>
                            <a:pt x="603" y="87"/>
                          </a:lnTo>
                          <a:lnTo>
                            <a:pt x="603" y="91"/>
                          </a:lnTo>
                          <a:lnTo>
                            <a:pt x="619" y="102"/>
                          </a:lnTo>
                          <a:lnTo>
                            <a:pt x="619" y="108"/>
                          </a:lnTo>
                          <a:lnTo>
                            <a:pt x="629" y="108"/>
                          </a:lnTo>
                          <a:lnTo>
                            <a:pt x="629" y="119"/>
                          </a:lnTo>
                          <a:lnTo>
                            <a:pt x="634" y="130"/>
                          </a:lnTo>
                          <a:lnTo>
                            <a:pt x="640" y="130"/>
                          </a:lnTo>
                          <a:lnTo>
                            <a:pt x="650" y="152"/>
                          </a:lnTo>
                          <a:lnTo>
                            <a:pt x="644" y="173"/>
                          </a:lnTo>
                        </a:path>
                      </a:pathLst>
                    </a:custGeom>
                    <a:solidFill>
                      <a:srgbClr val="CBD9EB"/>
                    </a:solidFill>
                    <a:ln w="12700" cap="rnd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54" name="Freeform 38">
                      <a:extLst>
                        <a:ext uri="{FF2B5EF4-FFF2-40B4-BE49-F238E27FC236}">
                          <a16:creationId xmlns:a16="http://schemas.microsoft.com/office/drawing/2014/main" id="{4E098145-05E9-47B5-A256-648EA3A2048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15879" y="1944688"/>
                      <a:ext cx="1204913" cy="814387"/>
                    </a:xfrm>
                    <a:custGeom>
                      <a:avLst/>
                      <a:gdLst>
                        <a:gd name="T0" fmla="*/ 2147483646 w 706"/>
                        <a:gd name="T1" fmla="*/ 2147483646 h 513"/>
                        <a:gd name="T2" fmla="*/ 2147483646 w 706"/>
                        <a:gd name="T3" fmla="*/ 2147483646 h 513"/>
                        <a:gd name="T4" fmla="*/ 2147483646 w 706"/>
                        <a:gd name="T5" fmla="*/ 2147483646 h 513"/>
                        <a:gd name="T6" fmla="*/ 2147483646 w 706"/>
                        <a:gd name="T7" fmla="*/ 2147483646 h 513"/>
                        <a:gd name="T8" fmla="*/ 2147483646 w 706"/>
                        <a:gd name="T9" fmla="*/ 2147483646 h 513"/>
                        <a:gd name="T10" fmla="*/ 2147483646 w 706"/>
                        <a:gd name="T11" fmla="*/ 2147483646 h 513"/>
                        <a:gd name="T12" fmla="*/ 2147483646 w 706"/>
                        <a:gd name="T13" fmla="*/ 2147483646 h 513"/>
                        <a:gd name="T14" fmla="*/ 2147483646 w 706"/>
                        <a:gd name="T15" fmla="*/ 2147483646 h 513"/>
                        <a:gd name="T16" fmla="*/ 2147483646 w 706"/>
                        <a:gd name="T17" fmla="*/ 2147483646 h 513"/>
                        <a:gd name="T18" fmla="*/ 2147483646 w 706"/>
                        <a:gd name="T19" fmla="*/ 2147483646 h 513"/>
                        <a:gd name="T20" fmla="*/ 2147483646 w 706"/>
                        <a:gd name="T21" fmla="*/ 2147483646 h 513"/>
                        <a:gd name="T22" fmla="*/ 2147483646 w 706"/>
                        <a:gd name="T23" fmla="*/ 2147483646 h 513"/>
                        <a:gd name="T24" fmla="*/ 2147483646 w 706"/>
                        <a:gd name="T25" fmla="*/ 2147483646 h 513"/>
                        <a:gd name="T26" fmla="*/ 2147483646 w 706"/>
                        <a:gd name="T27" fmla="*/ 2147483646 h 513"/>
                        <a:gd name="T28" fmla="*/ 2147483646 w 706"/>
                        <a:gd name="T29" fmla="*/ 2147483646 h 513"/>
                        <a:gd name="T30" fmla="*/ 2147483646 w 706"/>
                        <a:gd name="T31" fmla="*/ 2147483646 h 513"/>
                        <a:gd name="T32" fmla="*/ 2147483646 w 706"/>
                        <a:gd name="T33" fmla="*/ 2147483646 h 513"/>
                        <a:gd name="T34" fmla="*/ 2147483646 w 706"/>
                        <a:gd name="T35" fmla="*/ 2147483646 h 513"/>
                        <a:gd name="T36" fmla="*/ 2147483646 w 706"/>
                        <a:gd name="T37" fmla="*/ 2147483646 h 513"/>
                        <a:gd name="T38" fmla="*/ 2147483646 w 706"/>
                        <a:gd name="T39" fmla="*/ 2147483646 h 513"/>
                        <a:gd name="T40" fmla="*/ 2147483646 w 706"/>
                        <a:gd name="T41" fmla="*/ 2147483646 h 513"/>
                        <a:gd name="T42" fmla="*/ 2147483646 w 706"/>
                        <a:gd name="T43" fmla="*/ 2147483646 h 513"/>
                        <a:gd name="T44" fmla="*/ 2147483646 w 706"/>
                        <a:gd name="T45" fmla="*/ 2147483646 h 513"/>
                        <a:gd name="T46" fmla="*/ 2147483646 w 706"/>
                        <a:gd name="T47" fmla="*/ 2147483646 h 513"/>
                        <a:gd name="T48" fmla="*/ 2147483646 w 706"/>
                        <a:gd name="T49" fmla="*/ 2147483646 h 513"/>
                        <a:gd name="T50" fmla="*/ 2147483646 w 706"/>
                        <a:gd name="T51" fmla="*/ 2147483646 h 513"/>
                        <a:gd name="T52" fmla="*/ 2147483646 w 706"/>
                        <a:gd name="T53" fmla="*/ 2147483646 h 513"/>
                        <a:gd name="T54" fmla="*/ 2147483646 w 706"/>
                        <a:gd name="T55" fmla="*/ 2147483646 h 513"/>
                        <a:gd name="T56" fmla="*/ 2147483646 w 706"/>
                        <a:gd name="T57" fmla="*/ 2147483646 h 513"/>
                        <a:gd name="T58" fmla="*/ 2147483646 w 706"/>
                        <a:gd name="T59" fmla="*/ 2147483646 h 513"/>
                        <a:gd name="T60" fmla="*/ 2147483646 w 706"/>
                        <a:gd name="T61" fmla="*/ 2147483646 h 513"/>
                        <a:gd name="T62" fmla="*/ 0 w 706"/>
                        <a:gd name="T63" fmla="*/ 2147483646 h 513"/>
                        <a:gd name="T64" fmla="*/ 2147483646 w 706"/>
                        <a:gd name="T65" fmla="*/ 2147483646 h 513"/>
                        <a:gd name="T66" fmla="*/ 2147483646 w 706"/>
                        <a:gd name="T67" fmla="*/ 2147483646 h 513"/>
                        <a:gd name="T68" fmla="*/ 2147483646 w 706"/>
                        <a:gd name="T69" fmla="*/ 2147483646 h 513"/>
                        <a:gd name="T70" fmla="*/ 2147483646 w 706"/>
                        <a:gd name="T71" fmla="*/ 2147483646 h 513"/>
                        <a:gd name="T72" fmla="*/ 2147483646 w 706"/>
                        <a:gd name="T73" fmla="*/ 2147483646 h 513"/>
                        <a:gd name="T74" fmla="*/ 2147483646 w 706"/>
                        <a:gd name="T75" fmla="*/ 2147483646 h 513"/>
                        <a:gd name="T76" fmla="*/ 2147483646 w 706"/>
                        <a:gd name="T77" fmla="*/ 2147483646 h 513"/>
                        <a:gd name="T78" fmla="*/ 2147483646 w 706"/>
                        <a:gd name="T79" fmla="*/ 2147483646 h 513"/>
                        <a:gd name="T80" fmla="*/ 2147483646 w 706"/>
                        <a:gd name="T81" fmla="*/ 2147483646 h 513"/>
                        <a:gd name="T82" fmla="*/ 2147483646 w 706"/>
                        <a:gd name="T83" fmla="*/ 2147483646 h 513"/>
                        <a:gd name="T84" fmla="*/ 2147483646 w 706"/>
                        <a:gd name="T85" fmla="*/ 2147483646 h 513"/>
                        <a:gd name="T86" fmla="*/ 2147483646 w 706"/>
                        <a:gd name="T87" fmla="*/ 2147483646 h 513"/>
                        <a:gd name="T88" fmla="*/ 2147483646 w 706"/>
                        <a:gd name="T89" fmla="*/ 2147483646 h 513"/>
                        <a:gd name="T90" fmla="*/ 2147483646 w 706"/>
                        <a:gd name="T91" fmla="*/ 2147483646 h 513"/>
                        <a:gd name="T92" fmla="*/ 2147483646 w 706"/>
                        <a:gd name="T93" fmla="*/ 2147483646 h 513"/>
                        <a:gd name="T94" fmla="*/ 2147483646 w 706"/>
                        <a:gd name="T95" fmla="*/ 2147483646 h 513"/>
                        <a:gd name="T96" fmla="*/ 2147483646 w 706"/>
                        <a:gd name="T97" fmla="*/ 2147483646 h 513"/>
                        <a:gd name="T98" fmla="*/ 2147483646 w 706"/>
                        <a:gd name="T99" fmla="*/ 2147483646 h 513"/>
                        <a:gd name="T100" fmla="*/ 2147483646 w 706"/>
                        <a:gd name="T101" fmla="*/ 2147483646 h 513"/>
                        <a:gd name="T102" fmla="*/ 2147483646 w 706"/>
                        <a:gd name="T103" fmla="*/ 2147483646 h 513"/>
                        <a:gd name="T104" fmla="*/ 2147483646 w 706"/>
                        <a:gd name="T105" fmla="*/ 2147483646 h 513"/>
                        <a:gd name="T106" fmla="*/ 2147483646 w 706"/>
                        <a:gd name="T107" fmla="*/ 2147483646 h 513"/>
                        <a:gd name="T108" fmla="*/ 2147483646 w 706"/>
                        <a:gd name="T109" fmla="*/ 2147483646 h 513"/>
                        <a:gd name="T110" fmla="*/ 2147483646 w 706"/>
                        <a:gd name="T111" fmla="*/ 2147483646 h 513"/>
                        <a:gd name="T112" fmla="*/ 2147483646 w 706"/>
                        <a:gd name="T113" fmla="*/ 2147483646 h 513"/>
                        <a:gd name="T114" fmla="*/ 2147483646 w 706"/>
                        <a:gd name="T115" fmla="*/ 2147483646 h 513"/>
                        <a:gd name="T116" fmla="*/ 2147483646 w 706"/>
                        <a:gd name="T117" fmla="*/ 2147483646 h 513"/>
                        <a:gd name="T118" fmla="*/ 2147483646 w 706"/>
                        <a:gd name="T119" fmla="*/ 2147483646 h 513"/>
                        <a:gd name="T120" fmla="*/ 2147483646 w 706"/>
                        <a:gd name="T121" fmla="*/ 2147483646 h 513"/>
                        <a:gd name="T122" fmla="*/ 2147483646 w 706"/>
                        <a:gd name="T123" fmla="*/ 2147483646 h 513"/>
                        <a:gd name="T124" fmla="*/ 2147483646 w 706"/>
                        <a:gd name="T125" fmla="*/ 2147483646 h 513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0" t="0" r="r" b="b"/>
                      <a:pathLst>
                        <a:path w="706" h="513">
                          <a:moveTo>
                            <a:pt x="705" y="272"/>
                          </a:moveTo>
                          <a:lnTo>
                            <a:pt x="699" y="277"/>
                          </a:lnTo>
                          <a:lnTo>
                            <a:pt x="689" y="283"/>
                          </a:lnTo>
                          <a:lnTo>
                            <a:pt x="689" y="288"/>
                          </a:lnTo>
                          <a:lnTo>
                            <a:pt x="685" y="288"/>
                          </a:lnTo>
                          <a:lnTo>
                            <a:pt x="685" y="305"/>
                          </a:lnTo>
                          <a:lnTo>
                            <a:pt x="689" y="305"/>
                          </a:lnTo>
                          <a:lnTo>
                            <a:pt x="689" y="321"/>
                          </a:lnTo>
                          <a:lnTo>
                            <a:pt x="675" y="321"/>
                          </a:lnTo>
                          <a:lnTo>
                            <a:pt x="669" y="338"/>
                          </a:lnTo>
                          <a:lnTo>
                            <a:pt x="659" y="342"/>
                          </a:lnTo>
                          <a:lnTo>
                            <a:pt x="664" y="349"/>
                          </a:lnTo>
                          <a:lnTo>
                            <a:pt x="675" y="359"/>
                          </a:lnTo>
                          <a:lnTo>
                            <a:pt x="669" y="364"/>
                          </a:lnTo>
                          <a:lnTo>
                            <a:pt x="675" y="370"/>
                          </a:lnTo>
                          <a:lnTo>
                            <a:pt x="669" y="381"/>
                          </a:lnTo>
                          <a:lnTo>
                            <a:pt x="669" y="386"/>
                          </a:lnTo>
                          <a:lnTo>
                            <a:pt x="675" y="397"/>
                          </a:lnTo>
                          <a:lnTo>
                            <a:pt x="679" y="408"/>
                          </a:lnTo>
                          <a:lnTo>
                            <a:pt x="689" y="419"/>
                          </a:lnTo>
                          <a:lnTo>
                            <a:pt x="689" y="425"/>
                          </a:lnTo>
                          <a:lnTo>
                            <a:pt x="675" y="430"/>
                          </a:lnTo>
                          <a:lnTo>
                            <a:pt x="675" y="425"/>
                          </a:lnTo>
                          <a:lnTo>
                            <a:pt x="675" y="419"/>
                          </a:lnTo>
                          <a:lnTo>
                            <a:pt x="664" y="419"/>
                          </a:lnTo>
                          <a:lnTo>
                            <a:pt x="659" y="419"/>
                          </a:lnTo>
                          <a:lnTo>
                            <a:pt x="654" y="430"/>
                          </a:lnTo>
                          <a:lnTo>
                            <a:pt x="644" y="436"/>
                          </a:lnTo>
                          <a:lnTo>
                            <a:pt x="638" y="425"/>
                          </a:lnTo>
                          <a:lnTo>
                            <a:pt x="628" y="425"/>
                          </a:lnTo>
                          <a:lnTo>
                            <a:pt x="624" y="447"/>
                          </a:lnTo>
                          <a:lnTo>
                            <a:pt x="618" y="447"/>
                          </a:lnTo>
                          <a:lnTo>
                            <a:pt x="608" y="425"/>
                          </a:lnTo>
                          <a:lnTo>
                            <a:pt x="604" y="430"/>
                          </a:lnTo>
                          <a:lnTo>
                            <a:pt x="598" y="425"/>
                          </a:lnTo>
                          <a:lnTo>
                            <a:pt x="594" y="425"/>
                          </a:lnTo>
                          <a:lnTo>
                            <a:pt x="588" y="430"/>
                          </a:lnTo>
                          <a:lnTo>
                            <a:pt x="594" y="440"/>
                          </a:lnTo>
                          <a:lnTo>
                            <a:pt x="583" y="447"/>
                          </a:lnTo>
                          <a:lnTo>
                            <a:pt x="583" y="458"/>
                          </a:lnTo>
                          <a:lnTo>
                            <a:pt x="563" y="458"/>
                          </a:lnTo>
                          <a:lnTo>
                            <a:pt x="557" y="458"/>
                          </a:lnTo>
                          <a:lnTo>
                            <a:pt x="553" y="484"/>
                          </a:lnTo>
                          <a:lnTo>
                            <a:pt x="547" y="484"/>
                          </a:lnTo>
                          <a:lnTo>
                            <a:pt x="543" y="479"/>
                          </a:lnTo>
                          <a:lnTo>
                            <a:pt x="537" y="484"/>
                          </a:lnTo>
                          <a:lnTo>
                            <a:pt x="523" y="479"/>
                          </a:lnTo>
                          <a:lnTo>
                            <a:pt x="523" y="484"/>
                          </a:lnTo>
                          <a:lnTo>
                            <a:pt x="517" y="490"/>
                          </a:lnTo>
                          <a:lnTo>
                            <a:pt x="512" y="490"/>
                          </a:lnTo>
                          <a:lnTo>
                            <a:pt x="512" y="506"/>
                          </a:lnTo>
                          <a:lnTo>
                            <a:pt x="502" y="512"/>
                          </a:lnTo>
                          <a:lnTo>
                            <a:pt x="497" y="506"/>
                          </a:lnTo>
                          <a:lnTo>
                            <a:pt x="497" y="495"/>
                          </a:lnTo>
                          <a:lnTo>
                            <a:pt x="486" y="490"/>
                          </a:lnTo>
                          <a:lnTo>
                            <a:pt x="476" y="501"/>
                          </a:lnTo>
                          <a:lnTo>
                            <a:pt x="472" y="490"/>
                          </a:lnTo>
                          <a:lnTo>
                            <a:pt x="466" y="490"/>
                          </a:lnTo>
                          <a:lnTo>
                            <a:pt x="456" y="484"/>
                          </a:lnTo>
                          <a:lnTo>
                            <a:pt x="446" y="484"/>
                          </a:lnTo>
                          <a:lnTo>
                            <a:pt x="436" y="490"/>
                          </a:lnTo>
                          <a:lnTo>
                            <a:pt x="436" y="484"/>
                          </a:lnTo>
                          <a:lnTo>
                            <a:pt x="431" y="473"/>
                          </a:lnTo>
                          <a:lnTo>
                            <a:pt x="426" y="473"/>
                          </a:lnTo>
                          <a:lnTo>
                            <a:pt x="421" y="462"/>
                          </a:lnTo>
                          <a:lnTo>
                            <a:pt x="405" y="458"/>
                          </a:lnTo>
                          <a:lnTo>
                            <a:pt x="401" y="462"/>
                          </a:lnTo>
                          <a:lnTo>
                            <a:pt x="395" y="458"/>
                          </a:lnTo>
                          <a:lnTo>
                            <a:pt x="385" y="458"/>
                          </a:lnTo>
                          <a:lnTo>
                            <a:pt x="381" y="447"/>
                          </a:lnTo>
                          <a:lnTo>
                            <a:pt x="375" y="440"/>
                          </a:lnTo>
                          <a:lnTo>
                            <a:pt x="365" y="451"/>
                          </a:lnTo>
                          <a:lnTo>
                            <a:pt x="355" y="447"/>
                          </a:lnTo>
                          <a:lnTo>
                            <a:pt x="350" y="440"/>
                          </a:lnTo>
                          <a:lnTo>
                            <a:pt x="350" y="436"/>
                          </a:lnTo>
                          <a:lnTo>
                            <a:pt x="340" y="430"/>
                          </a:lnTo>
                          <a:lnTo>
                            <a:pt x="324" y="436"/>
                          </a:lnTo>
                          <a:lnTo>
                            <a:pt x="324" y="430"/>
                          </a:lnTo>
                          <a:lnTo>
                            <a:pt x="310" y="430"/>
                          </a:lnTo>
                          <a:lnTo>
                            <a:pt x="304" y="447"/>
                          </a:lnTo>
                          <a:lnTo>
                            <a:pt x="300" y="447"/>
                          </a:lnTo>
                          <a:lnTo>
                            <a:pt x="290" y="436"/>
                          </a:lnTo>
                          <a:lnTo>
                            <a:pt x="279" y="440"/>
                          </a:lnTo>
                          <a:lnTo>
                            <a:pt x="274" y="440"/>
                          </a:lnTo>
                          <a:lnTo>
                            <a:pt x="269" y="425"/>
                          </a:lnTo>
                          <a:lnTo>
                            <a:pt x="259" y="430"/>
                          </a:lnTo>
                          <a:lnTo>
                            <a:pt x="253" y="419"/>
                          </a:lnTo>
                          <a:lnTo>
                            <a:pt x="243" y="419"/>
                          </a:lnTo>
                          <a:lnTo>
                            <a:pt x="233" y="425"/>
                          </a:lnTo>
                          <a:lnTo>
                            <a:pt x="213" y="419"/>
                          </a:lnTo>
                          <a:lnTo>
                            <a:pt x="203" y="425"/>
                          </a:lnTo>
                          <a:lnTo>
                            <a:pt x="193" y="419"/>
                          </a:lnTo>
                          <a:lnTo>
                            <a:pt x="193" y="403"/>
                          </a:lnTo>
                          <a:lnTo>
                            <a:pt x="188" y="403"/>
                          </a:lnTo>
                          <a:lnTo>
                            <a:pt x="182" y="403"/>
                          </a:lnTo>
                          <a:lnTo>
                            <a:pt x="172" y="392"/>
                          </a:lnTo>
                          <a:lnTo>
                            <a:pt x="168" y="392"/>
                          </a:lnTo>
                          <a:lnTo>
                            <a:pt x="158" y="375"/>
                          </a:lnTo>
                          <a:lnTo>
                            <a:pt x="152" y="364"/>
                          </a:lnTo>
                          <a:lnTo>
                            <a:pt x="142" y="359"/>
                          </a:lnTo>
                          <a:lnTo>
                            <a:pt x="148" y="338"/>
                          </a:lnTo>
                          <a:lnTo>
                            <a:pt x="138" y="316"/>
                          </a:lnTo>
                          <a:lnTo>
                            <a:pt x="132" y="316"/>
                          </a:lnTo>
                          <a:lnTo>
                            <a:pt x="127" y="305"/>
                          </a:lnTo>
                          <a:lnTo>
                            <a:pt x="127" y="294"/>
                          </a:lnTo>
                          <a:lnTo>
                            <a:pt x="117" y="294"/>
                          </a:lnTo>
                          <a:lnTo>
                            <a:pt x="117" y="288"/>
                          </a:lnTo>
                          <a:lnTo>
                            <a:pt x="101" y="277"/>
                          </a:lnTo>
                          <a:lnTo>
                            <a:pt x="101" y="272"/>
                          </a:lnTo>
                          <a:lnTo>
                            <a:pt x="97" y="261"/>
                          </a:lnTo>
                          <a:lnTo>
                            <a:pt x="91" y="255"/>
                          </a:lnTo>
                          <a:lnTo>
                            <a:pt x="77" y="255"/>
                          </a:lnTo>
                          <a:lnTo>
                            <a:pt x="77" y="233"/>
                          </a:lnTo>
                          <a:lnTo>
                            <a:pt x="71" y="233"/>
                          </a:lnTo>
                          <a:lnTo>
                            <a:pt x="61" y="240"/>
                          </a:lnTo>
                          <a:lnTo>
                            <a:pt x="56" y="223"/>
                          </a:lnTo>
                          <a:lnTo>
                            <a:pt x="46" y="223"/>
                          </a:lnTo>
                          <a:lnTo>
                            <a:pt x="46" y="218"/>
                          </a:lnTo>
                          <a:lnTo>
                            <a:pt x="36" y="218"/>
                          </a:lnTo>
                          <a:lnTo>
                            <a:pt x="41" y="207"/>
                          </a:lnTo>
                          <a:lnTo>
                            <a:pt x="46" y="201"/>
                          </a:lnTo>
                          <a:lnTo>
                            <a:pt x="46" y="196"/>
                          </a:lnTo>
                          <a:lnTo>
                            <a:pt x="41" y="190"/>
                          </a:lnTo>
                          <a:lnTo>
                            <a:pt x="36" y="185"/>
                          </a:lnTo>
                          <a:lnTo>
                            <a:pt x="26" y="185"/>
                          </a:lnTo>
                          <a:lnTo>
                            <a:pt x="20" y="201"/>
                          </a:lnTo>
                          <a:lnTo>
                            <a:pt x="20" y="207"/>
                          </a:lnTo>
                          <a:lnTo>
                            <a:pt x="0" y="185"/>
                          </a:lnTo>
                          <a:lnTo>
                            <a:pt x="20" y="174"/>
                          </a:lnTo>
                          <a:lnTo>
                            <a:pt x="41" y="142"/>
                          </a:lnTo>
                          <a:lnTo>
                            <a:pt x="56" y="109"/>
                          </a:lnTo>
                          <a:lnTo>
                            <a:pt x="77" y="92"/>
                          </a:lnTo>
                          <a:lnTo>
                            <a:pt x="91" y="87"/>
                          </a:lnTo>
                          <a:lnTo>
                            <a:pt x="97" y="98"/>
                          </a:lnTo>
                          <a:lnTo>
                            <a:pt x="111" y="103"/>
                          </a:lnTo>
                          <a:lnTo>
                            <a:pt x="97" y="81"/>
                          </a:lnTo>
                          <a:lnTo>
                            <a:pt x="71" y="44"/>
                          </a:lnTo>
                          <a:lnTo>
                            <a:pt x="71" y="5"/>
                          </a:lnTo>
                          <a:lnTo>
                            <a:pt x="91" y="0"/>
                          </a:lnTo>
                          <a:lnTo>
                            <a:pt x="101" y="16"/>
                          </a:lnTo>
                          <a:lnTo>
                            <a:pt x="117" y="22"/>
                          </a:lnTo>
                          <a:lnTo>
                            <a:pt x="122" y="26"/>
                          </a:lnTo>
                          <a:lnTo>
                            <a:pt x="142" y="26"/>
                          </a:lnTo>
                          <a:lnTo>
                            <a:pt x="148" y="26"/>
                          </a:lnTo>
                          <a:lnTo>
                            <a:pt x="152" y="22"/>
                          </a:lnTo>
                          <a:lnTo>
                            <a:pt x="142" y="5"/>
                          </a:lnTo>
                          <a:lnTo>
                            <a:pt x="162" y="16"/>
                          </a:lnTo>
                          <a:lnTo>
                            <a:pt x="168" y="22"/>
                          </a:lnTo>
                          <a:lnTo>
                            <a:pt x="172" y="16"/>
                          </a:lnTo>
                          <a:lnTo>
                            <a:pt x="188" y="5"/>
                          </a:lnTo>
                          <a:lnTo>
                            <a:pt x="193" y="16"/>
                          </a:lnTo>
                          <a:lnTo>
                            <a:pt x="198" y="16"/>
                          </a:lnTo>
                          <a:lnTo>
                            <a:pt x="198" y="37"/>
                          </a:lnTo>
                          <a:lnTo>
                            <a:pt x="213" y="26"/>
                          </a:lnTo>
                          <a:lnTo>
                            <a:pt x="219" y="37"/>
                          </a:lnTo>
                          <a:lnTo>
                            <a:pt x="229" y="37"/>
                          </a:lnTo>
                          <a:lnTo>
                            <a:pt x="223" y="59"/>
                          </a:lnTo>
                          <a:lnTo>
                            <a:pt x="233" y="59"/>
                          </a:lnTo>
                          <a:lnTo>
                            <a:pt x="239" y="54"/>
                          </a:lnTo>
                          <a:lnTo>
                            <a:pt x="253" y="65"/>
                          </a:lnTo>
                          <a:lnTo>
                            <a:pt x="263" y="65"/>
                          </a:lnTo>
                          <a:lnTo>
                            <a:pt x="263" y="76"/>
                          </a:lnTo>
                          <a:lnTo>
                            <a:pt x="269" y="81"/>
                          </a:lnTo>
                          <a:lnTo>
                            <a:pt x="274" y="70"/>
                          </a:lnTo>
                          <a:lnTo>
                            <a:pt x="279" y="81"/>
                          </a:lnTo>
                          <a:lnTo>
                            <a:pt x="274" y="87"/>
                          </a:lnTo>
                          <a:lnTo>
                            <a:pt x="279" y="98"/>
                          </a:lnTo>
                          <a:lnTo>
                            <a:pt x="290" y="98"/>
                          </a:lnTo>
                          <a:lnTo>
                            <a:pt x="294" y="103"/>
                          </a:lnTo>
                          <a:lnTo>
                            <a:pt x="304" y="103"/>
                          </a:lnTo>
                          <a:lnTo>
                            <a:pt x="310" y="109"/>
                          </a:lnTo>
                          <a:lnTo>
                            <a:pt x="314" y="109"/>
                          </a:lnTo>
                          <a:lnTo>
                            <a:pt x="324" y="98"/>
                          </a:lnTo>
                          <a:lnTo>
                            <a:pt x="330" y="98"/>
                          </a:lnTo>
                          <a:lnTo>
                            <a:pt x="340" y="103"/>
                          </a:lnTo>
                          <a:lnTo>
                            <a:pt x="345" y="92"/>
                          </a:lnTo>
                          <a:lnTo>
                            <a:pt x="350" y="98"/>
                          </a:lnTo>
                          <a:lnTo>
                            <a:pt x="355" y="92"/>
                          </a:lnTo>
                          <a:lnTo>
                            <a:pt x="365" y="109"/>
                          </a:lnTo>
                          <a:lnTo>
                            <a:pt x="375" y="98"/>
                          </a:lnTo>
                          <a:lnTo>
                            <a:pt x="375" y="81"/>
                          </a:lnTo>
                          <a:lnTo>
                            <a:pt x="381" y="81"/>
                          </a:lnTo>
                          <a:lnTo>
                            <a:pt x="385" y="81"/>
                          </a:lnTo>
                          <a:lnTo>
                            <a:pt x="391" y="103"/>
                          </a:lnTo>
                          <a:lnTo>
                            <a:pt x="401" y="92"/>
                          </a:lnTo>
                          <a:lnTo>
                            <a:pt x="411" y="98"/>
                          </a:lnTo>
                          <a:lnTo>
                            <a:pt x="415" y="98"/>
                          </a:lnTo>
                          <a:lnTo>
                            <a:pt x="426" y="92"/>
                          </a:lnTo>
                          <a:lnTo>
                            <a:pt x="426" y="98"/>
                          </a:lnTo>
                          <a:lnTo>
                            <a:pt x="436" y="114"/>
                          </a:lnTo>
                          <a:lnTo>
                            <a:pt x="421" y="114"/>
                          </a:lnTo>
                          <a:lnTo>
                            <a:pt x="411" y="124"/>
                          </a:lnTo>
                          <a:lnTo>
                            <a:pt x="405" y="135"/>
                          </a:lnTo>
                          <a:lnTo>
                            <a:pt x="401" y="157"/>
                          </a:lnTo>
                          <a:lnTo>
                            <a:pt x="405" y="163"/>
                          </a:lnTo>
                          <a:lnTo>
                            <a:pt x="411" y="174"/>
                          </a:lnTo>
                          <a:lnTo>
                            <a:pt x="426" y="163"/>
                          </a:lnTo>
                          <a:lnTo>
                            <a:pt x="431" y="168"/>
                          </a:lnTo>
                          <a:lnTo>
                            <a:pt x="436" y="153"/>
                          </a:lnTo>
                          <a:lnTo>
                            <a:pt x="442" y="153"/>
                          </a:lnTo>
                          <a:lnTo>
                            <a:pt x="442" y="146"/>
                          </a:lnTo>
                          <a:lnTo>
                            <a:pt x="446" y="146"/>
                          </a:lnTo>
                          <a:lnTo>
                            <a:pt x="456" y="163"/>
                          </a:lnTo>
                          <a:lnTo>
                            <a:pt x="462" y="146"/>
                          </a:lnTo>
                          <a:lnTo>
                            <a:pt x="466" y="146"/>
                          </a:lnTo>
                          <a:lnTo>
                            <a:pt x="482" y="146"/>
                          </a:lnTo>
                          <a:lnTo>
                            <a:pt x="472" y="163"/>
                          </a:lnTo>
                          <a:lnTo>
                            <a:pt x="482" y="168"/>
                          </a:lnTo>
                          <a:lnTo>
                            <a:pt x="492" y="163"/>
                          </a:lnTo>
                          <a:lnTo>
                            <a:pt x="497" y="174"/>
                          </a:lnTo>
                          <a:lnTo>
                            <a:pt x="507" y="168"/>
                          </a:lnTo>
                          <a:lnTo>
                            <a:pt x="512" y="174"/>
                          </a:lnTo>
                          <a:lnTo>
                            <a:pt x="523" y="174"/>
                          </a:lnTo>
                          <a:lnTo>
                            <a:pt x="533" y="163"/>
                          </a:lnTo>
                          <a:lnTo>
                            <a:pt x="533" y="168"/>
                          </a:lnTo>
                          <a:lnTo>
                            <a:pt x="553" y="168"/>
                          </a:lnTo>
                          <a:lnTo>
                            <a:pt x="553" y="174"/>
                          </a:lnTo>
                          <a:lnTo>
                            <a:pt x="553" y="179"/>
                          </a:lnTo>
                          <a:lnTo>
                            <a:pt x="553" y="190"/>
                          </a:lnTo>
                          <a:lnTo>
                            <a:pt x="543" y="196"/>
                          </a:lnTo>
                          <a:lnTo>
                            <a:pt x="547" y="201"/>
                          </a:lnTo>
                          <a:lnTo>
                            <a:pt x="543" y="212"/>
                          </a:lnTo>
                          <a:lnTo>
                            <a:pt x="557" y="218"/>
                          </a:lnTo>
                          <a:lnTo>
                            <a:pt x="557" y="212"/>
                          </a:lnTo>
                          <a:lnTo>
                            <a:pt x="557" y="207"/>
                          </a:lnTo>
                          <a:lnTo>
                            <a:pt x="563" y="196"/>
                          </a:lnTo>
                          <a:lnTo>
                            <a:pt x="567" y="196"/>
                          </a:lnTo>
                          <a:lnTo>
                            <a:pt x="578" y="185"/>
                          </a:lnTo>
                          <a:lnTo>
                            <a:pt x="583" y="185"/>
                          </a:lnTo>
                          <a:lnTo>
                            <a:pt x="583" y="190"/>
                          </a:lnTo>
                          <a:lnTo>
                            <a:pt x="588" y="201"/>
                          </a:lnTo>
                          <a:lnTo>
                            <a:pt x="594" y="212"/>
                          </a:lnTo>
                          <a:lnTo>
                            <a:pt x="583" y="218"/>
                          </a:lnTo>
                          <a:lnTo>
                            <a:pt x="583" y="223"/>
                          </a:lnTo>
                          <a:lnTo>
                            <a:pt x="598" y="229"/>
                          </a:lnTo>
                          <a:lnTo>
                            <a:pt x="598" y="212"/>
                          </a:lnTo>
                          <a:lnTo>
                            <a:pt x="604" y="207"/>
                          </a:lnTo>
                          <a:lnTo>
                            <a:pt x="608" y="207"/>
                          </a:lnTo>
                          <a:lnTo>
                            <a:pt x="618" y="201"/>
                          </a:lnTo>
                          <a:lnTo>
                            <a:pt x="624" y="201"/>
                          </a:lnTo>
                          <a:lnTo>
                            <a:pt x="628" y="212"/>
                          </a:lnTo>
                          <a:lnTo>
                            <a:pt x="638" y="207"/>
                          </a:lnTo>
                          <a:lnTo>
                            <a:pt x="644" y="201"/>
                          </a:lnTo>
                          <a:lnTo>
                            <a:pt x="654" y="207"/>
                          </a:lnTo>
                          <a:lnTo>
                            <a:pt x="654" y="201"/>
                          </a:lnTo>
                          <a:lnTo>
                            <a:pt x="669" y="207"/>
                          </a:lnTo>
                          <a:lnTo>
                            <a:pt x="675" y="207"/>
                          </a:lnTo>
                          <a:lnTo>
                            <a:pt x="685" y="218"/>
                          </a:lnTo>
                          <a:lnTo>
                            <a:pt x="689" y="218"/>
                          </a:lnTo>
                          <a:lnTo>
                            <a:pt x="705" y="229"/>
                          </a:lnTo>
                          <a:lnTo>
                            <a:pt x="695" y="251"/>
                          </a:lnTo>
                          <a:lnTo>
                            <a:pt x="705" y="251"/>
                          </a:lnTo>
                          <a:lnTo>
                            <a:pt x="705" y="272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p:txBody>
                </p:sp>
                <p:grpSp>
                  <p:nvGrpSpPr>
                    <p:cNvPr id="55" name="Groupe 5">
                      <a:extLst>
                        <a:ext uri="{FF2B5EF4-FFF2-40B4-BE49-F238E27FC236}">
                          <a16:creationId xmlns:a16="http://schemas.microsoft.com/office/drawing/2014/main" id="{965FBCEB-DC03-4C16-BC5B-86931485120C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138117" y="1209675"/>
                      <a:ext cx="1801812" cy="1149350"/>
                      <a:chOff x="5138117" y="1209675"/>
                      <a:chExt cx="1801812" cy="1149350"/>
                    </a:xfrm>
                  </p:grpSpPr>
                  <p:sp>
                    <p:nvSpPr>
                      <p:cNvPr id="56" name="Freeform 37">
                        <a:extLst>
                          <a:ext uri="{FF2B5EF4-FFF2-40B4-BE49-F238E27FC236}">
                            <a16:creationId xmlns:a16="http://schemas.microsoft.com/office/drawing/2014/main" id="{17983674-B9D2-4677-9B8F-C468EE94802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38117" y="1270000"/>
                        <a:ext cx="1092200" cy="1038225"/>
                      </a:xfrm>
                      <a:custGeom>
                        <a:avLst/>
                        <a:gdLst>
                          <a:gd name="T0" fmla="*/ 2147483646 w 641"/>
                          <a:gd name="T1" fmla="*/ 2147483646 h 654"/>
                          <a:gd name="T2" fmla="*/ 2147483646 w 641"/>
                          <a:gd name="T3" fmla="*/ 2147483646 h 654"/>
                          <a:gd name="T4" fmla="*/ 2147483646 w 641"/>
                          <a:gd name="T5" fmla="*/ 2147483646 h 654"/>
                          <a:gd name="T6" fmla="*/ 2147483646 w 641"/>
                          <a:gd name="T7" fmla="*/ 2147483646 h 654"/>
                          <a:gd name="T8" fmla="*/ 2147483646 w 641"/>
                          <a:gd name="T9" fmla="*/ 2147483646 h 654"/>
                          <a:gd name="T10" fmla="*/ 2147483646 w 641"/>
                          <a:gd name="T11" fmla="*/ 2147483646 h 654"/>
                          <a:gd name="T12" fmla="*/ 2147483646 w 641"/>
                          <a:gd name="T13" fmla="*/ 2147483646 h 654"/>
                          <a:gd name="T14" fmla="*/ 2147483646 w 641"/>
                          <a:gd name="T15" fmla="*/ 2147483646 h 654"/>
                          <a:gd name="T16" fmla="*/ 2147483646 w 641"/>
                          <a:gd name="T17" fmla="*/ 2147483646 h 654"/>
                          <a:gd name="T18" fmla="*/ 2147483646 w 641"/>
                          <a:gd name="T19" fmla="*/ 2147483646 h 654"/>
                          <a:gd name="T20" fmla="*/ 2147483646 w 641"/>
                          <a:gd name="T21" fmla="*/ 2147483646 h 654"/>
                          <a:gd name="T22" fmla="*/ 2147483646 w 641"/>
                          <a:gd name="T23" fmla="*/ 2147483646 h 654"/>
                          <a:gd name="T24" fmla="*/ 2147483646 w 641"/>
                          <a:gd name="T25" fmla="*/ 2147483646 h 654"/>
                          <a:gd name="T26" fmla="*/ 2147483646 w 641"/>
                          <a:gd name="T27" fmla="*/ 2147483646 h 654"/>
                          <a:gd name="T28" fmla="*/ 2147483646 w 641"/>
                          <a:gd name="T29" fmla="*/ 2147483646 h 654"/>
                          <a:gd name="T30" fmla="*/ 2147483646 w 641"/>
                          <a:gd name="T31" fmla="*/ 2147483646 h 654"/>
                          <a:gd name="T32" fmla="*/ 2147483646 w 641"/>
                          <a:gd name="T33" fmla="*/ 2147483646 h 654"/>
                          <a:gd name="T34" fmla="*/ 2147483646 w 641"/>
                          <a:gd name="T35" fmla="*/ 2147483646 h 654"/>
                          <a:gd name="T36" fmla="*/ 2147483646 w 641"/>
                          <a:gd name="T37" fmla="*/ 2147483646 h 654"/>
                          <a:gd name="T38" fmla="*/ 2147483646 w 641"/>
                          <a:gd name="T39" fmla="*/ 2147483646 h 654"/>
                          <a:gd name="T40" fmla="*/ 2147483646 w 641"/>
                          <a:gd name="T41" fmla="*/ 2147483646 h 654"/>
                          <a:gd name="T42" fmla="*/ 2147483646 w 641"/>
                          <a:gd name="T43" fmla="*/ 2147483646 h 654"/>
                          <a:gd name="T44" fmla="*/ 2147483646 w 641"/>
                          <a:gd name="T45" fmla="*/ 2147483646 h 654"/>
                          <a:gd name="T46" fmla="*/ 2147483646 w 641"/>
                          <a:gd name="T47" fmla="*/ 2147483646 h 654"/>
                          <a:gd name="T48" fmla="*/ 2147483646 w 641"/>
                          <a:gd name="T49" fmla="*/ 2147483646 h 654"/>
                          <a:gd name="T50" fmla="*/ 2147483646 w 641"/>
                          <a:gd name="T51" fmla="*/ 2147483646 h 654"/>
                          <a:gd name="T52" fmla="*/ 2147483646 w 641"/>
                          <a:gd name="T53" fmla="*/ 2147483646 h 654"/>
                          <a:gd name="T54" fmla="*/ 2147483646 w 641"/>
                          <a:gd name="T55" fmla="*/ 2147483646 h 654"/>
                          <a:gd name="T56" fmla="*/ 2147483646 w 641"/>
                          <a:gd name="T57" fmla="*/ 2147483646 h 654"/>
                          <a:gd name="T58" fmla="*/ 2147483646 w 641"/>
                          <a:gd name="T59" fmla="*/ 2147483646 h 654"/>
                          <a:gd name="T60" fmla="*/ 2147483646 w 641"/>
                          <a:gd name="T61" fmla="*/ 2147483646 h 654"/>
                          <a:gd name="T62" fmla="*/ 2147483646 w 641"/>
                          <a:gd name="T63" fmla="*/ 2147483646 h 654"/>
                          <a:gd name="T64" fmla="*/ 2147483646 w 641"/>
                          <a:gd name="T65" fmla="*/ 2147483646 h 654"/>
                          <a:gd name="T66" fmla="*/ 2147483646 w 641"/>
                          <a:gd name="T67" fmla="*/ 2147483646 h 654"/>
                          <a:gd name="T68" fmla="*/ 2147483646 w 641"/>
                          <a:gd name="T69" fmla="*/ 2147483646 h 654"/>
                          <a:gd name="T70" fmla="*/ 2147483646 w 641"/>
                          <a:gd name="T71" fmla="*/ 2147483646 h 654"/>
                          <a:gd name="T72" fmla="*/ 2147483646 w 641"/>
                          <a:gd name="T73" fmla="*/ 2147483646 h 654"/>
                          <a:gd name="T74" fmla="*/ 2147483646 w 641"/>
                          <a:gd name="T75" fmla="*/ 2147483646 h 654"/>
                          <a:gd name="T76" fmla="*/ 2147483646 w 641"/>
                          <a:gd name="T77" fmla="*/ 2147483646 h 654"/>
                          <a:gd name="T78" fmla="*/ 2147483646 w 641"/>
                          <a:gd name="T79" fmla="*/ 2147483646 h 654"/>
                          <a:gd name="T80" fmla="*/ 2147483646 w 641"/>
                          <a:gd name="T81" fmla="*/ 2147483646 h 654"/>
                          <a:gd name="T82" fmla="*/ 2147483646 w 641"/>
                          <a:gd name="T83" fmla="*/ 2147483646 h 654"/>
                          <a:gd name="T84" fmla="*/ 2147483646 w 641"/>
                          <a:gd name="T85" fmla="*/ 2147483646 h 654"/>
                          <a:gd name="T86" fmla="*/ 2147483646 w 641"/>
                          <a:gd name="T87" fmla="*/ 2147483646 h 654"/>
                          <a:gd name="T88" fmla="*/ 2147483646 w 641"/>
                          <a:gd name="T89" fmla="*/ 2147483646 h 654"/>
                          <a:gd name="T90" fmla="*/ 2147483646 w 641"/>
                          <a:gd name="T91" fmla="*/ 2147483646 h 654"/>
                          <a:gd name="T92" fmla="*/ 2147483646 w 641"/>
                          <a:gd name="T93" fmla="*/ 2147483646 h 654"/>
                          <a:gd name="T94" fmla="*/ 2147483646 w 641"/>
                          <a:gd name="T95" fmla="*/ 2147483646 h 654"/>
                          <a:gd name="T96" fmla="*/ 2147483646 w 641"/>
                          <a:gd name="T97" fmla="*/ 2147483646 h 654"/>
                          <a:gd name="T98" fmla="*/ 2147483646 w 641"/>
                          <a:gd name="T99" fmla="*/ 2147483646 h 654"/>
                          <a:gd name="T100" fmla="*/ 2147483646 w 641"/>
                          <a:gd name="T101" fmla="*/ 2147483646 h 654"/>
                          <a:gd name="T102" fmla="*/ 2147483646 w 641"/>
                          <a:gd name="T103" fmla="*/ 2147483646 h 654"/>
                          <a:gd name="T104" fmla="*/ 2147483646 w 641"/>
                          <a:gd name="T105" fmla="*/ 2147483646 h 654"/>
                          <a:gd name="T106" fmla="*/ 2147483646 w 641"/>
                          <a:gd name="T107" fmla="*/ 2147483646 h 654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60000 65536"/>
                          <a:gd name="T145" fmla="*/ 0 60000 65536"/>
                          <a:gd name="T146" fmla="*/ 0 60000 65536"/>
                          <a:gd name="T147" fmla="*/ 0 60000 65536"/>
                          <a:gd name="T148" fmla="*/ 0 60000 65536"/>
                          <a:gd name="T149" fmla="*/ 0 60000 65536"/>
                          <a:gd name="T150" fmla="*/ 0 60000 65536"/>
                          <a:gd name="T151" fmla="*/ 0 60000 65536"/>
                          <a:gd name="T152" fmla="*/ 0 60000 65536"/>
                          <a:gd name="T153" fmla="*/ 0 60000 65536"/>
                          <a:gd name="T154" fmla="*/ 0 60000 65536"/>
                          <a:gd name="T155" fmla="*/ 0 60000 65536"/>
                          <a:gd name="T156" fmla="*/ 0 60000 65536"/>
                          <a:gd name="T157" fmla="*/ 0 60000 65536"/>
                          <a:gd name="T158" fmla="*/ 0 60000 65536"/>
                          <a:gd name="T159" fmla="*/ 0 60000 65536"/>
                          <a:gd name="T160" fmla="*/ 0 60000 65536"/>
                          <a:gd name="T161" fmla="*/ 0 60000 65536"/>
                        </a:gdLst>
                        <a:ahLst/>
                        <a:cxnLst>
                          <a:cxn ang="T108">
                            <a:pos x="T0" y="T1"/>
                          </a:cxn>
                          <a:cxn ang="T109">
                            <a:pos x="T2" y="T3"/>
                          </a:cxn>
                          <a:cxn ang="T110">
                            <a:pos x="T4" y="T5"/>
                          </a:cxn>
                          <a:cxn ang="T111">
                            <a:pos x="T6" y="T7"/>
                          </a:cxn>
                          <a:cxn ang="T112">
                            <a:pos x="T8" y="T9"/>
                          </a:cxn>
                          <a:cxn ang="T113">
                            <a:pos x="T10" y="T11"/>
                          </a:cxn>
                          <a:cxn ang="T114">
                            <a:pos x="T12" y="T13"/>
                          </a:cxn>
                          <a:cxn ang="T115">
                            <a:pos x="T14" y="T15"/>
                          </a:cxn>
                          <a:cxn ang="T116">
                            <a:pos x="T16" y="T17"/>
                          </a:cxn>
                          <a:cxn ang="T117">
                            <a:pos x="T18" y="T19"/>
                          </a:cxn>
                          <a:cxn ang="T118">
                            <a:pos x="T20" y="T21"/>
                          </a:cxn>
                          <a:cxn ang="T119">
                            <a:pos x="T22" y="T23"/>
                          </a:cxn>
                          <a:cxn ang="T120">
                            <a:pos x="T24" y="T25"/>
                          </a:cxn>
                          <a:cxn ang="T121">
                            <a:pos x="T26" y="T27"/>
                          </a:cxn>
                          <a:cxn ang="T122">
                            <a:pos x="T28" y="T29"/>
                          </a:cxn>
                          <a:cxn ang="T123">
                            <a:pos x="T30" y="T31"/>
                          </a:cxn>
                          <a:cxn ang="T124">
                            <a:pos x="T32" y="T33"/>
                          </a:cxn>
                          <a:cxn ang="T125">
                            <a:pos x="T34" y="T35"/>
                          </a:cxn>
                          <a:cxn ang="T126">
                            <a:pos x="T36" y="T37"/>
                          </a:cxn>
                          <a:cxn ang="T127">
                            <a:pos x="T38" y="T39"/>
                          </a:cxn>
                          <a:cxn ang="T128">
                            <a:pos x="T40" y="T41"/>
                          </a:cxn>
                          <a:cxn ang="T129">
                            <a:pos x="T42" y="T43"/>
                          </a:cxn>
                          <a:cxn ang="T130">
                            <a:pos x="T44" y="T45"/>
                          </a:cxn>
                          <a:cxn ang="T131">
                            <a:pos x="T46" y="T47"/>
                          </a:cxn>
                          <a:cxn ang="T132">
                            <a:pos x="T48" y="T49"/>
                          </a:cxn>
                          <a:cxn ang="T133">
                            <a:pos x="T50" y="T51"/>
                          </a:cxn>
                          <a:cxn ang="T134">
                            <a:pos x="T52" y="T53"/>
                          </a:cxn>
                          <a:cxn ang="T135">
                            <a:pos x="T54" y="T55"/>
                          </a:cxn>
                          <a:cxn ang="T136">
                            <a:pos x="T56" y="T57"/>
                          </a:cxn>
                          <a:cxn ang="T137">
                            <a:pos x="T58" y="T59"/>
                          </a:cxn>
                          <a:cxn ang="T138">
                            <a:pos x="T60" y="T61"/>
                          </a:cxn>
                          <a:cxn ang="T139">
                            <a:pos x="T62" y="T63"/>
                          </a:cxn>
                          <a:cxn ang="T140">
                            <a:pos x="T64" y="T65"/>
                          </a:cxn>
                          <a:cxn ang="T141">
                            <a:pos x="T66" y="T67"/>
                          </a:cxn>
                          <a:cxn ang="T142">
                            <a:pos x="T68" y="T69"/>
                          </a:cxn>
                          <a:cxn ang="T143">
                            <a:pos x="T70" y="T71"/>
                          </a:cxn>
                          <a:cxn ang="T144">
                            <a:pos x="T72" y="T73"/>
                          </a:cxn>
                          <a:cxn ang="T145">
                            <a:pos x="T74" y="T75"/>
                          </a:cxn>
                          <a:cxn ang="T146">
                            <a:pos x="T76" y="T77"/>
                          </a:cxn>
                          <a:cxn ang="T147">
                            <a:pos x="T78" y="T79"/>
                          </a:cxn>
                          <a:cxn ang="T148">
                            <a:pos x="T80" y="T81"/>
                          </a:cxn>
                          <a:cxn ang="T149">
                            <a:pos x="T82" y="T83"/>
                          </a:cxn>
                          <a:cxn ang="T150">
                            <a:pos x="T84" y="T85"/>
                          </a:cxn>
                          <a:cxn ang="T151">
                            <a:pos x="T86" y="T87"/>
                          </a:cxn>
                          <a:cxn ang="T152">
                            <a:pos x="T88" y="T89"/>
                          </a:cxn>
                          <a:cxn ang="T153">
                            <a:pos x="T90" y="T91"/>
                          </a:cxn>
                          <a:cxn ang="T154">
                            <a:pos x="T92" y="T93"/>
                          </a:cxn>
                          <a:cxn ang="T155">
                            <a:pos x="T94" y="T95"/>
                          </a:cxn>
                          <a:cxn ang="T156">
                            <a:pos x="T96" y="T97"/>
                          </a:cxn>
                          <a:cxn ang="T157">
                            <a:pos x="T98" y="T99"/>
                          </a:cxn>
                          <a:cxn ang="T158">
                            <a:pos x="T100" y="T101"/>
                          </a:cxn>
                          <a:cxn ang="T159">
                            <a:pos x="T102" y="T103"/>
                          </a:cxn>
                          <a:cxn ang="T160">
                            <a:pos x="T104" y="T105"/>
                          </a:cxn>
                          <a:cxn ang="T161">
                            <a:pos x="T106" y="T107"/>
                          </a:cxn>
                        </a:cxnLst>
                        <a:rect l="0" t="0" r="r" b="b"/>
                        <a:pathLst>
                          <a:path w="641" h="654">
                            <a:moveTo>
                              <a:pt x="554" y="625"/>
                            </a:moveTo>
                            <a:lnTo>
                              <a:pt x="549" y="625"/>
                            </a:lnTo>
                            <a:lnTo>
                              <a:pt x="538" y="631"/>
                            </a:lnTo>
                            <a:lnTo>
                              <a:pt x="534" y="631"/>
                            </a:lnTo>
                            <a:lnTo>
                              <a:pt x="528" y="636"/>
                            </a:lnTo>
                            <a:lnTo>
                              <a:pt x="528" y="653"/>
                            </a:lnTo>
                            <a:lnTo>
                              <a:pt x="514" y="647"/>
                            </a:lnTo>
                            <a:lnTo>
                              <a:pt x="514" y="642"/>
                            </a:lnTo>
                            <a:lnTo>
                              <a:pt x="524" y="636"/>
                            </a:lnTo>
                            <a:lnTo>
                              <a:pt x="518" y="625"/>
                            </a:lnTo>
                            <a:lnTo>
                              <a:pt x="514" y="614"/>
                            </a:lnTo>
                            <a:lnTo>
                              <a:pt x="514" y="609"/>
                            </a:lnTo>
                            <a:lnTo>
                              <a:pt x="508" y="609"/>
                            </a:lnTo>
                            <a:lnTo>
                              <a:pt x="498" y="620"/>
                            </a:lnTo>
                            <a:lnTo>
                              <a:pt x="493" y="620"/>
                            </a:lnTo>
                            <a:lnTo>
                              <a:pt x="488" y="631"/>
                            </a:lnTo>
                            <a:lnTo>
                              <a:pt x="488" y="636"/>
                            </a:lnTo>
                            <a:lnTo>
                              <a:pt x="488" y="642"/>
                            </a:lnTo>
                            <a:lnTo>
                              <a:pt x="473" y="636"/>
                            </a:lnTo>
                            <a:lnTo>
                              <a:pt x="477" y="625"/>
                            </a:lnTo>
                            <a:lnTo>
                              <a:pt x="473" y="620"/>
                            </a:lnTo>
                            <a:lnTo>
                              <a:pt x="483" y="614"/>
                            </a:lnTo>
                            <a:lnTo>
                              <a:pt x="483" y="603"/>
                            </a:lnTo>
                            <a:lnTo>
                              <a:pt x="483" y="599"/>
                            </a:lnTo>
                            <a:lnTo>
                              <a:pt x="483" y="592"/>
                            </a:lnTo>
                            <a:lnTo>
                              <a:pt x="463" y="592"/>
                            </a:lnTo>
                            <a:lnTo>
                              <a:pt x="463" y="588"/>
                            </a:lnTo>
                            <a:lnTo>
                              <a:pt x="453" y="599"/>
                            </a:lnTo>
                            <a:lnTo>
                              <a:pt x="443" y="599"/>
                            </a:lnTo>
                            <a:lnTo>
                              <a:pt x="437" y="592"/>
                            </a:lnTo>
                            <a:lnTo>
                              <a:pt x="427" y="599"/>
                            </a:lnTo>
                            <a:lnTo>
                              <a:pt x="422" y="588"/>
                            </a:lnTo>
                            <a:lnTo>
                              <a:pt x="412" y="592"/>
                            </a:lnTo>
                            <a:lnTo>
                              <a:pt x="402" y="588"/>
                            </a:lnTo>
                            <a:lnTo>
                              <a:pt x="412" y="571"/>
                            </a:lnTo>
                            <a:lnTo>
                              <a:pt x="396" y="571"/>
                            </a:lnTo>
                            <a:lnTo>
                              <a:pt x="392" y="571"/>
                            </a:lnTo>
                            <a:lnTo>
                              <a:pt x="386" y="588"/>
                            </a:lnTo>
                            <a:lnTo>
                              <a:pt x="376" y="571"/>
                            </a:lnTo>
                            <a:lnTo>
                              <a:pt x="372" y="571"/>
                            </a:lnTo>
                            <a:lnTo>
                              <a:pt x="372" y="577"/>
                            </a:lnTo>
                            <a:lnTo>
                              <a:pt x="366" y="577"/>
                            </a:lnTo>
                            <a:lnTo>
                              <a:pt x="361" y="592"/>
                            </a:lnTo>
                            <a:lnTo>
                              <a:pt x="356" y="588"/>
                            </a:lnTo>
                            <a:lnTo>
                              <a:pt x="341" y="599"/>
                            </a:lnTo>
                            <a:lnTo>
                              <a:pt x="335" y="588"/>
                            </a:lnTo>
                            <a:lnTo>
                              <a:pt x="331" y="581"/>
                            </a:lnTo>
                            <a:lnTo>
                              <a:pt x="335" y="560"/>
                            </a:lnTo>
                            <a:lnTo>
                              <a:pt x="341" y="549"/>
                            </a:lnTo>
                            <a:lnTo>
                              <a:pt x="351" y="538"/>
                            </a:lnTo>
                            <a:lnTo>
                              <a:pt x="366" y="538"/>
                            </a:lnTo>
                            <a:lnTo>
                              <a:pt x="356" y="522"/>
                            </a:lnTo>
                            <a:lnTo>
                              <a:pt x="356" y="516"/>
                            </a:lnTo>
                            <a:lnTo>
                              <a:pt x="345" y="522"/>
                            </a:lnTo>
                            <a:lnTo>
                              <a:pt x="341" y="522"/>
                            </a:lnTo>
                            <a:lnTo>
                              <a:pt x="331" y="516"/>
                            </a:lnTo>
                            <a:lnTo>
                              <a:pt x="321" y="527"/>
                            </a:lnTo>
                            <a:lnTo>
                              <a:pt x="315" y="505"/>
                            </a:lnTo>
                            <a:lnTo>
                              <a:pt x="311" y="505"/>
                            </a:lnTo>
                            <a:lnTo>
                              <a:pt x="305" y="505"/>
                            </a:lnTo>
                            <a:lnTo>
                              <a:pt x="305" y="522"/>
                            </a:lnTo>
                            <a:lnTo>
                              <a:pt x="295" y="533"/>
                            </a:lnTo>
                            <a:lnTo>
                              <a:pt x="284" y="516"/>
                            </a:lnTo>
                            <a:lnTo>
                              <a:pt x="280" y="522"/>
                            </a:lnTo>
                            <a:lnTo>
                              <a:pt x="274" y="516"/>
                            </a:lnTo>
                            <a:lnTo>
                              <a:pt x="270" y="527"/>
                            </a:lnTo>
                            <a:lnTo>
                              <a:pt x="260" y="522"/>
                            </a:lnTo>
                            <a:lnTo>
                              <a:pt x="254" y="522"/>
                            </a:lnTo>
                            <a:lnTo>
                              <a:pt x="244" y="533"/>
                            </a:lnTo>
                            <a:lnTo>
                              <a:pt x="239" y="533"/>
                            </a:lnTo>
                            <a:lnTo>
                              <a:pt x="234" y="527"/>
                            </a:lnTo>
                            <a:lnTo>
                              <a:pt x="223" y="527"/>
                            </a:lnTo>
                            <a:lnTo>
                              <a:pt x="219" y="522"/>
                            </a:lnTo>
                            <a:lnTo>
                              <a:pt x="209" y="522"/>
                            </a:lnTo>
                            <a:lnTo>
                              <a:pt x="203" y="512"/>
                            </a:lnTo>
                            <a:lnTo>
                              <a:pt x="209" y="505"/>
                            </a:lnTo>
                            <a:lnTo>
                              <a:pt x="203" y="494"/>
                            </a:lnTo>
                            <a:lnTo>
                              <a:pt x="199" y="505"/>
                            </a:lnTo>
                            <a:lnTo>
                              <a:pt x="193" y="501"/>
                            </a:lnTo>
                            <a:lnTo>
                              <a:pt x="193" y="490"/>
                            </a:lnTo>
                            <a:lnTo>
                              <a:pt x="183" y="490"/>
                            </a:lnTo>
                            <a:lnTo>
                              <a:pt x="168" y="479"/>
                            </a:lnTo>
                            <a:lnTo>
                              <a:pt x="163" y="484"/>
                            </a:lnTo>
                            <a:lnTo>
                              <a:pt x="152" y="484"/>
                            </a:lnTo>
                            <a:lnTo>
                              <a:pt x="158" y="462"/>
                            </a:lnTo>
                            <a:lnTo>
                              <a:pt x="148" y="462"/>
                            </a:lnTo>
                            <a:lnTo>
                              <a:pt x="142" y="451"/>
                            </a:lnTo>
                            <a:lnTo>
                              <a:pt x="128" y="462"/>
                            </a:lnTo>
                            <a:lnTo>
                              <a:pt x="128" y="440"/>
                            </a:lnTo>
                            <a:lnTo>
                              <a:pt x="122" y="440"/>
                            </a:lnTo>
                            <a:lnTo>
                              <a:pt x="118" y="429"/>
                            </a:lnTo>
                            <a:lnTo>
                              <a:pt x="102" y="440"/>
                            </a:lnTo>
                            <a:lnTo>
                              <a:pt x="97" y="446"/>
                            </a:lnTo>
                            <a:lnTo>
                              <a:pt x="91" y="440"/>
                            </a:lnTo>
                            <a:lnTo>
                              <a:pt x="71" y="429"/>
                            </a:lnTo>
                            <a:lnTo>
                              <a:pt x="81" y="446"/>
                            </a:lnTo>
                            <a:lnTo>
                              <a:pt x="77" y="451"/>
                            </a:lnTo>
                            <a:lnTo>
                              <a:pt x="71" y="451"/>
                            </a:lnTo>
                            <a:lnTo>
                              <a:pt x="51" y="451"/>
                            </a:lnTo>
                            <a:lnTo>
                              <a:pt x="46" y="446"/>
                            </a:lnTo>
                            <a:lnTo>
                              <a:pt x="30" y="440"/>
                            </a:lnTo>
                            <a:lnTo>
                              <a:pt x="20" y="424"/>
                            </a:lnTo>
                            <a:lnTo>
                              <a:pt x="26" y="407"/>
                            </a:lnTo>
                            <a:lnTo>
                              <a:pt x="16" y="418"/>
                            </a:lnTo>
                            <a:lnTo>
                              <a:pt x="10" y="414"/>
                            </a:lnTo>
                            <a:lnTo>
                              <a:pt x="0" y="403"/>
                            </a:lnTo>
                            <a:lnTo>
                              <a:pt x="0" y="392"/>
                            </a:lnTo>
                            <a:lnTo>
                              <a:pt x="0" y="353"/>
                            </a:lnTo>
                            <a:lnTo>
                              <a:pt x="0" y="348"/>
                            </a:lnTo>
                            <a:lnTo>
                              <a:pt x="6" y="299"/>
                            </a:lnTo>
                            <a:lnTo>
                              <a:pt x="6" y="288"/>
                            </a:lnTo>
                            <a:lnTo>
                              <a:pt x="6" y="255"/>
                            </a:lnTo>
                            <a:lnTo>
                              <a:pt x="10" y="218"/>
                            </a:lnTo>
                            <a:lnTo>
                              <a:pt x="10" y="207"/>
                            </a:lnTo>
                            <a:lnTo>
                              <a:pt x="10" y="196"/>
                            </a:lnTo>
                            <a:lnTo>
                              <a:pt x="10" y="190"/>
                            </a:lnTo>
                            <a:lnTo>
                              <a:pt x="16" y="190"/>
                            </a:lnTo>
                            <a:lnTo>
                              <a:pt x="20" y="185"/>
                            </a:lnTo>
                            <a:lnTo>
                              <a:pt x="26" y="179"/>
                            </a:lnTo>
                            <a:lnTo>
                              <a:pt x="26" y="174"/>
                            </a:lnTo>
                            <a:lnTo>
                              <a:pt x="26" y="163"/>
                            </a:lnTo>
                            <a:lnTo>
                              <a:pt x="20" y="152"/>
                            </a:lnTo>
                            <a:lnTo>
                              <a:pt x="20" y="135"/>
                            </a:lnTo>
                            <a:lnTo>
                              <a:pt x="16" y="113"/>
                            </a:lnTo>
                            <a:lnTo>
                              <a:pt x="10" y="81"/>
                            </a:lnTo>
                            <a:lnTo>
                              <a:pt x="41" y="76"/>
                            </a:lnTo>
                            <a:lnTo>
                              <a:pt x="51" y="70"/>
                            </a:lnTo>
                            <a:lnTo>
                              <a:pt x="77" y="54"/>
                            </a:lnTo>
                            <a:lnTo>
                              <a:pt x="102" y="37"/>
                            </a:lnTo>
                            <a:lnTo>
                              <a:pt x="112" y="33"/>
                            </a:lnTo>
                            <a:lnTo>
                              <a:pt x="128" y="26"/>
                            </a:lnTo>
                            <a:lnTo>
                              <a:pt x="138" y="26"/>
                            </a:lnTo>
                            <a:lnTo>
                              <a:pt x="158" y="16"/>
                            </a:lnTo>
                            <a:lnTo>
                              <a:pt x="163" y="16"/>
                            </a:lnTo>
                            <a:lnTo>
                              <a:pt x="173" y="11"/>
                            </a:lnTo>
                            <a:lnTo>
                              <a:pt x="183" y="5"/>
                            </a:lnTo>
                            <a:lnTo>
                              <a:pt x="199" y="0"/>
                            </a:lnTo>
                            <a:lnTo>
                              <a:pt x="209" y="22"/>
                            </a:lnTo>
                            <a:lnTo>
                              <a:pt x="219" y="33"/>
                            </a:lnTo>
                            <a:lnTo>
                              <a:pt x="219" y="37"/>
                            </a:lnTo>
                            <a:lnTo>
                              <a:pt x="229" y="37"/>
                            </a:lnTo>
                            <a:lnTo>
                              <a:pt x="234" y="37"/>
                            </a:lnTo>
                            <a:lnTo>
                              <a:pt x="234" y="44"/>
                            </a:lnTo>
                            <a:lnTo>
                              <a:pt x="244" y="54"/>
                            </a:lnTo>
                            <a:lnTo>
                              <a:pt x="244" y="59"/>
                            </a:lnTo>
                            <a:lnTo>
                              <a:pt x="244" y="65"/>
                            </a:lnTo>
                            <a:lnTo>
                              <a:pt x="244" y="70"/>
                            </a:lnTo>
                            <a:lnTo>
                              <a:pt x="244" y="92"/>
                            </a:lnTo>
                            <a:lnTo>
                              <a:pt x="254" y="98"/>
                            </a:lnTo>
                            <a:lnTo>
                              <a:pt x="250" y="124"/>
                            </a:lnTo>
                            <a:lnTo>
                              <a:pt x="254" y="124"/>
                            </a:lnTo>
                            <a:lnTo>
                              <a:pt x="260" y="131"/>
                            </a:lnTo>
                            <a:lnTo>
                              <a:pt x="264" y="135"/>
                            </a:lnTo>
                            <a:lnTo>
                              <a:pt x="270" y="135"/>
                            </a:lnTo>
                            <a:lnTo>
                              <a:pt x="270" y="152"/>
                            </a:lnTo>
                            <a:lnTo>
                              <a:pt x="280" y="163"/>
                            </a:lnTo>
                            <a:lnTo>
                              <a:pt x="284" y="163"/>
                            </a:lnTo>
                            <a:lnTo>
                              <a:pt x="290" y="163"/>
                            </a:lnTo>
                            <a:lnTo>
                              <a:pt x="300" y="152"/>
                            </a:lnTo>
                            <a:lnTo>
                              <a:pt x="321" y="163"/>
                            </a:lnTo>
                            <a:lnTo>
                              <a:pt x="321" y="168"/>
                            </a:lnTo>
                            <a:lnTo>
                              <a:pt x="311" y="174"/>
                            </a:lnTo>
                            <a:lnTo>
                              <a:pt x="311" y="179"/>
                            </a:lnTo>
                            <a:lnTo>
                              <a:pt x="315" y="185"/>
                            </a:lnTo>
                            <a:lnTo>
                              <a:pt x="321" y="196"/>
                            </a:lnTo>
                            <a:lnTo>
                              <a:pt x="325" y="207"/>
                            </a:lnTo>
                            <a:lnTo>
                              <a:pt x="331" y="207"/>
                            </a:lnTo>
                            <a:lnTo>
                              <a:pt x="331" y="218"/>
                            </a:lnTo>
                            <a:lnTo>
                              <a:pt x="341" y="229"/>
                            </a:lnTo>
                            <a:lnTo>
                              <a:pt x="341" y="239"/>
                            </a:lnTo>
                            <a:lnTo>
                              <a:pt x="351" y="250"/>
                            </a:lnTo>
                            <a:lnTo>
                              <a:pt x="361" y="250"/>
                            </a:lnTo>
                            <a:lnTo>
                              <a:pt x="376" y="250"/>
                            </a:lnTo>
                            <a:lnTo>
                              <a:pt x="382" y="261"/>
                            </a:lnTo>
                            <a:lnTo>
                              <a:pt x="396" y="255"/>
                            </a:lnTo>
                            <a:lnTo>
                              <a:pt x="412" y="233"/>
                            </a:lnTo>
                            <a:lnTo>
                              <a:pt x="412" y="244"/>
                            </a:lnTo>
                            <a:lnTo>
                              <a:pt x="422" y="255"/>
                            </a:lnTo>
                            <a:lnTo>
                              <a:pt x="432" y="261"/>
                            </a:lnTo>
                            <a:lnTo>
                              <a:pt x="443" y="250"/>
                            </a:lnTo>
                            <a:lnTo>
                              <a:pt x="447" y="250"/>
                            </a:lnTo>
                            <a:lnTo>
                              <a:pt x="453" y="261"/>
                            </a:lnTo>
                            <a:lnTo>
                              <a:pt x="463" y="266"/>
                            </a:lnTo>
                            <a:lnTo>
                              <a:pt x="467" y="255"/>
                            </a:lnTo>
                            <a:lnTo>
                              <a:pt x="467" y="250"/>
                            </a:lnTo>
                            <a:lnTo>
                              <a:pt x="473" y="244"/>
                            </a:lnTo>
                            <a:lnTo>
                              <a:pt x="467" y="239"/>
                            </a:lnTo>
                            <a:lnTo>
                              <a:pt x="467" y="233"/>
                            </a:lnTo>
                            <a:lnTo>
                              <a:pt x="473" y="222"/>
                            </a:lnTo>
                            <a:lnTo>
                              <a:pt x="488" y="222"/>
                            </a:lnTo>
                            <a:lnTo>
                              <a:pt x="493" y="229"/>
                            </a:lnTo>
                            <a:lnTo>
                              <a:pt x="514" y="233"/>
                            </a:lnTo>
                            <a:lnTo>
                              <a:pt x="508" y="255"/>
                            </a:lnTo>
                            <a:lnTo>
                              <a:pt x="498" y="261"/>
                            </a:lnTo>
                            <a:lnTo>
                              <a:pt x="488" y="266"/>
                            </a:lnTo>
                            <a:lnTo>
                              <a:pt x="493" y="288"/>
                            </a:lnTo>
                            <a:lnTo>
                              <a:pt x="498" y="288"/>
                            </a:lnTo>
                            <a:lnTo>
                              <a:pt x="493" y="305"/>
                            </a:lnTo>
                            <a:lnTo>
                              <a:pt x="488" y="320"/>
                            </a:lnTo>
                            <a:lnTo>
                              <a:pt x="498" y="327"/>
                            </a:lnTo>
                            <a:lnTo>
                              <a:pt x="504" y="327"/>
                            </a:lnTo>
                            <a:lnTo>
                              <a:pt x="508" y="320"/>
                            </a:lnTo>
                            <a:lnTo>
                              <a:pt x="518" y="327"/>
                            </a:lnTo>
                            <a:lnTo>
                              <a:pt x="518" y="331"/>
                            </a:lnTo>
                            <a:lnTo>
                              <a:pt x="528" y="331"/>
                            </a:lnTo>
                            <a:lnTo>
                              <a:pt x="534" y="342"/>
                            </a:lnTo>
                            <a:lnTo>
                              <a:pt x="538" y="342"/>
                            </a:lnTo>
                            <a:lnTo>
                              <a:pt x="544" y="337"/>
                            </a:lnTo>
                            <a:lnTo>
                              <a:pt x="554" y="342"/>
                            </a:lnTo>
                            <a:lnTo>
                              <a:pt x="559" y="348"/>
                            </a:lnTo>
                            <a:lnTo>
                              <a:pt x="575" y="337"/>
                            </a:lnTo>
                            <a:lnTo>
                              <a:pt x="575" y="342"/>
                            </a:lnTo>
                            <a:lnTo>
                              <a:pt x="579" y="359"/>
                            </a:lnTo>
                            <a:lnTo>
                              <a:pt x="575" y="359"/>
                            </a:lnTo>
                            <a:lnTo>
                              <a:pt x="575" y="364"/>
                            </a:lnTo>
                            <a:lnTo>
                              <a:pt x="569" y="370"/>
                            </a:lnTo>
                            <a:lnTo>
                              <a:pt x="569" y="375"/>
                            </a:lnTo>
                            <a:lnTo>
                              <a:pt x="585" y="375"/>
                            </a:lnTo>
                            <a:lnTo>
                              <a:pt x="589" y="364"/>
                            </a:lnTo>
                            <a:lnTo>
                              <a:pt x="599" y="375"/>
                            </a:lnTo>
                            <a:lnTo>
                              <a:pt x="599" y="381"/>
                            </a:lnTo>
                            <a:lnTo>
                              <a:pt x="595" y="386"/>
                            </a:lnTo>
                            <a:lnTo>
                              <a:pt x="585" y="386"/>
                            </a:lnTo>
                            <a:lnTo>
                              <a:pt x="579" y="392"/>
                            </a:lnTo>
                            <a:lnTo>
                              <a:pt x="579" y="403"/>
                            </a:lnTo>
                            <a:lnTo>
                              <a:pt x="565" y="407"/>
                            </a:lnTo>
                            <a:lnTo>
                              <a:pt x="565" y="414"/>
                            </a:lnTo>
                            <a:lnTo>
                              <a:pt x="575" y="424"/>
                            </a:lnTo>
                            <a:lnTo>
                              <a:pt x="575" y="429"/>
                            </a:lnTo>
                            <a:lnTo>
                              <a:pt x="575" y="435"/>
                            </a:lnTo>
                            <a:lnTo>
                              <a:pt x="575" y="440"/>
                            </a:lnTo>
                            <a:lnTo>
                              <a:pt x="585" y="440"/>
                            </a:lnTo>
                            <a:lnTo>
                              <a:pt x="595" y="440"/>
                            </a:lnTo>
                            <a:lnTo>
                              <a:pt x="589" y="451"/>
                            </a:lnTo>
                            <a:lnTo>
                              <a:pt x="599" y="457"/>
                            </a:lnTo>
                            <a:lnTo>
                              <a:pt x="599" y="462"/>
                            </a:lnTo>
                            <a:lnTo>
                              <a:pt x="589" y="462"/>
                            </a:lnTo>
                            <a:lnTo>
                              <a:pt x="589" y="473"/>
                            </a:lnTo>
                            <a:lnTo>
                              <a:pt x="589" y="479"/>
                            </a:lnTo>
                            <a:lnTo>
                              <a:pt x="575" y="479"/>
                            </a:lnTo>
                            <a:lnTo>
                              <a:pt x="579" y="490"/>
                            </a:lnTo>
                            <a:lnTo>
                              <a:pt x="589" y="490"/>
                            </a:lnTo>
                            <a:lnTo>
                              <a:pt x="595" y="490"/>
                            </a:lnTo>
                            <a:lnTo>
                              <a:pt x="605" y="484"/>
                            </a:lnTo>
                            <a:lnTo>
                              <a:pt x="615" y="484"/>
                            </a:lnTo>
                            <a:lnTo>
                              <a:pt x="615" y="490"/>
                            </a:lnTo>
                            <a:lnTo>
                              <a:pt x="625" y="494"/>
                            </a:lnTo>
                            <a:lnTo>
                              <a:pt x="625" y="505"/>
                            </a:lnTo>
                            <a:lnTo>
                              <a:pt x="640" y="505"/>
                            </a:lnTo>
                            <a:lnTo>
                              <a:pt x="640" y="512"/>
                            </a:lnTo>
                            <a:lnTo>
                              <a:pt x="636" y="516"/>
                            </a:lnTo>
                            <a:lnTo>
                              <a:pt x="620" y="512"/>
                            </a:lnTo>
                            <a:lnTo>
                              <a:pt x="620" y="527"/>
                            </a:lnTo>
                            <a:lnTo>
                              <a:pt x="620" y="533"/>
                            </a:lnTo>
                            <a:lnTo>
                              <a:pt x="625" y="538"/>
                            </a:lnTo>
                            <a:lnTo>
                              <a:pt x="625" y="544"/>
                            </a:lnTo>
                            <a:lnTo>
                              <a:pt x="620" y="549"/>
                            </a:lnTo>
                            <a:lnTo>
                              <a:pt x="605" y="555"/>
                            </a:lnTo>
                            <a:lnTo>
                              <a:pt x="620" y="571"/>
                            </a:lnTo>
                            <a:lnTo>
                              <a:pt x="605" y="577"/>
                            </a:lnTo>
                            <a:lnTo>
                              <a:pt x="610" y="588"/>
                            </a:lnTo>
                            <a:lnTo>
                              <a:pt x="615" y="599"/>
                            </a:lnTo>
                            <a:lnTo>
                              <a:pt x="610" y="620"/>
                            </a:lnTo>
                            <a:lnTo>
                              <a:pt x="605" y="631"/>
                            </a:lnTo>
                            <a:lnTo>
                              <a:pt x="599" y="631"/>
                            </a:lnTo>
                            <a:lnTo>
                              <a:pt x="585" y="625"/>
                            </a:lnTo>
                            <a:lnTo>
                              <a:pt x="585" y="631"/>
                            </a:lnTo>
                            <a:lnTo>
                              <a:pt x="575" y="625"/>
                            </a:lnTo>
                            <a:lnTo>
                              <a:pt x="569" y="631"/>
                            </a:lnTo>
                            <a:lnTo>
                              <a:pt x="559" y="636"/>
                            </a:lnTo>
                            <a:lnTo>
                              <a:pt x="554" y="625"/>
                            </a:lnTo>
                          </a:path>
                        </a:pathLst>
                      </a:custGeom>
                      <a:solidFill>
                        <a:srgbClr val="CBD9EB"/>
                      </a:solidFill>
                      <a:ln w="12700" cap="rnd" cmpd="sng">
                        <a:solidFill>
                          <a:srgbClr val="616365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endParaRPr>
                      </a:p>
                    </p:txBody>
                  </p:sp>
                  <p:sp>
                    <p:nvSpPr>
                      <p:cNvPr id="57" name="Freeform 40">
                        <a:extLst>
                          <a:ext uri="{FF2B5EF4-FFF2-40B4-BE49-F238E27FC236}">
                            <a16:creationId xmlns:a16="http://schemas.microsoft.com/office/drawing/2014/main" id="{CEACB278-7A88-437B-8724-7AC2CB84155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474667" y="1209675"/>
                        <a:ext cx="1465262" cy="1149350"/>
                      </a:xfrm>
                      <a:custGeom>
                        <a:avLst/>
                        <a:gdLst>
                          <a:gd name="T0" fmla="*/ 2147483646 w 859"/>
                          <a:gd name="T1" fmla="*/ 2147483646 h 724"/>
                          <a:gd name="T2" fmla="*/ 2147483646 w 859"/>
                          <a:gd name="T3" fmla="*/ 2147483646 h 724"/>
                          <a:gd name="T4" fmla="*/ 2147483646 w 859"/>
                          <a:gd name="T5" fmla="*/ 2147483646 h 724"/>
                          <a:gd name="T6" fmla="*/ 2147483646 w 859"/>
                          <a:gd name="T7" fmla="*/ 2147483646 h 724"/>
                          <a:gd name="T8" fmla="*/ 2147483646 w 859"/>
                          <a:gd name="T9" fmla="*/ 2147483646 h 724"/>
                          <a:gd name="T10" fmla="*/ 2147483646 w 859"/>
                          <a:gd name="T11" fmla="*/ 2147483646 h 724"/>
                          <a:gd name="T12" fmla="*/ 2147483646 w 859"/>
                          <a:gd name="T13" fmla="*/ 2147483646 h 724"/>
                          <a:gd name="T14" fmla="*/ 2147483646 w 859"/>
                          <a:gd name="T15" fmla="*/ 2147483646 h 724"/>
                          <a:gd name="T16" fmla="*/ 2147483646 w 859"/>
                          <a:gd name="T17" fmla="*/ 2147483646 h 724"/>
                          <a:gd name="T18" fmla="*/ 2147483646 w 859"/>
                          <a:gd name="T19" fmla="*/ 2147483646 h 724"/>
                          <a:gd name="T20" fmla="*/ 2147483646 w 859"/>
                          <a:gd name="T21" fmla="*/ 2147483646 h 724"/>
                          <a:gd name="T22" fmla="*/ 2147483646 w 859"/>
                          <a:gd name="T23" fmla="*/ 2147483646 h 724"/>
                          <a:gd name="T24" fmla="*/ 2147483646 w 859"/>
                          <a:gd name="T25" fmla="*/ 2147483646 h 724"/>
                          <a:gd name="T26" fmla="*/ 2147483646 w 859"/>
                          <a:gd name="T27" fmla="*/ 2147483646 h 724"/>
                          <a:gd name="T28" fmla="*/ 2147483646 w 859"/>
                          <a:gd name="T29" fmla="*/ 2147483646 h 724"/>
                          <a:gd name="T30" fmla="*/ 2147483646 w 859"/>
                          <a:gd name="T31" fmla="*/ 2147483646 h 724"/>
                          <a:gd name="T32" fmla="*/ 2147483646 w 859"/>
                          <a:gd name="T33" fmla="*/ 2147483646 h 724"/>
                          <a:gd name="T34" fmla="*/ 2147483646 w 859"/>
                          <a:gd name="T35" fmla="*/ 2147483646 h 724"/>
                          <a:gd name="T36" fmla="*/ 2147483646 w 859"/>
                          <a:gd name="T37" fmla="*/ 2147483646 h 724"/>
                          <a:gd name="T38" fmla="*/ 2147483646 w 859"/>
                          <a:gd name="T39" fmla="*/ 2147483646 h 724"/>
                          <a:gd name="T40" fmla="*/ 2147483646 w 859"/>
                          <a:gd name="T41" fmla="*/ 2147483646 h 724"/>
                          <a:gd name="T42" fmla="*/ 2147483646 w 859"/>
                          <a:gd name="T43" fmla="*/ 2147483646 h 724"/>
                          <a:gd name="T44" fmla="*/ 2147483646 w 859"/>
                          <a:gd name="T45" fmla="*/ 2147483646 h 724"/>
                          <a:gd name="T46" fmla="*/ 2147483646 w 859"/>
                          <a:gd name="T47" fmla="*/ 2147483646 h 724"/>
                          <a:gd name="T48" fmla="*/ 2147483646 w 859"/>
                          <a:gd name="T49" fmla="*/ 2147483646 h 724"/>
                          <a:gd name="T50" fmla="*/ 2147483646 w 859"/>
                          <a:gd name="T51" fmla="*/ 2147483646 h 724"/>
                          <a:gd name="T52" fmla="*/ 2147483646 w 859"/>
                          <a:gd name="T53" fmla="*/ 2147483646 h 724"/>
                          <a:gd name="T54" fmla="*/ 2147483646 w 859"/>
                          <a:gd name="T55" fmla="*/ 2147483646 h 724"/>
                          <a:gd name="T56" fmla="*/ 2147483646 w 859"/>
                          <a:gd name="T57" fmla="*/ 2147483646 h 724"/>
                          <a:gd name="T58" fmla="*/ 2147483646 w 859"/>
                          <a:gd name="T59" fmla="*/ 2147483646 h 724"/>
                          <a:gd name="T60" fmla="*/ 2147483646 w 859"/>
                          <a:gd name="T61" fmla="*/ 2147483646 h 724"/>
                          <a:gd name="T62" fmla="*/ 2147483646 w 859"/>
                          <a:gd name="T63" fmla="*/ 2147483646 h 724"/>
                          <a:gd name="T64" fmla="*/ 2147483646 w 859"/>
                          <a:gd name="T65" fmla="*/ 2147483646 h 724"/>
                          <a:gd name="T66" fmla="*/ 2147483646 w 859"/>
                          <a:gd name="T67" fmla="*/ 2147483646 h 724"/>
                          <a:gd name="T68" fmla="*/ 2147483646 w 859"/>
                          <a:gd name="T69" fmla="*/ 2147483646 h 724"/>
                          <a:gd name="T70" fmla="*/ 2147483646 w 859"/>
                          <a:gd name="T71" fmla="*/ 2147483646 h 724"/>
                          <a:gd name="T72" fmla="*/ 2147483646 w 859"/>
                          <a:gd name="T73" fmla="*/ 2147483646 h 724"/>
                          <a:gd name="T74" fmla="*/ 2147483646 w 859"/>
                          <a:gd name="T75" fmla="*/ 2147483646 h 724"/>
                          <a:gd name="T76" fmla="*/ 2147483646 w 859"/>
                          <a:gd name="T77" fmla="*/ 0 h 724"/>
                          <a:gd name="T78" fmla="*/ 2147483646 w 859"/>
                          <a:gd name="T79" fmla="*/ 2147483646 h 724"/>
                          <a:gd name="T80" fmla="*/ 2147483646 w 859"/>
                          <a:gd name="T81" fmla="*/ 2147483646 h 724"/>
                          <a:gd name="T82" fmla="*/ 2147483646 w 859"/>
                          <a:gd name="T83" fmla="*/ 2147483646 h 724"/>
                          <a:gd name="T84" fmla="*/ 2147483646 w 859"/>
                          <a:gd name="T85" fmla="*/ 2147483646 h 724"/>
                          <a:gd name="T86" fmla="*/ 2147483646 w 859"/>
                          <a:gd name="T87" fmla="*/ 2147483646 h 724"/>
                          <a:gd name="T88" fmla="*/ 2147483646 w 859"/>
                          <a:gd name="T89" fmla="*/ 2147483646 h 724"/>
                          <a:gd name="T90" fmla="*/ 2147483646 w 859"/>
                          <a:gd name="T91" fmla="*/ 2147483646 h 724"/>
                          <a:gd name="T92" fmla="*/ 2147483646 w 859"/>
                          <a:gd name="T93" fmla="*/ 2147483646 h 724"/>
                          <a:gd name="T94" fmla="*/ 2147483646 w 859"/>
                          <a:gd name="T95" fmla="*/ 2147483646 h 724"/>
                          <a:gd name="T96" fmla="*/ 2147483646 w 859"/>
                          <a:gd name="T97" fmla="*/ 2147483646 h 724"/>
                          <a:gd name="T98" fmla="*/ 2147483646 w 859"/>
                          <a:gd name="T99" fmla="*/ 2147483646 h 724"/>
                          <a:gd name="T100" fmla="*/ 2147483646 w 859"/>
                          <a:gd name="T101" fmla="*/ 2147483646 h 724"/>
                          <a:gd name="T102" fmla="*/ 2147483646 w 859"/>
                          <a:gd name="T103" fmla="*/ 2147483646 h 724"/>
                          <a:gd name="T104" fmla="*/ 2147483646 w 859"/>
                          <a:gd name="T105" fmla="*/ 2147483646 h 724"/>
                          <a:gd name="T106" fmla="*/ 2147483646 w 859"/>
                          <a:gd name="T107" fmla="*/ 2147483646 h 724"/>
                          <a:gd name="T108" fmla="*/ 2147483646 w 859"/>
                          <a:gd name="T109" fmla="*/ 2147483646 h 724"/>
                          <a:gd name="T110" fmla="*/ 2147483646 w 859"/>
                          <a:gd name="T111" fmla="*/ 2147483646 h 724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60000 65536"/>
                          <a:gd name="T145" fmla="*/ 0 60000 65536"/>
                          <a:gd name="T146" fmla="*/ 0 60000 65536"/>
                          <a:gd name="T147" fmla="*/ 0 60000 65536"/>
                          <a:gd name="T148" fmla="*/ 0 60000 65536"/>
                          <a:gd name="T149" fmla="*/ 0 60000 65536"/>
                          <a:gd name="T150" fmla="*/ 0 60000 65536"/>
                          <a:gd name="T151" fmla="*/ 0 60000 65536"/>
                          <a:gd name="T152" fmla="*/ 0 60000 65536"/>
                          <a:gd name="T153" fmla="*/ 0 60000 65536"/>
                          <a:gd name="T154" fmla="*/ 0 60000 65536"/>
                          <a:gd name="T155" fmla="*/ 0 60000 65536"/>
                          <a:gd name="T156" fmla="*/ 0 60000 65536"/>
                          <a:gd name="T157" fmla="*/ 0 60000 65536"/>
                          <a:gd name="T158" fmla="*/ 0 60000 65536"/>
                          <a:gd name="T159" fmla="*/ 0 60000 65536"/>
                          <a:gd name="T160" fmla="*/ 0 60000 65536"/>
                          <a:gd name="T161" fmla="*/ 0 60000 65536"/>
                          <a:gd name="T162" fmla="*/ 0 60000 65536"/>
                          <a:gd name="T163" fmla="*/ 0 60000 65536"/>
                          <a:gd name="T164" fmla="*/ 0 60000 65536"/>
                          <a:gd name="T165" fmla="*/ 0 60000 65536"/>
                          <a:gd name="T166" fmla="*/ 0 60000 65536"/>
                          <a:gd name="T167" fmla="*/ 0 60000 65536"/>
                        </a:gdLst>
                        <a:ahLst/>
                        <a:cxnLst>
                          <a:cxn ang="T112">
                            <a:pos x="T0" y="T1"/>
                          </a:cxn>
                          <a:cxn ang="T113">
                            <a:pos x="T2" y="T3"/>
                          </a:cxn>
                          <a:cxn ang="T114">
                            <a:pos x="T4" y="T5"/>
                          </a:cxn>
                          <a:cxn ang="T115">
                            <a:pos x="T6" y="T7"/>
                          </a:cxn>
                          <a:cxn ang="T116">
                            <a:pos x="T8" y="T9"/>
                          </a:cxn>
                          <a:cxn ang="T117">
                            <a:pos x="T10" y="T11"/>
                          </a:cxn>
                          <a:cxn ang="T118">
                            <a:pos x="T12" y="T13"/>
                          </a:cxn>
                          <a:cxn ang="T119">
                            <a:pos x="T14" y="T15"/>
                          </a:cxn>
                          <a:cxn ang="T120">
                            <a:pos x="T16" y="T17"/>
                          </a:cxn>
                          <a:cxn ang="T121">
                            <a:pos x="T18" y="T19"/>
                          </a:cxn>
                          <a:cxn ang="T122">
                            <a:pos x="T20" y="T21"/>
                          </a:cxn>
                          <a:cxn ang="T123">
                            <a:pos x="T22" y="T23"/>
                          </a:cxn>
                          <a:cxn ang="T124">
                            <a:pos x="T24" y="T25"/>
                          </a:cxn>
                          <a:cxn ang="T125">
                            <a:pos x="T26" y="T27"/>
                          </a:cxn>
                          <a:cxn ang="T126">
                            <a:pos x="T28" y="T29"/>
                          </a:cxn>
                          <a:cxn ang="T127">
                            <a:pos x="T30" y="T31"/>
                          </a:cxn>
                          <a:cxn ang="T128">
                            <a:pos x="T32" y="T33"/>
                          </a:cxn>
                          <a:cxn ang="T129">
                            <a:pos x="T34" y="T35"/>
                          </a:cxn>
                          <a:cxn ang="T130">
                            <a:pos x="T36" y="T37"/>
                          </a:cxn>
                          <a:cxn ang="T131">
                            <a:pos x="T38" y="T39"/>
                          </a:cxn>
                          <a:cxn ang="T132">
                            <a:pos x="T40" y="T41"/>
                          </a:cxn>
                          <a:cxn ang="T133">
                            <a:pos x="T42" y="T43"/>
                          </a:cxn>
                          <a:cxn ang="T134">
                            <a:pos x="T44" y="T45"/>
                          </a:cxn>
                          <a:cxn ang="T135">
                            <a:pos x="T46" y="T47"/>
                          </a:cxn>
                          <a:cxn ang="T136">
                            <a:pos x="T48" y="T49"/>
                          </a:cxn>
                          <a:cxn ang="T137">
                            <a:pos x="T50" y="T51"/>
                          </a:cxn>
                          <a:cxn ang="T138">
                            <a:pos x="T52" y="T53"/>
                          </a:cxn>
                          <a:cxn ang="T139">
                            <a:pos x="T54" y="T55"/>
                          </a:cxn>
                          <a:cxn ang="T140">
                            <a:pos x="T56" y="T57"/>
                          </a:cxn>
                          <a:cxn ang="T141">
                            <a:pos x="T58" y="T59"/>
                          </a:cxn>
                          <a:cxn ang="T142">
                            <a:pos x="T60" y="T61"/>
                          </a:cxn>
                          <a:cxn ang="T143">
                            <a:pos x="T62" y="T63"/>
                          </a:cxn>
                          <a:cxn ang="T144">
                            <a:pos x="T64" y="T65"/>
                          </a:cxn>
                          <a:cxn ang="T145">
                            <a:pos x="T66" y="T67"/>
                          </a:cxn>
                          <a:cxn ang="T146">
                            <a:pos x="T68" y="T69"/>
                          </a:cxn>
                          <a:cxn ang="T147">
                            <a:pos x="T70" y="T71"/>
                          </a:cxn>
                          <a:cxn ang="T148">
                            <a:pos x="T72" y="T73"/>
                          </a:cxn>
                          <a:cxn ang="T149">
                            <a:pos x="T74" y="T75"/>
                          </a:cxn>
                          <a:cxn ang="T150">
                            <a:pos x="T76" y="T77"/>
                          </a:cxn>
                          <a:cxn ang="T151">
                            <a:pos x="T78" y="T79"/>
                          </a:cxn>
                          <a:cxn ang="T152">
                            <a:pos x="T80" y="T81"/>
                          </a:cxn>
                          <a:cxn ang="T153">
                            <a:pos x="T82" y="T83"/>
                          </a:cxn>
                          <a:cxn ang="T154">
                            <a:pos x="T84" y="T85"/>
                          </a:cxn>
                          <a:cxn ang="T155">
                            <a:pos x="T86" y="T87"/>
                          </a:cxn>
                          <a:cxn ang="T156">
                            <a:pos x="T88" y="T89"/>
                          </a:cxn>
                          <a:cxn ang="T157">
                            <a:pos x="T90" y="T91"/>
                          </a:cxn>
                          <a:cxn ang="T158">
                            <a:pos x="T92" y="T93"/>
                          </a:cxn>
                          <a:cxn ang="T159">
                            <a:pos x="T94" y="T95"/>
                          </a:cxn>
                          <a:cxn ang="T160">
                            <a:pos x="T96" y="T97"/>
                          </a:cxn>
                          <a:cxn ang="T161">
                            <a:pos x="T98" y="T99"/>
                          </a:cxn>
                          <a:cxn ang="T162">
                            <a:pos x="T100" y="T101"/>
                          </a:cxn>
                          <a:cxn ang="T163">
                            <a:pos x="T102" y="T103"/>
                          </a:cxn>
                          <a:cxn ang="T164">
                            <a:pos x="T104" y="T105"/>
                          </a:cxn>
                          <a:cxn ang="T165">
                            <a:pos x="T106" y="T107"/>
                          </a:cxn>
                          <a:cxn ang="T166">
                            <a:pos x="T108" y="T109"/>
                          </a:cxn>
                          <a:cxn ang="T167">
                            <a:pos x="T110" y="T111"/>
                          </a:cxn>
                        </a:cxnLst>
                        <a:rect l="0" t="0" r="r" b="b"/>
                        <a:pathLst>
                          <a:path w="859" h="724">
                            <a:moveTo>
                              <a:pt x="822" y="586"/>
                            </a:moveTo>
                            <a:lnTo>
                              <a:pt x="812" y="597"/>
                            </a:lnTo>
                            <a:lnTo>
                              <a:pt x="822" y="597"/>
                            </a:lnTo>
                            <a:lnTo>
                              <a:pt x="842" y="608"/>
                            </a:lnTo>
                            <a:lnTo>
                              <a:pt x="842" y="614"/>
                            </a:lnTo>
                            <a:lnTo>
                              <a:pt x="858" y="641"/>
                            </a:lnTo>
                            <a:lnTo>
                              <a:pt x="858" y="647"/>
                            </a:lnTo>
                            <a:lnTo>
                              <a:pt x="832" y="658"/>
                            </a:lnTo>
                            <a:lnTo>
                              <a:pt x="822" y="662"/>
                            </a:lnTo>
                            <a:lnTo>
                              <a:pt x="822" y="669"/>
                            </a:lnTo>
                            <a:lnTo>
                              <a:pt x="826" y="690"/>
                            </a:lnTo>
                            <a:lnTo>
                              <a:pt x="832" y="712"/>
                            </a:lnTo>
                            <a:lnTo>
                              <a:pt x="801" y="723"/>
                            </a:lnTo>
                            <a:lnTo>
                              <a:pt x="781" y="701"/>
                            </a:lnTo>
                            <a:lnTo>
                              <a:pt x="771" y="701"/>
                            </a:lnTo>
                            <a:lnTo>
                              <a:pt x="751" y="690"/>
                            </a:lnTo>
                            <a:lnTo>
                              <a:pt x="761" y="669"/>
                            </a:lnTo>
                            <a:lnTo>
                              <a:pt x="755" y="662"/>
                            </a:lnTo>
                            <a:lnTo>
                              <a:pt x="745" y="662"/>
                            </a:lnTo>
                            <a:lnTo>
                              <a:pt x="735" y="680"/>
                            </a:lnTo>
                            <a:lnTo>
                              <a:pt x="730" y="680"/>
                            </a:lnTo>
                            <a:lnTo>
                              <a:pt x="725" y="673"/>
                            </a:lnTo>
                            <a:lnTo>
                              <a:pt x="715" y="673"/>
                            </a:lnTo>
                            <a:lnTo>
                              <a:pt x="704" y="658"/>
                            </a:lnTo>
                            <a:lnTo>
                              <a:pt x="700" y="652"/>
                            </a:lnTo>
                            <a:lnTo>
                              <a:pt x="700" y="658"/>
                            </a:lnTo>
                            <a:lnTo>
                              <a:pt x="690" y="669"/>
                            </a:lnTo>
                            <a:lnTo>
                              <a:pt x="674" y="669"/>
                            </a:lnTo>
                            <a:lnTo>
                              <a:pt x="664" y="658"/>
                            </a:lnTo>
                            <a:lnTo>
                              <a:pt x="654" y="652"/>
                            </a:lnTo>
                            <a:lnTo>
                              <a:pt x="649" y="652"/>
                            </a:lnTo>
                            <a:lnTo>
                              <a:pt x="644" y="658"/>
                            </a:lnTo>
                            <a:lnTo>
                              <a:pt x="629" y="658"/>
                            </a:lnTo>
                            <a:lnTo>
                              <a:pt x="623" y="662"/>
                            </a:lnTo>
                            <a:lnTo>
                              <a:pt x="623" y="673"/>
                            </a:lnTo>
                            <a:lnTo>
                              <a:pt x="613" y="680"/>
                            </a:lnTo>
                            <a:lnTo>
                              <a:pt x="609" y="680"/>
                            </a:lnTo>
                            <a:lnTo>
                              <a:pt x="603" y="669"/>
                            </a:lnTo>
                            <a:lnTo>
                              <a:pt x="588" y="673"/>
                            </a:lnTo>
                            <a:lnTo>
                              <a:pt x="588" y="662"/>
                            </a:lnTo>
                            <a:lnTo>
                              <a:pt x="568" y="669"/>
                            </a:lnTo>
                            <a:lnTo>
                              <a:pt x="562" y="669"/>
                            </a:lnTo>
                            <a:lnTo>
                              <a:pt x="558" y="684"/>
                            </a:lnTo>
                            <a:lnTo>
                              <a:pt x="538" y="680"/>
                            </a:lnTo>
                            <a:lnTo>
                              <a:pt x="538" y="684"/>
                            </a:lnTo>
                            <a:lnTo>
                              <a:pt x="528" y="680"/>
                            </a:lnTo>
                            <a:lnTo>
                              <a:pt x="522" y="673"/>
                            </a:lnTo>
                            <a:lnTo>
                              <a:pt x="507" y="680"/>
                            </a:lnTo>
                            <a:lnTo>
                              <a:pt x="501" y="680"/>
                            </a:lnTo>
                            <a:lnTo>
                              <a:pt x="501" y="684"/>
                            </a:lnTo>
                            <a:lnTo>
                              <a:pt x="481" y="690"/>
                            </a:lnTo>
                            <a:lnTo>
                              <a:pt x="477" y="658"/>
                            </a:lnTo>
                            <a:lnTo>
                              <a:pt x="471" y="658"/>
                            </a:lnTo>
                            <a:lnTo>
                              <a:pt x="461" y="669"/>
                            </a:lnTo>
                            <a:lnTo>
                              <a:pt x="461" y="684"/>
                            </a:lnTo>
                            <a:lnTo>
                              <a:pt x="436" y="690"/>
                            </a:lnTo>
                            <a:lnTo>
                              <a:pt x="420" y="680"/>
                            </a:lnTo>
                            <a:lnTo>
                              <a:pt x="416" y="680"/>
                            </a:lnTo>
                            <a:lnTo>
                              <a:pt x="406" y="669"/>
                            </a:lnTo>
                            <a:lnTo>
                              <a:pt x="410" y="658"/>
                            </a:lnTo>
                            <a:lnTo>
                              <a:pt x="416" y="636"/>
                            </a:lnTo>
                            <a:lnTo>
                              <a:pt x="410" y="625"/>
                            </a:lnTo>
                            <a:lnTo>
                              <a:pt x="406" y="614"/>
                            </a:lnTo>
                            <a:lnTo>
                              <a:pt x="420" y="608"/>
                            </a:lnTo>
                            <a:lnTo>
                              <a:pt x="406" y="593"/>
                            </a:lnTo>
                            <a:lnTo>
                              <a:pt x="420" y="586"/>
                            </a:lnTo>
                            <a:lnTo>
                              <a:pt x="426" y="582"/>
                            </a:lnTo>
                            <a:lnTo>
                              <a:pt x="426" y="576"/>
                            </a:lnTo>
                            <a:lnTo>
                              <a:pt x="420" y="571"/>
                            </a:lnTo>
                            <a:lnTo>
                              <a:pt x="420" y="565"/>
                            </a:lnTo>
                            <a:lnTo>
                              <a:pt x="420" y="549"/>
                            </a:lnTo>
                            <a:lnTo>
                              <a:pt x="436" y="554"/>
                            </a:lnTo>
                            <a:lnTo>
                              <a:pt x="441" y="549"/>
                            </a:lnTo>
                            <a:lnTo>
                              <a:pt x="441" y="543"/>
                            </a:lnTo>
                            <a:lnTo>
                              <a:pt x="426" y="543"/>
                            </a:lnTo>
                            <a:lnTo>
                              <a:pt x="426" y="532"/>
                            </a:lnTo>
                            <a:lnTo>
                              <a:pt x="416" y="528"/>
                            </a:lnTo>
                            <a:lnTo>
                              <a:pt x="416" y="521"/>
                            </a:lnTo>
                            <a:lnTo>
                              <a:pt x="406" y="521"/>
                            </a:lnTo>
                            <a:lnTo>
                              <a:pt x="396" y="528"/>
                            </a:lnTo>
                            <a:lnTo>
                              <a:pt x="390" y="528"/>
                            </a:lnTo>
                            <a:lnTo>
                              <a:pt x="380" y="528"/>
                            </a:lnTo>
                            <a:lnTo>
                              <a:pt x="375" y="517"/>
                            </a:lnTo>
                            <a:lnTo>
                              <a:pt x="390" y="517"/>
                            </a:lnTo>
                            <a:lnTo>
                              <a:pt x="390" y="510"/>
                            </a:lnTo>
                            <a:lnTo>
                              <a:pt x="390" y="500"/>
                            </a:lnTo>
                            <a:lnTo>
                              <a:pt x="400" y="500"/>
                            </a:lnTo>
                            <a:lnTo>
                              <a:pt x="400" y="495"/>
                            </a:lnTo>
                            <a:lnTo>
                              <a:pt x="390" y="489"/>
                            </a:lnTo>
                            <a:lnTo>
                              <a:pt x="396" y="478"/>
                            </a:lnTo>
                            <a:lnTo>
                              <a:pt x="386" y="478"/>
                            </a:lnTo>
                            <a:lnTo>
                              <a:pt x="375" y="478"/>
                            </a:lnTo>
                            <a:lnTo>
                              <a:pt x="375" y="473"/>
                            </a:lnTo>
                            <a:lnTo>
                              <a:pt x="375" y="467"/>
                            </a:lnTo>
                            <a:lnTo>
                              <a:pt x="375" y="462"/>
                            </a:lnTo>
                            <a:lnTo>
                              <a:pt x="365" y="451"/>
                            </a:lnTo>
                            <a:lnTo>
                              <a:pt x="365" y="445"/>
                            </a:lnTo>
                            <a:lnTo>
                              <a:pt x="380" y="441"/>
                            </a:lnTo>
                            <a:lnTo>
                              <a:pt x="380" y="430"/>
                            </a:lnTo>
                            <a:lnTo>
                              <a:pt x="386" y="424"/>
                            </a:lnTo>
                            <a:lnTo>
                              <a:pt x="396" y="424"/>
                            </a:lnTo>
                            <a:lnTo>
                              <a:pt x="400" y="419"/>
                            </a:lnTo>
                            <a:lnTo>
                              <a:pt x="400" y="413"/>
                            </a:lnTo>
                            <a:lnTo>
                              <a:pt x="390" y="402"/>
                            </a:lnTo>
                            <a:lnTo>
                              <a:pt x="386" y="413"/>
                            </a:lnTo>
                            <a:lnTo>
                              <a:pt x="370" y="413"/>
                            </a:lnTo>
                            <a:lnTo>
                              <a:pt x="370" y="408"/>
                            </a:lnTo>
                            <a:lnTo>
                              <a:pt x="375" y="402"/>
                            </a:lnTo>
                            <a:lnTo>
                              <a:pt x="375" y="397"/>
                            </a:lnTo>
                            <a:lnTo>
                              <a:pt x="380" y="397"/>
                            </a:lnTo>
                            <a:lnTo>
                              <a:pt x="375" y="380"/>
                            </a:lnTo>
                            <a:lnTo>
                              <a:pt x="375" y="375"/>
                            </a:lnTo>
                            <a:lnTo>
                              <a:pt x="359" y="386"/>
                            </a:lnTo>
                            <a:lnTo>
                              <a:pt x="355" y="380"/>
                            </a:lnTo>
                            <a:lnTo>
                              <a:pt x="345" y="375"/>
                            </a:lnTo>
                            <a:lnTo>
                              <a:pt x="339" y="380"/>
                            </a:lnTo>
                            <a:lnTo>
                              <a:pt x="335" y="380"/>
                            </a:lnTo>
                            <a:lnTo>
                              <a:pt x="329" y="369"/>
                            </a:lnTo>
                            <a:lnTo>
                              <a:pt x="319" y="369"/>
                            </a:lnTo>
                            <a:lnTo>
                              <a:pt x="319" y="365"/>
                            </a:lnTo>
                            <a:lnTo>
                              <a:pt x="309" y="358"/>
                            </a:lnTo>
                            <a:lnTo>
                              <a:pt x="304" y="365"/>
                            </a:lnTo>
                            <a:lnTo>
                              <a:pt x="299" y="365"/>
                            </a:lnTo>
                            <a:lnTo>
                              <a:pt x="288" y="358"/>
                            </a:lnTo>
                            <a:lnTo>
                              <a:pt x="294" y="343"/>
                            </a:lnTo>
                            <a:lnTo>
                              <a:pt x="299" y="326"/>
                            </a:lnTo>
                            <a:lnTo>
                              <a:pt x="294" y="326"/>
                            </a:lnTo>
                            <a:lnTo>
                              <a:pt x="288" y="304"/>
                            </a:lnTo>
                            <a:lnTo>
                              <a:pt x="299" y="299"/>
                            </a:lnTo>
                            <a:lnTo>
                              <a:pt x="309" y="293"/>
                            </a:lnTo>
                            <a:lnTo>
                              <a:pt x="315" y="272"/>
                            </a:lnTo>
                            <a:lnTo>
                              <a:pt x="294" y="267"/>
                            </a:lnTo>
                            <a:lnTo>
                              <a:pt x="288" y="261"/>
                            </a:lnTo>
                            <a:lnTo>
                              <a:pt x="274" y="261"/>
                            </a:lnTo>
                            <a:lnTo>
                              <a:pt x="268" y="272"/>
                            </a:lnTo>
                            <a:lnTo>
                              <a:pt x="268" y="278"/>
                            </a:lnTo>
                            <a:lnTo>
                              <a:pt x="274" y="282"/>
                            </a:lnTo>
                            <a:lnTo>
                              <a:pt x="268" y="289"/>
                            </a:lnTo>
                            <a:lnTo>
                              <a:pt x="268" y="293"/>
                            </a:lnTo>
                            <a:lnTo>
                              <a:pt x="264" y="304"/>
                            </a:lnTo>
                            <a:lnTo>
                              <a:pt x="254" y="299"/>
                            </a:lnTo>
                            <a:lnTo>
                              <a:pt x="248" y="289"/>
                            </a:lnTo>
                            <a:lnTo>
                              <a:pt x="243" y="289"/>
                            </a:lnTo>
                            <a:lnTo>
                              <a:pt x="233" y="299"/>
                            </a:lnTo>
                            <a:lnTo>
                              <a:pt x="223" y="293"/>
                            </a:lnTo>
                            <a:lnTo>
                              <a:pt x="213" y="282"/>
                            </a:lnTo>
                            <a:lnTo>
                              <a:pt x="213" y="272"/>
                            </a:lnTo>
                            <a:lnTo>
                              <a:pt x="197" y="293"/>
                            </a:lnTo>
                            <a:lnTo>
                              <a:pt x="183" y="299"/>
                            </a:lnTo>
                            <a:lnTo>
                              <a:pt x="177" y="289"/>
                            </a:lnTo>
                            <a:lnTo>
                              <a:pt x="162" y="289"/>
                            </a:lnTo>
                            <a:lnTo>
                              <a:pt x="152" y="289"/>
                            </a:lnTo>
                            <a:lnTo>
                              <a:pt x="142" y="278"/>
                            </a:lnTo>
                            <a:lnTo>
                              <a:pt x="142" y="267"/>
                            </a:lnTo>
                            <a:lnTo>
                              <a:pt x="132" y="256"/>
                            </a:lnTo>
                            <a:lnTo>
                              <a:pt x="132" y="245"/>
                            </a:lnTo>
                            <a:lnTo>
                              <a:pt x="126" y="245"/>
                            </a:lnTo>
                            <a:lnTo>
                              <a:pt x="122" y="234"/>
                            </a:lnTo>
                            <a:lnTo>
                              <a:pt x="116" y="223"/>
                            </a:lnTo>
                            <a:lnTo>
                              <a:pt x="112" y="217"/>
                            </a:lnTo>
                            <a:lnTo>
                              <a:pt x="112" y="213"/>
                            </a:lnTo>
                            <a:lnTo>
                              <a:pt x="122" y="206"/>
                            </a:lnTo>
                            <a:lnTo>
                              <a:pt x="122" y="202"/>
                            </a:lnTo>
                            <a:lnTo>
                              <a:pt x="101" y="191"/>
                            </a:lnTo>
                            <a:lnTo>
                              <a:pt x="91" y="202"/>
                            </a:lnTo>
                            <a:lnTo>
                              <a:pt x="86" y="202"/>
                            </a:lnTo>
                            <a:lnTo>
                              <a:pt x="81" y="202"/>
                            </a:lnTo>
                            <a:lnTo>
                              <a:pt x="71" y="191"/>
                            </a:lnTo>
                            <a:lnTo>
                              <a:pt x="71" y="174"/>
                            </a:lnTo>
                            <a:lnTo>
                              <a:pt x="65" y="174"/>
                            </a:lnTo>
                            <a:lnTo>
                              <a:pt x="61" y="169"/>
                            </a:lnTo>
                            <a:lnTo>
                              <a:pt x="55" y="163"/>
                            </a:lnTo>
                            <a:lnTo>
                              <a:pt x="51" y="163"/>
                            </a:lnTo>
                            <a:lnTo>
                              <a:pt x="55" y="137"/>
                            </a:lnTo>
                            <a:lnTo>
                              <a:pt x="45" y="130"/>
                            </a:lnTo>
                            <a:lnTo>
                              <a:pt x="45" y="109"/>
                            </a:lnTo>
                            <a:lnTo>
                              <a:pt x="45" y="104"/>
                            </a:lnTo>
                            <a:lnTo>
                              <a:pt x="45" y="98"/>
                            </a:lnTo>
                            <a:lnTo>
                              <a:pt x="45" y="93"/>
                            </a:lnTo>
                            <a:lnTo>
                              <a:pt x="35" y="82"/>
                            </a:lnTo>
                            <a:lnTo>
                              <a:pt x="35" y="76"/>
                            </a:lnTo>
                            <a:lnTo>
                              <a:pt x="30" y="76"/>
                            </a:lnTo>
                            <a:lnTo>
                              <a:pt x="20" y="76"/>
                            </a:lnTo>
                            <a:lnTo>
                              <a:pt x="20" y="71"/>
                            </a:lnTo>
                            <a:lnTo>
                              <a:pt x="10" y="61"/>
                            </a:lnTo>
                            <a:lnTo>
                              <a:pt x="0" y="39"/>
                            </a:lnTo>
                            <a:lnTo>
                              <a:pt x="14" y="33"/>
                            </a:lnTo>
                            <a:lnTo>
                              <a:pt x="55" y="22"/>
                            </a:lnTo>
                            <a:lnTo>
                              <a:pt x="65" y="22"/>
                            </a:lnTo>
                            <a:lnTo>
                              <a:pt x="86" y="11"/>
                            </a:lnTo>
                            <a:lnTo>
                              <a:pt x="101" y="11"/>
                            </a:lnTo>
                            <a:lnTo>
                              <a:pt x="122" y="6"/>
                            </a:lnTo>
                            <a:lnTo>
                              <a:pt x="136" y="6"/>
                            </a:lnTo>
                            <a:lnTo>
                              <a:pt x="146" y="6"/>
                            </a:lnTo>
                            <a:lnTo>
                              <a:pt x="172" y="0"/>
                            </a:lnTo>
                            <a:lnTo>
                              <a:pt x="187" y="0"/>
                            </a:lnTo>
                            <a:lnTo>
                              <a:pt x="193" y="11"/>
                            </a:lnTo>
                            <a:lnTo>
                              <a:pt x="197" y="28"/>
                            </a:lnTo>
                            <a:lnTo>
                              <a:pt x="213" y="50"/>
                            </a:lnTo>
                            <a:lnTo>
                              <a:pt x="228" y="76"/>
                            </a:lnTo>
                            <a:lnTo>
                              <a:pt x="228" y="82"/>
                            </a:lnTo>
                            <a:lnTo>
                              <a:pt x="223" y="104"/>
                            </a:lnTo>
                            <a:lnTo>
                              <a:pt x="228" y="119"/>
                            </a:lnTo>
                            <a:lnTo>
                              <a:pt x="228" y="130"/>
                            </a:lnTo>
                            <a:lnTo>
                              <a:pt x="223" y="141"/>
                            </a:lnTo>
                            <a:lnTo>
                              <a:pt x="228" y="158"/>
                            </a:lnTo>
                            <a:lnTo>
                              <a:pt x="228" y="169"/>
                            </a:lnTo>
                            <a:lnTo>
                              <a:pt x="238" y="169"/>
                            </a:lnTo>
                            <a:lnTo>
                              <a:pt x="274" y="169"/>
                            </a:lnTo>
                            <a:lnTo>
                              <a:pt x="278" y="185"/>
                            </a:lnTo>
                            <a:lnTo>
                              <a:pt x="284" y="202"/>
                            </a:lnTo>
                            <a:lnTo>
                              <a:pt x="294" y="217"/>
                            </a:lnTo>
                            <a:lnTo>
                              <a:pt x="315" y="228"/>
                            </a:lnTo>
                            <a:lnTo>
                              <a:pt x="319" y="228"/>
                            </a:lnTo>
                            <a:lnTo>
                              <a:pt x="325" y="228"/>
                            </a:lnTo>
                            <a:lnTo>
                              <a:pt x="325" y="234"/>
                            </a:lnTo>
                            <a:lnTo>
                              <a:pt x="335" y="234"/>
                            </a:lnTo>
                            <a:lnTo>
                              <a:pt x="335" y="228"/>
                            </a:lnTo>
                            <a:lnTo>
                              <a:pt x="339" y="217"/>
                            </a:lnTo>
                            <a:lnTo>
                              <a:pt x="345" y="206"/>
                            </a:lnTo>
                            <a:lnTo>
                              <a:pt x="349" y="202"/>
                            </a:lnTo>
                            <a:lnTo>
                              <a:pt x="370" y="195"/>
                            </a:lnTo>
                            <a:lnTo>
                              <a:pt x="375" y="191"/>
                            </a:lnTo>
                            <a:lnTo>
                              <a:pt x="390" y="185"/>
                            </a:lnTo>
                            <a:lnTo>
                              <a:pt x="396" y="180"/>
                            </a:lnTo>
                            <a:lnTo>
                              <a:pt x="406" y="180"/>
                            </a:lnTo>
                            <a:lnTo>
                              <a:pt x="416" y="185"/>
                            </a:lnTo>
                            <a:lnTo>
                              <a:pt x="420" y="191"/>
                            </a:lnTo>
                            <a:lnTo>
                              <a:pt x="430" y="202"/>
                            </a:lnTo>
                            <a:lnTo>
                              <a:pt x="441" y="202"/>
                            </a:lnTo>
                            <a:lnTo>
                              <a:pt x="446" y="206"/>
                            </a:lnTo>
                            <a:lnTo>
                              <a:pt x="457" y="213"/>
                            </a:lnTo>
                            <a:lnTo>
                              <a:pt x="461" y="228"/>
                            </a:lnTo>
                            <a:lnTo>
                              <a:pt x="461" y="239"/>
                            </a:lnTo>
                            <a:lnTo>
                              <a:pt x="467" y="245"/>
                            </a:lnTo>
                            <a:lnTo>
                              <a:pt x="467" y="250"/>
                            </a:lnTo>
                            <a:lnTo>
                              <a:pt x="467" y="256"/>
                            </a:lnTo>
                            <a:lnTo>
                              <a:pt x="471" y="272"/>
                            </a:lnTo>
                            <a:lnTo>
                              <a:pt x="471" y="278"/>
                            </a:lnTo>
                            <a:lnTo>
                              <a:pt x="477" y="289"/>
                            </a:lnTo>
                            <a:lnTo>
                              <a:pt x="481" y="310"/>
                            </a:lnTo>
                            <a:lnTo>
                              <a:pt x="487" y="321"/>
                            </a:lnTo>
                            <a:lnTo>
                              <a:pt x="487" y="337"/>
                            </a:lnTo>
                            <a:lnTo>
                              <a:pt x="491" y="348"/>
                            </a:lnTo>
                            <a:lnTo>
                              <a:pt x="507" y="358"/>
                            </a:lnTo>
                            <a:lnTo>
                              <a:pt x="512" y="365"/>
                            </a:lnTo>
                            <a:lnTo>
                              <a:pt x="538" y="354"/>
                            </a:lnTo>
                            <a:lnTo>
                              <a:pt x="542" y="348"/>
                            </a:lnTo>
                            <a:lnTo>
                              <a:pt x="558" y="348"/>
                            </a:lnTo>
                            <a:lnTo>
                              <a:pt x="568" y="354"/>
                            </a:lnTo>
                            <a:lnTo>
                              <a:pt x="568" y="365"/>
                            </a:lnTo>
                            <a:lnTo>
                              <a:pt x="578" y="375"/>
                            </a:lnTo>
                            <a:lnTo>
                              <a:pt x="588" y="375"/>
                            </a:lnTo>
                            <a:lnTo>
                              <a:pt x="603" y="375"/>
                            </a:lnTo>
                            <a:lnTo>
                              <a:pt x="609" y="380"/>
                            </a:lnTo>
                            <a:lnTo>
                              <a:pt x="613" y="386"/>
                            </a:lnTo>
                            <a:lnTo>
                              <a:pt x="633" y="413"/>
                            </a:lnTo>
                            <a:lnTo>
                              <a:pt x="639" y="430"/>
                            </a:lnTo>
                            <a:lnTo>
                              <a:pt x="639" y="462"/>
                            </a:lnTo>
                            <a:lnTo>
                              <a:pt x="639" y="467"/>
                            </a:lnTo>
                            <a:lnTo>
                              <a:pt x="639" y="473"/>
                            </a:lnTo>
                            <a:lnTo>
                              <a:pt x="639" y="478"/>
                            </a:lnTo>
                            <a:lnTo>
                              <a:pt x="664" y="467"/>
                            </a:lnTo>
                            <a:lnTo>
                              <a:pt x="674" y="467"/>
                            </a:lnTo>
                            <a:lnTo>
                              <a:pt x="700" y="467"/>
                            </a:lnTo>
                            <a:lnTo>
                              <a:pt x="710" y="467"/>
                            </a:lnTo>
                            <a:lnTo>
                              <a:pt x="741" y="467"/>
                            </a:lnTo>
                            <a:lnTo>
                              <a:pt x="751" y="467"/>
                            </a:lnTo>
                            <a:lnTo>
                              <a:pt x="771" y="456"/>
                            </a:lnTo>
                            <a:lnTo>
                              <a:pt x="771" y="462"/>
                            </a:lnTo>
                            <a:lnTo>
                              <a:pt x="791" y="478"/>
                            </a:lnTo>
                            <a:lnTo>
                              <a:pt x="806" y="495"/>
                            </a:lnTo>
                            <a:lnTo>
                              <a:pt x="812" y="510"/>
                            </a:lnTo>
                            <a:lnTo>
                              <a:pt x="812" y="521"/>
                            </a:lnTo>
                            <a:lnTo>
                              <a:pt x="812" y="506"/>
                            </a:lnTo>
                            <a:lnTo>
                              <a:pt x="848" y="521"/>
                            </a:lnTo>
                            <a:lnTo>
                              <a:pt x="832" y="538"/>
                            </a:lnTo>
                            <a:lnTo>
                              <a:pt x="826" y="549"/>
                            </a:lnTo>
                            <a:lnTo>
                              <a:pt x="822" y="549"/>
                            </a:lnTo>
                            <a:lnTo>
                              <a:pt x="832" y="582"/>
                            </a:lnTo>
                            <a:lnTo>
                              <a:pt x="826" y="582"/>
                            </a:lnTo>
                            <a:lnTo>
                              <a:pt x="822" y="586"/>
                            </a:lnTo>
                          </a:path>
                        </a:pathLst>
                      </a:custGeom>
                      <a:solidFill>
                        <a:srgbClr val="CBD9EB"/>
                      </a:solidFill>
                      <a:ln w="12700" cap="rnd" cmpd="sng">
                        <a:solidFill>
                          <a:srgbClr val="616365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17" name="Rectangle 63">
                <a:extLst>
                  <a:ext uri="{FF2B5EF4-FFF2-40B4-BE49-F238E27FC236}">
                    <a16:creationId xmlns:a16="http://schemas.microsoft.com/office/drawing/2014/main" id="{DC5F9F12-2344-49B4-8AC4-541409E781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397" y="4656716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64</a:t>
                </a:r>
              </a:p>
            </p:txBody>
          </p:sp>
          <p:sp>
            <p:nvSpPr>
              <p:cNvPr id="18" name="Rectangle 45">
                <a:extLst>
                  <a:ext uri="{FF2B5EF4-FFF2-40B4-BE49-F238E27FC236}">
                    <a16:creationId xmlns:a16="http://schemas.microsoft.com/office/drawing/2014/main" id="{D3C8B430-B8B1-416C-A01F-7193A5935B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3170" y="1654835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29</a:t>
                </a:r>
              </a:p>
            </p:txBody>
          </p:sp>
          <p:sp>
            <p:nvSpPr>
              <p:cNvPr id="19" name="Rectangle 50">
                <a:extLst>
                  <a:ext uri="{FF2B5EF4-FFF2-40B4-BE49-F238E27FC236}">
                    <a16:creationId xmlns:a16="http://schemas.microsoft.com/office/drawing/2014/main" id="{72746A48-0E17-471E-B996-5F8AEBA13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1157" y="1944216"/>
                <a:ext cx="175944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56</a:t>
                </a: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71FBC427-FF54-4581-B226-6918E25571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8515" y="2225006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44</a:t>
                </a:r>
              </a:p>
            </p:txBody>
          </p:sp>
          <p:sp>
            <p:nvSpPr>
              <p:cNvPr id="21" name="Rectangle 59">
                <a:extLst>
                  <a:ext uri="{FF2B5EF4-FFF2-40B4-BE49-F238E27FC236}">
                    <a16:creationId xmlns:a16="http://schemas.microsoft.com/office/drawing/2014/main" id="{5F01A85A-C3B8-48E8-AE19-3D6311B871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57220" y="2697514"/>
                <a:ext cx="175945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85</a:t>
                </a:r>
              </a:p>
            </p:txBody>
          </p:sp>
          <p:sp>
            <p:nvSpPr>
              <p:cNvPr id="23" name="Rectangle 72">
                <a:extLst>
                  <a:ext uri="{FF2B5EF4-FFF2-40B4-BE49-F238E27FC236}">
                    <a16:creationId xmlns:a16="http://schemas.microsoft.com/office/drawing/2014/main" id="{B34AC943-76A0-4B3F-8C0D-03A71860E95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7817" y="3808018"/>
                <a:ext cx="175944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33</a:t>
                </a:r>
              </a:p>
            </p:txBody>
          </p:sp>
          <p:sp>
            <p:nvSpPr>
              <p:cNvPr id="24" name="Rectangle 74">
                <a:extLst>
                  <a:ext uri="{FF2B5EF4-FFF2-40B4-BE49-F238E27FC236}">
                    <a16:creationId xmlns:a16="http://schemas.microsoft.com/office/drawing/2014/main" id="{FFE6C30C-1619-412C-A979-7AF173858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66008" y="4237586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40</a:t>
                </a:r>
              </a:p>
            </p:txBody>
          </p:sp>
          <p:sp>
            <p:nvSpPr>
              <p:cNvPr id="25" name="Rectangle 48">
                <a:extLst>
                  <a:ext uri="{FF2B5EF4-FFF2-40B4-BE49-F238E27FC236}">
                    <a16:creationId xmlns:a16="http://schemas.microsoft.com/office/drawing/2014/main" id="{A6E8ACAD-A2C3-4AEA-B051-AEC2517AA8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289" y="1639161"/>
                <a:ext cx="319734" cy="233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22</a:t>
                </a:r>
              </a:p>
            </p:txBody>
          </p:sp>
          <p:sp>
            <p:nvSpPr>
              <p:cNvPr id="26" name="Rectangle 53">
                <a:extLst>
                  <a:ext uri="{FF2B5EF4-FFF2-40B4-BE49-F238E27FC236}">
                    <a16:creationId xmlns:a16="http://schemas.microsoft.com/office/drawing/2014/main" id="{97FF0849-E4E4-4433-B9B1-A21390A4402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2913" y="1266791"/>
                <a:ext cx="176839" cy="1383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50</a:t>
                </a:r>
              </a:p>
            </p:txBody>
          </p:sp>
          <p:sp>
            <p:nvSpPr>
              <p:cNvPr id="27" name="Rectangle 55">
                <a:extLst>
                  <a:ext uri="{FF2B5EF4-FFF2-40B4-BE49-F238E27FC236}">
                    <a16:creationId xmlns:a16="http://schemas.microsoft.com/office/drawing/2014/main" id="{1CAA922C-1EC3-4699-8CC7-64647AE123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5310" y="1783560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35</a:t>
                </a:r>
              </a:p>
            </p:txBody>
          </p:sp>
          <p:sp>
            <p:nvSpPr>
              <p:cNvPr id="28" name="Rectangle 65">
                <a:extLst>
                  <a:ext uri="{FF2B5EF4-FFF2-40B4-BE49-F238E27FC236}">
                    <a16:creationId xmlns:a16="http://schemas.microsoft.com/office/drawing/2014/main" id="{15387654-F36A-473F-A8F7-C4578E43DF4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61282" y="1248168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14</a:t>
                </a:r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F77F4FBF-3D83-42FA-BA6A-D2DC8C0E56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9896" y="947408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76</a:t>
                </a:r>
              </a:p>
            </p:txBody>
          </p:sp>
          <p:sp>
            <p:nvSpPr>
              <p:cNvPr id="32" name="Rectangle 100">
                <a:extLst>
                  <a:ext uri="{FF2B5EF4-FFF2-40B4-BE49-F238E27FC236}">
                    <a16:creationId xmlns:a16="http://schemas.microsoft.com/office/drawing/2014/main" id="{516BE29B-A36B-4378-B3B9-554837F36E4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1288" y="477907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62</a:t>
                </a:r>
              </a:p>
            </p:txBody>
          </p:sp>
          <p:sp>
            <p:nvSpPr>
              <p:cNvPr id="33" name="Rectangle 102">
                <a:extLst>
                  <a:ext uri="{FF2B5EF4-FFF2-40B4-BE49-F238E27FC236}">
                    <a16:creationId xmlns:a16="http://schemas.microsoft.com/office/drawing/2014/main" id="{AB86A6E6-8D8F-4126-84EC-D97CEF3061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6278" y="808143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80</a:t>
                </a:r>
              </a:p>
            </p:txBody>
          </p:sp>
          <p:sp>
            <p:nvSpPr>
              <p:cNvPr id="34" name="Rectangle 108">
                <a:extLst>
                  <a:ext uri="{FF2B5EF4-FFF2-40B4-BE49-F238E27FC236}">
                    <a16:creationId xmlns:a16="http://schemas.microsoft.com/office/drawing/2014/main" id="{DDDB0F60-BCA7-483A-9E88-BCCDF5DB3FE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9109" y="616676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59</a:t>
                </a:r>
              </a:p>
            </p:txBody>
          </p:sp>
          <p:sp>
            <p:nvSpPr>
              <p:cNvPr id="35" name="Freeform 11">
                <a:extLst>
                  <a:ext uri="{FF2B5EF4-FFF2-40B4-BE49-F238E27FC236}">
                    <a16:creationId xmlns:a16="http://schemas.microsoft.com/office/drawing/2014/main" id="{EDD10A66-5DFA-47B9-B10B-8A9D2DB0F0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3069" y="2208278"/>
                <a:ext cx="11610" cy="7235"/>
              </a:xfrm>
              <a:custGeom>
                <a:avLst/>
                <a:gdLst>
                  <a:gd name="T0" fmla="*/ 0 w 12"/>
                  <a:gd name="T1" fmla="*/ 0 h 8"/>
                  <a:gd name="T2" fmla="*/ 2147483646 w 12"/>
                  <a:gd name="T3" fmla="*/ 0 h 8"/>
                  <a:gd name="T4" fmla="*/ 2147483646 w 12"/>
                  <a:gd name="T5" fmla="*/ 2147483646 h 8"/>
                  <a:gd name="T6" fmla="*/ 0 w 12"/>
                  <a:gd name="T7" fmla="*/ 2147483646 h 8"/>
                  <a:gd name="T8" fmla="*/ 0 w 1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" h="8">
                    <a:moveTo>
                      <a:pt x="0" y="0"/>
                    </a:moveTo>
                    <a:lnTo>
                      <a:pt x="11" y="0"/>
                    </a:lnTo>
                    <a:lnTo>
                      <a:pt x="11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6" name="Freeform 12">
                <a:extLst>
                  <a:ext uri="{FF2B5EF4-FFF2-40B4-BE49-F238E27FC236}">
                    <a16:creationId xmlns:a16="http://schemas.microsoft.com/office/drawing/2014/main" id="{13513864-DCCA-4183-AA00-C11C6FFFB1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4312" y="2208278"/>
                <a:ext cx="9825" cy="7235"/>
              </a:xfrm>
              <a:custGeom>
                <a:avLst/>
                <a:gdLst>
                  <a:gd name="T0" fmla="*/ 0 w 10"/>
                  <a:gd name="T1" fmla="*/ 0 h 8"/>
                  <a:gd name="T2" fmla="*/ 2147483646 w 10"/>
                  <a:gd name="T3" fmla="*/ 0 h 8"/>
                  <a:gd name="T4" fmla="*/ 2147483646 w 10"/>
                  <a:gd name="T5" fmla="*/ 2147483646 h 8"/>
                  <a:gd name="T6" fmla="*/ 0 w 10"/>
                  <a:gd name="T7" fmla="*/ 2147483646 h 8"/>
                  <a:gd name="T8" fmla="*/ 0 w 10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9" y="0"/>
                    </a:lnTo>
                    <a:lnTo>
                      <a:pt x="9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7" name="Rectangle 65">
                <a:extLst>
                  <a:ext uri="{FF2B5EF4-FFF2-40B4-BE49-F238E27FC236}">
                    <a16:creationId xmlns:a16="http://schemas.microsoft.com/office/drawing/2014/main" id="{00BE87B4-4B09-4F12-99B1-1D2B30E6C4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5746" y="1301246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27</a:t>
                </a:r>
              </a:p>
            </p:txBody>
          </p:sp>
          <p:sp>
            <p:nvSpPr>
              <p:cNvPr id="38" name="Rectangle 59">
                <a:extLst>
                  <a:ext uri="{FF2B5EF4-FFF2-40B4-BE49-F238E27FC236}">
                    <a16:creationId xmlns:a16="http://schemas.microsoft.com/office/drawing/2014/main" id="{A0F84704-89A3-4D70-AF8B-E1BDF27E2B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34556" y="3167505"/>
                <a:ext cx="176762" cy="1387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17</a:t>
                </a:r>
              </a:p>
            </p:txBody>
          </p:sp>
          <p:sp>
            <p:nvSpPr>
              <p:cNvPr id="39" name="Rectangle 38">
                <a:extLst>
                  <a:ext uri="{FF2B5EF4-FFF2-40B4-BE49-F238E27FC236}">
                    <a16:creationId xmlns:a16="http://schemas.microsoft.com/office/drawing/2014/main" id="{960C6138-B078-4E7B-A40C-EBD9BEAF3110}"/>
                  </a:ext>
                </a:extLst>
              </p:cNvPr>
              <p:cNvSpPr/>
              <p:nvPr/>
            </p:nvSpPr>
            <p:spPr>
              <a:xfrm>
                <a:off x="1920379" y="348093"/>
                <a:ext cx="1463862" cy="83099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Manche Est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Mer du Nord 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Productions et importations 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2,33 Mt 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42% </a:t>
                </a:r>
                <a:endParaRPr kumimoji="0" lang="fr-FR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31859C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0" name="Rectangle 39">
                <a:extLst>
                  <a:ext uri="{FF2B5EF4-FFF2-40B4-BE49-F238E27FC236}">
                    <a16:creationId xmlns:a16="http://schemas.microsoft.com/office/drawing/2014/main" id="{8DB88407-4431-4919-B7D3-63B098BD4C0F}"/>
                  </a:ext>
                </a:extLst>
              </p:cNvPr>
              <p:cNvSpPr/>
              <p:nvPr/>
            </p:nvSpPr>
            <p:spPr>
              <a:xfrm>
                <a:off x="-206260" y="2290641"/>
                <a:ext cx="1322549" cy="10156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Nord Atlantique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Manche Ouest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( NAMO )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Productions 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1,69 Mt 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30% </a:t>
                </a:r>
                <a:endParaRPr kumimoji="0" lang="fr-FR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31859C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1" name="Rectangle 40">
                <a:extLst>
                  <a:ext uri="{FF2B5EF4-FFF2-40B4-BE49-F238E27FC236}">
                    <a16:creationId xmlns:a16="http://schemas.microsoft.com/office/drawing/2014/main" id="{470506B5-A962-4E8A-891F-37086D21F4B7}"/>
                  </a:ext>
                </a:extLst>
              </p:cNvPr>
              <p:cNvSpPr/>
              <p:nvPr/>
            </p:nvSpPr>
            <p:spPr>
              <a:xfrm>
                <a:off x="775629" y="3592437"/>
                <a:ext cx="1088760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Sud Atlantique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Productions 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1,53 Mt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28% </a:t>
                </a:r>
                <a:endParaRPr kumimoji="0" lang="fr-FR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31859C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42" name="Arc 41">
                <a:extLst>
                  <a:ext uri="{FF2B5EF4-FFF2-40B4-BE49-F238E27FC236}">
                    <a16:creationId xmlns:a16="http://schemas.microsoft.com/office/drawing/2014/main" id="{2440CCD8-50B0-414D-8E9C-C5F02C5114D7}"/>
                  </a:ext>
                </a:extLst>
              </p:cNvPr>
              <p:cNvSpPr/>
              <p:nvPr/>
            </p:nvSpPr>
            <p:spPr>
              <a:xfrm rot="15914026" flipH="1">
                <a:off x="571127" y="394208"/>
                <a:ext cx="2860625" cy="2319166"/>
              </a:xfrm>
              <a:prstGeom prst="arc">
                <a:avLst/>
              </a:prstGeom>
              <a:ln w="38100">
                <a:solidFill>
                  <a:schemeClr val="accent5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" name="Groupe 4">
            <a:extLst>
              <a:ext uri="{FF2B5EF4-FFF2-40B4-BE49-F238E27FC236}">
                <a16:creationId xmlns:a16="http://schemas.microsoft.com/office/drawing/2014/main" id="{DC3BD5CD-C87C-42C1-82C6-03F8F7448526}"/>
              </a:ext>
            </a:extLst>
          </p:cNvPr>
          <p:cNvGrpSpPr/>
          <p:nvPr/>
        </p:nvGrpSpPr>
        <p:grpSpPr>
          <a:xfrm>
            <a:off x="5492199" y="455383"/>
            <a:ext cx="3877148" cy="6392504"/>
            <a:chOff x="5447380" y="411510"/>
            <a:chExt cx="3877148" cy="6392504"/>
          </a:xfrm>
        </p:grpSpPr>
        <p:sp>
          <p:nvSpPr>
            <p:cNvPr id="283" name="Arc 282">
              <a:extLst>
                <a:ext uri="{FF2B5EF4-FFF2-40B4-BE49-F238E27FC236}">
                  <a16:creationId xmlns:a16="http://schemas.microsoft.com/office/drawing/2014/main" id="{D96FA352-8D84-4922-8AE1-5086EBD1DF76}"/>
                </a:ext>
              </a:extLst>
            </p:cNvPr>
            <p:cNvSpPr/>
            <p:nvPr/>
          </p:nvSpPr>
          <p:spPr>
            <a:xfrm flipH="1">
              <a:off x="6793322" y="3363838"/>
              <a:ext cx="595981" cy="3440176"/>
            </a:xfrm>
            <a:prstGeom prst="arc">
              <a:avLst/>
            </a:prstGeom>
            <a:ln w="38100"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84" name="Groupe 283">
              <a:extLst>
                <a:ext uri="{FF2B5EF4-FFF2-40B4-BE49-F238E27FC236}">
                  <a16:creationId xmlns:a16="http://schemas.microsoft.com/office/drawing/2014/main" id="{0CE71E56-7EC9-4727-A513-7B5BF39A72A7}"/>
                </a:ext>
              </a:extLst>
            </p:cNvPr>
            <p:cNvGrpSpPr/>
            <p:nvPr/>
          </p:nvGrpSpPr>
          <p:grpSpPr>
            <a:xfrm>
              <a:off x="5447380" y="411510"/>
              <a:ext cx="3877148" cy="4960535"/>
              <a:chOff x="550836" y="123478"/>
              <a:chExt cx="3877148" cy="4960535"/>
            </a:xfrm>
          </p:grpSpPr>
          <p:sp>
            <p:nvSpPr>
              <p:cNvPr id="285" name="Freeform 22">
                <a:extLst>
                  <a:ext uri="{FF2B5EF4-FFF2-40B4-BE49-F238E27FC236}">
                    <a16:creationId xmlns:a16="http://schemas.microsoft.com/office/drawing/2014/main" id="{51C5C126-603C-4E6E-A239-484130CAB9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4577" y="4594776"/>
                <a:ext cx="759154" cy="489237"/>
              </a:xfrm>
              <a:custGeom>
                <a:avLst/>
                <a:gdLst>
                  <a:gd name="T0" fmla="*/ 2147483646 w 791"/>
                  <a:gd name="T1" fmla="*/ 2147483646 h 541"/>
                  <a:gd name="T2" fmla="*/ 2147483646 w 791"/>
                  <a:gd name="T3" fmla="*/ 2147483646 h 541"/>
                  <a:gd name="T4" fmla="*/ 2147483646 w 791"/>
                  <a:gd name="T5" fmla="*/ 2147483646 h 541"/>
                  <a:gd name="T6" fmla="*/ 2147483646 w 791"/>
                  <a:gd name="T7" fmla="*/ 2147483646 h 541"/>
                  <a:gd name="T8" fmla="*/ 2147483646 w 791"/>
                  <a:gd name="T9" fmla="*/ 2147483646 h 541"/>
                  <a:gd name="T10" fmla="*/ 2147483646 w 791"/>
                  <a:gd name="T11" fmla="*/ 2147483646 h 541"/>
                  <a:gd name="T12" fmla="*/ 2147483646 w 791"/>
                  <a:gd name="T13" fmla="*/ 2147483646 h 541"/>
                  <a:gd name="T14" fmla="*/ 2147483646 w 791"/>
                  <a:gd name="T15" fmla="*/ 2147483646 h 541"/>
                  <a:gd name="T16" fmla="*/ 2147483646 w 791"/>
                  <a:gd name="T17" fmla="*/ 2147483646 h 541"/>
                  <a:gd name="T18" fmla="*/ 2147483646 w 791"/>
                  <a:gd name="T19" fmla="*/ 2147483646 h 541"/>
                  <a:gd name="T20" fmla="*/ 2147483646 w 791"/>
                  <a:gd name="T21" fmla="*/ 2147483646 h 541"/>
                  <a:gd name="T22" fmla="*/ 2147483646 w 791"/>
                  <a:gd name="T23" fmla="*/ 2147483646 h 541"/>
                  <a:gd name="T24" fmla="*/ 2147483646 w 791"/>
                  <a:gd name="T25" fmla="*/ 2147483646 h 541"/>
                  <a:gd name="T26" fmla="*/ 2147483646 w 791"/>
                  <a:gd name="T27" fmla="*/ 2147483646 h 541"/>
                  <a:gd name="T28" fmla="*/ 2147483646 w 791"/>
                  <a:gd name="T29" fmla="*/ 2147483646 h 541"/>
                  <a:gd name="T30" fmla="*/ 2147483646 w 791"/>
                  <a:gd name="T31" fmla="*/ 2147483646 h 541"/>
                  <a:gd name="T32" fmla="*/ 2147483646 w 791"/>
                  <a:gd name="T33" fmla="*/ 2147483646 h 541"/>
                  <a:gd name="T34" fmla="*/ 2147483646 w 791"/>
                  <a:gd name="T35" fmla="*/ 2147483646 h 541"/>
                  <a:gd name="T36" fmla="*/ 2147483646 w 791"/>
                  <a:gd name="T37" fmla="*/ 2147483646 h 541"/>
                  <a:gd name="T38" fmla="*/ 2147483646 w 791"/>
                  <a:gd name="T39" fmla="*/ 2147483646 h 541"/>
                  <a:gd name="T40" fmla="*/ 2147483646 w 791"/>
                  <a:gd name="T41" fmla="*/ 2147483646 h 541"/>
                  <a:gd name="T42" fmla="*/ 2147483646 w 791"/>
                  <a:gd name="T43" fmla="*/ 2147483646 h 541"/>
                  <a:gd name="T44" fmla="*/ 2147483646 w 791"/>
                  <a:gd name="T45" fmla="*/ 2147483646 h 541"/>
                  <a:gd name="T46" fmla="*/ 2147483646 w 791"/>
                  <a:gd name="T47" fmla="*/ 2147483646 h 541"/>
                  <a:gd name="T48" fmla="*/ 2147483646 w 791"/>
                  <a:gd name="T49" fmla="*/ 2147483646 h 541"/>
                  <a:gd name="T50" fmla="*/ 2147483646 w 791"/>
                  <a:gd name="T51" fmla="*/ 2147483646 h 541"/>
                  <a:gd name="T52" fmla="*/ 2147483646 w 791"/>
                  <a:gd name="T53" fmla="*/ 2147483646 h 541"/>
                  <a:gd name="T54" fmla="*/ 0 w 791"/>
                  <a:gd name="T55" fmla="*/ 2147483646 h 541"/>
                  <a:gd name="T56" fmla="*/ 2147483646 w 791"/>
                  <a:gd name="T57" fmla="*/ 2147483646 h 541"/>
                  <a:gd name="T58" fmla="*/ 2147483646 w 791"/>
                  <a:gd name="T59" fmla="*/ 2147483646 h 541"/>
                  <a:gd name="T60" fmla="*/ 2147483646 w 791"/>
                  <a:gd name="T61" fmla="*/ 2147483646 h 541"/>
                  <a:gd name="T62" fmla="*/ 2147483646 w 791"/>
                  <a:gd name="T63" fmla="*/ 2147483646 h 541"/>
                  <a:gd name="T64" fmla="*/ 2147483646 w 791"/>
                  <a:gd name="T65" fmla="*/ 2147483646 h 541"/>
                  <a:gd name="T66" fmla="*/ 2147483646 w 791"/>
                  <a:gd name="T67" fmla="*/ 2147483646 h 541"/>
                  <a:gd name="T68" fmla="*/ 2147483646 w 791"/>
                  <a:gd name="T69" fmla="*/ 2147483646 h 541"/>
                  <a:gd name="T70" fmla="*/ 2147483646 w 791"/>
                  <a:gd name="T71" fmla="*/ 2147483646 h 541"/>
                  <a:gd name="T72" fmla="*/ 2147483646 w 791"/>
                  <a:gd name="T73" fmla="*/ 2147483646 h 541"/>
                  <a:gd name="T74" fmla="*/ 2147483646 w 791"/>
                  <a:gd name="T75" fmla="*/ 2147483646 h 541"/>
                  <a:gd name="T76" fmla="*/ 2147483646 w 791"/>
                  <a:gd name="T77" fmla="*/ 2147483646 h 541"/>
                  <a:gd name="T78" fmla="*/ 2147483646 w 791"/>
                  <a:gd name="T79" fmla="*/ 2147483646 h 541"/>
                  <a:gd name="T80" fmla="*/ 2147483646 w 791"/>
                  <a:gd name="T81" fmla="*/ 2147483646 h 541"/>
                  <a:gd name="T82" fmla="*/ 2147483646 w 791"/>
                  <a:gd name="T83" fmla="*/ 2147483646 h 541"/>
                  <a:gd name="T84" fmla="*/ 2147483646 w 791"/>
                  <a:gd name="T85" fmla="*/ 2147483646 h 541"/>
                  <a:gd name="T86" fmla="*/ 2147483646 w 791"/>
                  <a:gd name="T87" fmla="*/ 2147483646 h 541"/>
                  <a:gd name="T88" fmla="*/ 2147483646 w 791"/>
                  <a:gd name="T89" fmla="*/ 2147483646 h 541"/>
                  <a:gd name="T90" fmla="*/ 2147483646 w 791"/>
                  <a:gd name="T91" fmla="*/ 2147483646 h 541"/>
                  <a:gd name="T92" fmla="*/ 2147483646 w 791"/>
                  <a:gd name="T93" fmla="*/ 0 h 541"/>
                  <a:gd name="T94" fmla="*/ 2147483646 w 791"/>
                  <a:gd name="T95" fmla="*/ 2147483646 h 541"/>
                  <a:gd name="T96" fmla="*/ 2147483646 w 791"/>
                  <a:gd name="T97" fmla="*/ 2147483646 h 54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791" h="541">
                    <a:moveTo>
                      <a:pt x="764" y="65"/>
                    </a:moveTo>
                    <a:lnTo>
                      <a:pt x="764" y="72"/>
                    </a:lnTo>
                    <a:lnTo>
                      <a:pt x="770" y="82"/>
                    </a:lnTo>
                    <a:lnTo>
                      <a:pt x="764" y="82"/>
                    </a:lnTo>
                    <a:lnTo>
                      <a:pt x="764" y="87"/>
                    </a:lnTo>
                    <a:lnTo>
                      <a:pt x="750" y="104"/>
                    </a:lnTo>
                    <a:lnTo>
                      <a:pt x="764" y="115"/>
                    </a:lnTo>
                    <a:lnTo>
                      <a:pt x="770" y="109"/>
                    </a:lnTo>
                    <a:lnTo>
                      <a:pt x="770" y="104"/>
                    </a:lnTo>
                    <a:lnTo>
                      <a:pt x="784" y="104"/>
                    </a:lnTo>
                    <a:lnTo>
                      <a:pt x="790" y="115"/>
                    </a:lnTo>
                    <a:lnTo>
                      <a:pt x="784" y="115"/>
                    </a:lnTo>
                    <a:lnTo>
                      <a:pt x="784" y="131"/>
                    </a:lnTo>
                    <a:lnTo>
                      <a:pt x="780" y="131"/>
                    </a:lnTo>
                    <a:lnTo>
                      <a:pt x="780" y="142"/>
                    </a:lnTo>
                    <a:lnTo>
                      <a:pt x="770" y="153"/>
                    </a:lnTo>
                    <a:lnTo>
                      <a:pt x="760" y="148"/>
                    </a:lnTo>
                    <a:lnTo>
                      <a:pt x="750" y="153"/>
                    </a:lnTo>
                    <a:lnTo>
                      <a:pt x="739" y="142"/>
                    </a:lnTo>
                    <a:lnTo>
                      <a:pt x="734" y="142"/>
                    </a:lnTo>
                    <a:lnTo>
                      <a:pt x="734" y="153"/>
                    </a:lnTo>
                    <a:lnTo>
                      <a:pt x="744" y="159"/>
                    </a:lnTo>
                    <a:lnTo>
                      <a:pt x="739" y="170"/>
                    </a:lnTo>
                    <a:lnTo>
                      <a:pt x="734" y="170"/>
                    </a:lnTo>
                    <a:lnTo>
                      <a:pt x="734" y="181"/>
                    </a:lnTo>
                    <a:lnTo>
                      <a:pt x="739" y="191"/>
                    </a:lnTo>
                    <a:lnTo>
                      <a:pt x="734" y="196"/>
                    </a:lnTo>
                    <a:lnTo>
                      <a:pt x="729" y="196"/>
                    </a:lnTo>
                    <a:lnTo>
                      <a:pt x="719" y="207"/>
                    </a:lnTo>
                    <a:lnTo>
                      <a:pt x="713" y="213"/>
                    </a:lnTo>
                    <a:lnTo>
                      <a:pt x="713" y="218"/>
                    </a:lnTo>
                    <a:lnTo>
                      <a:pt x="719" y="229"/>
                    </a:lnTo>
                    <a:lnTo>
                      <a:pt x="734" y="235"/>
                    </a:lnTo>
                    <a:lnTo>
                      <a:pt x="744" y="218"/>
                    </a:lnTo>
                    <a:lnTo>
                      <a:pt x="734" y="196"/>
                    </a:lnTo>
                    <a:lnTo>
                      <a:pt x="739" y="191"/>
                    </a:lnTo>
                    <a:lnTo>
                      <a:pt x="744" y="191"/>
                    </a:lnTo>
                    <a:lnTo>
                      <a:pt x="750" y="174"/>
                    </a:lnTo>
                    <a:lnTo>
                      <a:pt x="754" y="174"/>
                    </a:lnTo>
                    <a:lnTo>
                      <a:pt x="760" y="170"/>
                    </a:lnTo>
                    <a:lnTo>
                      <a:pt x="750" y="153"/>
                    </a:lnTo>
                    <a:lnTo>
                      <a:pt x="760" y="148"/>
                    </a:lnTo>
                    <a:lnTo>
                      <a:pt x="770" y="153"/>
                    </a:lnTo>
                    <a:lnTo>
                      <a:pt x="780" y="142"/>
                    </a:lnTo>
                    <a:lnTo>
                      <a:pt x="784" y="159"/>
                    </a:lnTo>
                    <a:lnTo>
                      <a:pt x="790" y="163"/>
                    </a:lnTo>
                    <a:lnTo>
                      <a:pt x="790" y="174"/>
                    </a:lnTo>
                    <a:lnTo>
                      <a:pt x="774" y="174"/>
                    </a:lnTo>
                    <a:lnTo>
                      <a:pt x="770" y="185"/>
                    </a:lnTo>
                    <a:lnTo>
                      <a:pt x="764" y="185"/>
                    </a:lnTo>
                    <a:lnTo>
                      <a:pt x="754" y="202"/>
                    </a:lnTo>
                    <a:lnTo>
                      <a:pt x="760" y="213"/>
                    </a:lnTo>
                    <a:lnTo>
                      <a:pt x="770" y="224"/>
                    </a:lnTo>
                    <a:lnTo>
                      <a:pt x="764" y="240"/>
                    </a:lnTo>
                    <a:lnTo>
                      <a:pt x="760" y="251"/>
                    </a:lnTo>
                    <a:lnTo>
                      <a:pt x="750" y="257"/>
                    </a:lnTo>
                    <a:lnTo>
                      <a:pt x="750" y="272"/>
                    </a:lnTo>
                    <a:lnTo>
                      <a:pt x="729" y="283"/>
                    </a:lnTo>
                    <a:lnTo>
                      <a:pt x="729" y="261"/>
                    </a:lnTo>
                    <a:lnTo>
                      <a:pt x="724" y="261"/>
                    </a:lnTo>
                    <a:lnTo>
                      <a:pt x="719" y="272"/>
                    </a:lnTo>
                    <a:lnTo>
                      <a:pt x="724" y="289"/>
                    </a:lnTo>
                    <a:lnTo>
                      <a:pt x="724" y="300"/>
                    </a:lnTo>
                    <a:lnTo>
                      <a:pt x="713" y="305"/>
                    </a:lnTo>
                    <a:lnTo>
                      <a:pt x="709" y="300"/>
                    </a:lnTo>
                    <a:lnTo>
                      <a:pt x="689" y="327"/>
                    </a:lnTo>
                    <a:lnTo>
                      <a:pt x="689" y="355"/>
                    </a:lnTo>
                    <a:lnTo>
                      <a:pt x="633" y="349"/>
                    </a:lnTo>
                    <a:lnTo>
                      <a:pt x="628" y="355"/>
                    </a:lnTo>
                    <a:lnTo>
                      <a:pt x="622" y="377"/>
                    </a:lnTo>
                    <a:lnTo>
                      <a:pt x="622" y="387"/>
                    </a:lnTo>
                    <a:lnTo>
                      <a:pt x="638" y="436"/>
                    </a:lnTo>
                    <a:lnTo>
                      <a:pt x="633" y="490"/>
                    </a:lnTo>
                    <a:lnTo>
                      <a:pt x="612" y="496"/>
                    </a:lnTo>
                    <a:lnTo>
                      <a:pt x="578" y="512"/>
                    </a:lnTo>
                    <a:lnTo>
                      <a:pt x="557" y="501"/>
                    </a:lnTo>
                    <a:lnTo>
                      <a:pt x="527" y="540"/>
                    </a:lnTo>
                    <a:lnTo>
                      <a:pt x="487" y="475"/>
                    </a:lnTo>
                    <a:lnTo>
                      <a:pt x="487" y="468"/>
                    </a:lnTo>
                    <a:lnTo>
                      <a:pt x="456" y="453"/>
                    </a:lnTo>
                    <a:lnTo>
                      <a:pt x="446" y="420"/>
                    </a:lnTo>
                    <a:lnTo>
                      <a:pt x="436" y="398"/>
                    </a:lnTo>
                    <a:lnTo>
                      <a:pt x="420" y="409"/>
                    </a:lnTo>
                    <a:lnTo>
                      <a:pt x="376" y="403"/>
                    </a:lnTo>
                    <a:lnTo>
                      <a:pt x="295" y="366"/>
                    </a:lnTo>
                    <a:lnTo>
                      <a:pt x="228" y="333"/>
                    </a:lnTo>
                    <a:lnTo>
                      <a:pt x="214" y="322"/>
                    </a:lnTo>
                    <a:lnTo>
                      <a:pt x="214" y="305"/>
                    </a:lnTo>
                    <a:lnTo>
                      <a:pt x="204" y="283"/>
                    </a:lnTo>
                    <a:lnTo>
                      <a:pt x="188" y="316"/>
                    </a:lnTo>
                    <a:lnTo>
                      <a:pt x="178" y="344"/>
                    </a:lnTo>
                    <a:lnTo>
                      <a:pt x="143" y="333"/>
                    </a:lnTo>
                    <a:lnTo>
                      <a:pt x="137" y="311"/>
                    </a:lnTo>
                    <a:lnTo>
                      <a:pt x="133" y="305"/>
                    </a:lnTo>
                    <a:lnTo>
                      <a:pt x="153" y="272"/>
                    </a:lnTo>
                    <a:lnTo>
                      <a:pt x="163" y="251"/>
                    </a:lnTo>
                    <a:lnTo>
                      <a:pt x="168" y="229"/>
                    </a:lnTo>
                    <a:lnTo>
                      <a:pt x="153" y="191"/>
                    </a:lnTo>
                    <a:lnTo>
                      <a:pt x="143" y="191"/>
                    </a:lnTo>
                    <a:lnTo>
                      <a:pt x="117" y="174"/>
                    </a:lnTo>
                    <a:lnTo>
                      <a:pt x="107" y="174"/>
                    </a:lnTo>
                    <a:lnTo>
                      <a:pt x="92" y="202"/>
                    </a:lnTo>
                    <a:lnTo>
                      <a:pt x="72" y="202"/>
                    </a:lnTo>
                    <a:lnTo>
                      <a:pt x="66" y="181"/>
                    </a:lnTo>
                    <a:lnTo>
                      <a:pt x="62" y="163"/>
                    </a:lnTo>
                    <a:lnTo>
                      <a:pt x="46" y="153"/>
                    </a:lnTo>
                    <a:lnTo>
                      <a:pt x="36" y="163"/>
                    </a:lnTo>
                    <a:lnTo>
                      <a:pt x="30" y="163"/>
                    </a:lnTo>
                    <a:lnTo>
                      <a:pt x="10" y="131"/>
                    </a:lnTo>
                    <a:lnTo>
                      <a:pt x="0" y="126"/>
                    </a:lnTo>
                    <a:lnTo>
                      <a:pt x="0" y="120"/>
                    </a:lnTo>
                    <a:lnTo>
                      <a:pt x="0" y="109"/>
                    </a:lnTo>
                    <a:lnTo>
                      <a:pt x="10" y="109"/>
                    </a:lnTo>
                    <a:lnTo>
                      <a:pt x="26" y="104"/>
                    </a:lnTo>
                    <a:lnTo>
                      <a:pt x="30" y="104"/>
                    </a:lnTo>
                    <a:lnTo>
                      <a:pt x="46" y="98"/>
                    </a:lnTo>
                    <a:lnTo>
                      <a:pt x="56" y="93"/>
                    </a:lnTo>
                    <a:lnTo>
                      <a:pt x="66" y="87"/>
                    </a:lnTo>
                    <a:lnTo>
                      <a:pt x="82" y="76"/>
                    </a:lnTo>
                    <a:lnTo>
                      <a:pt x="92" y="61"/>
                    </a:lnTo>
                    <a:lnTo>
                      <a:pt x="97" y="54"/>
                    </a:lnTo>
                    <a:lnTo>
                      <a:pt x="103" y="50"/>
                    </a:lnTo>
                    <a:lnTo>
                      <a:pt x="113" y="33"/>
                    </a:lnTo>
                    <a:lnTo>
                      <a:pt x="113" y="28"/>
                    </a:lnTo>
                    <a:lnTo>
                      <a:pt x="123" y="17"/>
                    </a:lnTo>
                    <a:lnTo>
                      <a:pt x="127" y="0"/>
                    </a:lnTo>
                    <a:lnTo>
                      <a:pt x="137" y="11"/>
                    </a:lnTo>
                    <a:lnTo>
                      <a:pt x="137" y="17"/>
                    </a:lnTo>
                    <a:lnTo>
                      <a:pt x="147" y="22"/>
                    </a:lnTo>
                    <a:lnTo>
                      <a:pt x="153" y="28"/>
                    </a:lnTo>
                    <a:lnTo>
                      <a:pt x="153" y="33"/>
                    </a:lnTo>
                    <a:lnTo>
                      <a:pt x="157" y="33"/>
                    </a:lnTo>
                    <a:lnTo>
                      <a:pt x="163" y="33"/>
                    </a:lnTo>
                    <a:lnTo>
                      <a:pt x="163" y="28"/>
                    </a:lnTo>
                    <a:lnTo>
                      <a:pt x="168" y="33"/>
                    </a:lnTo>
                    <a:lnTo>
                      <a:pt x="178" y="33"/>
                    </a:lnTo>
                    <a:lnTo>
                      <a:pt x="188" y="33"/>
                    </a:lnTo>
                    <a:lnTo>
                      <a:pt x="188" y="39"/>
                    </a:lnTo>
                    <a:lnTo>
                      <a:pt x="208" y="44"/>
                    </a:lnTo>
                    <a:lnTo>
                      <a:pt x="218" y="33"/>
                    </a:lnTo>
                    <a:lnTo>
                      <a:pt x="238" y="39"/>
                    </a:lnTo>
                    <a:lnTo>
                      <a:pt x="248" y="22"/>
                    </a:lnTo>
                    <a:lnTo>
                      <a:pt x="259" y="17"/>
                    </a:lnTo>
                    <a:lnTo>
                      <a:pt x="264" y="17"/>
                    </a:lnTo>
                    <a:lnTo>
                      <a:pt x="269" y="17"/>
                    </a:lnTo>
                    <a:lnTo>
                      <a:pt x="295" y="39"/>
                    </a:lnTo>
                    <a:lnTo>
                      <a:pt x="295" y="44"/>
                    </a:lnTo>
                    <a:lnTo>
                      <a:pt x="315" y="44"/>
                    </a:lnTo>
                    <a:lnTo>
                      <a:pt x="335" y="33"/>
                    </a:lnTo>
                    <a:lnTo>
                      <a:pt x="350" y="44"/>
                    </a:lnTo>
                    <a:lnTo>
                      <a:pt x="355" y="28"/>
                    </a:lnTo>
                    <a:lnTo>
                      <a:pt x="370" y="17"/>
                    </a:lnTo>
                    <a:lnTo>
                      <a:pt x="386" y="28"/>
                    </a:lnTo>
                    <a:lnTo>
                      <a:pt x="390" y="39"/>
                    </a:lnTo>
                    <a:lnTo>
                      <a:pt x="400" y="33"/>
                    </a:lnTo>
                    <a:lnTo>
                      <a:pt x="410" y="28"/>
                    </a:lnTo>
                    <a:lnTo>
                      <a:pt x="410" y="11"/>
                    </a:lnTo>
                    <a:lnTo>
                      <a:pt x="430" y="11"/>
                    </a:lnTo>
                    <a:lnTo>
                      <a:pt x="436" y="17"/>
                    </a:lnTo>
                    <a:lnTo>
                      <a:pt x="451" y="6"/>
                    </a:lnTo>
                    <a:lnTo>
                      <a:pt x="466" y="11"/>
                    </a:lnTo>
                    <a:lnTo>
                      <a:pt x="466" y="22"/>
                    </a:lnTo>
                    <a:lnTo>
                      <a:pt x="477" y="22"/>
                    </a:lnTo>
                    <a:lnTo>
                      <a:pt x="487" y="17"/>
                    </a:lnTo>
                    <a:lnTo>
                      <a:pt x="497" y="11"/>
                    </a:lnTo>
                    <a:lnTo>
                      <a:pt x="501" y="17"/>
                    </a:lnTo>
                    <a:lnTo>
                      <a:pt x="507" y="28"/>
                    </a:lnTo>
                    <a:lnTo>
                      <a:pt x="521" y="28"/>
                    </a:lnTo>
                    <a:lnTo>
                      <a:pt x="542" y="33"/>
                    </a:lnTo>
                    <a:lnTo>
                      <a:pt x="542" y="22"/>
                    </a:lnTo>
                    <a:lnTo>
                      <a:pt x="552" y="22"/>
                    </a:lnTo>
                    <a:lnTo>
                      <a:pt x="557" y="22"/>
                    </a:lnTo>
                    <a:lnTo>
                      <a:pt x="568" y="11"/>
                    </a:lnTo>
                    <a:lnTo>
                      <a:pt x="572" y="11"/>
                    </a:lnTo>
                    <a:lnTo>
                      <a:pt x="582" y="0"/>
                    </a:lnTo>
                    <a:lnTo>
                      <a:pt x="588" y="22"/>
                    </a:lnTo>
                    <a:lnTo>
                      <a:pt x="598" y="33"/>
                    </a:lnTo>
                    <a:lnTo>
                      <a:pt x="608" y="22"/>
                    </a:lnTo>
                    <a:lnTo>
                      <a:pt x="618" y="28"/>
                    </a:lnTo>
                    <a:lnTo>
                      <a:pt x="622" y="22"/>
                    </a:lnTo>
                    <a:lnTo>
                      <a:pt x="638" y="33"/>
                    </a:lnTo>
                    <a:lnTo>
                      <a:pt x="653" y="17"/>
                    </a:lnTo>
                    <a:lnTo>
                      <a:pt x="663" y="22"/>
                    </a:lnTo>
                    <a:lnTo>
                      <a:pt x="673" y="17"/>
                    </a:lnTo>
                    <a:lnTo>
                      <a:pt x="679" y="6"/>
                    </a:lnTo>
                    <a:lnTo>
                      <a:pt x="693" y="0"/>
                    </a:lnTo>
                    <a:lnTo>
                      <a:pt x="693" y="6"/>
                    </a:lnTo>
                    <a:lnTo>
                      <a:pt x="713" y="0"/>
                    </a:lnTo>
                    <a:lnTo>
                      <a:pt x="713" y="6"/>
                    </a:lnTo>
                    <a:lnTo>
                      <a:pt x="734" y="6"/>
                    </a:lnTo>
                    <a:lnTo>
                      <a:pt x="739" y="6"/>
                    </a:lnTo>
                    <a:lnTo>
                      <a:pt x="750" y="6"/>
                    </a:lnTo>
                    <a:lnTo>
                      <a:pt x="754" y="17"/>
                    </a:lnTo>
                    <a:lnTo>
                      <a:pt x="750" y="28"/>
                    </a:lnTo>
                    <a:lnTo>
                      <a:pt x="750" y="39"/>
                    </a:lnTo>
                    <a:lnTo>
                      <a:pt x="760" y="44"/>
                    </a:lnTo>
                    <a:lnTo>
                      <a:pt x="764" y="44"/>
                    </a:lnTo>
                    <a:lnTo>
                      <a:pt x="770" y="61"/>
                    </a:lnTo>
                    <a:lnTo>
                      <a:pt x="764" y="65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86" name="Freeform 28">
                <a:extLst>
                  <a:ext uri="{FF2B5EF4-FFF2-40B4-BE49-F238E27FC236}">
                    <a16:creationId xmlns:a16="http://schemas.microsoft.com/office/drawing/2014/main" id="{9CB6A811-A890-40FC-93C6-1948ED80F7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6935" y="4021438"/>
                <a:ext cx="701101" cy="614937"/>
              </a:xfrm>
              <a:custGeom>
                <a:avLst/>
                <a:gdLst>
                  <a:gd name="T0" fmla="*/ 2147483646 w 730"/>
                  <a:gd name="T1" fmla="*/ 2147483646 h 680"/>
                  <a:gd name="T2" fmla="*/ 2147483646 w 730"/>
                  <a:gd name="T3" fmla="*/ 2147483646 h 680"/>
                  <a:gd name="T4" fmla="*/ 2147483646 w 730"/>
                  <a:gd name="T5" fmla="*/ 2147483646 h 680"/>
                  <a:gd name="T6" fmla="*/ 2147483646 w 730"/>
                  <a:gd name="T7" fmla="*/ 2147483646 h 680"/>
                  <a:gd name="T8" fmla="*/ 2147483646 w 730"/>
                  <a:gd name="T9" fmla="*/ 2147483646 h 680"/>
                  <a:gd name="T10" fmla="*/ 2147483646 w 730"/>
                  <a:gd name="T11" fmla="*/ 2147483646 h 680"/>
                  <a:gd name="T12" fmla="*/ 2147483646 w 730"/>
                  <a:gd name="T13" fmla="*/ 2147483646 h 680"/>
                  <a:gd name="T14" fmla="*/ 2147483646 w 730"/>
                  <a:gd name="T15" fmla="*/ 2147483646 h 680"/>
                  <a:gd name="T16" fmla="*/ 2147483646 w 730"/>
                  <a:gd name="T17" fmla="*/ 2147483646 h 680"/>
                  <a:gd name="T18" fmla="*/ 2147483646 w 730"/>
                  <a:gd name="T19" fmla="*/ 2147483646 h 680"/>
                  <a:gd name="T20" fmla="*/ 2147483646 w 730"/>
                  <a:gd name="T21" fmla="*/ 2147483646 h 680"/>
                  <a:gd name="T22" fmla="*/ 2147483646 w 730"/>
                  <a:gd name="T23" fmla="*/ 2147483646 h 680"/>
                  <a:gd name="T24" fmla="*/ 2147483646 w 730"/>
                  <a:gd name="T25" fmla="*/ 2147483646 h 680"/>
                  <a:gd name="T26" fmla="*/ 2147483646 w 730"/>
                  <a:gd name="T27" fmla="*/ 2147483646 h 680"/>
                  <a:gd name="T28" fmla="*/ 2147483646 w 730"/>
                  <a:gd name="T29" fmla="*/ 2147483646 h 680"/>
                  <a:gd name="T30" fmla="*/ 2147483646 w 730"/>
                  <a:gd name="T31" fmla="*/ 2147483646 h 680"/>
                  <a:gd name="T32" fmla="*/ 2147483646 w 730"/>
                  <a:gd name="T33" fmla="*/ 2147483646 h 680"/>
                  <a:gd name="T34" fmla="*/ 2147483646 w 730"/>
                  <a:gd name="T35" fmla="*/ 2147483646 h 680"/>
                  <a:gd name="T36" fmla="*/ 2147483646 w 730"/>
                  <a:gd name="T37" fmla="*/ 2147483646 h 680"/>
                  <a:gd name="T38" fmla="*/ 2147483646 w 730"/>
                  <a:gd name="T39" fmla="*/ 2147483646 h 680"/>
                  <a:gd name="T40" fmla="*/ 2147483646 w 730"/>
                  <a:gd name="T41" fmla="*/ 2147483646 h 680"/>
                  <a:gd name="T42" fmla="*/ 2147483646 w 730"/>
                  <a:gd name="T43" fmla="*/ 2147483646 h 680"/>
                  <a:gd name="T44" fmla="*/ 2147483646 w 730"/>
                  <a:gd name="T45" fmla="*/ 2147483646 h 680"/>
                  <a:gd name="T46" fmla="*/ 2147483646 w 730"/>
                  <a:gd name="T47" fmla="*/ 2147483646 h 680"/>
                  <a:gd name="T48" fmla="*/ 2147483646 w 730"/>
                  <a:gd name="T49" fmla="*/ 2147483646 h 680"/>
                  <a:gd name="T50" fmla="*/ 2147483646 w 730"/>
                  <a:gd name="T51" fmla="*/ 2147483646 h 680"/>
                  <a:gd name="T52" fmla="*/ 2147483646 w 730"/>
                  <a:gd name="T53" fmla="*/ 2147483646 h 680"/>
                  <a:gd name="T54" fmla="*/ 2147483646 w 730"/>
                  <a:gd name="T55" fmla="*/ 2147483646 h 680"/>
                  <a:gd name="T56" fmla="*/ 2147483646 w 730"/>
                  <a:gd name="T57" fmla="*/ 2147483646 h 680"/>
                  <a:gd name="T58" fmla="*/ 2147483646 w 730"/>
                  <a:gd name="T59" fmla="*/ 2147483646 h 680"/>
                  <a:gd name="T60" fmla="*/ 2147483646 w 730"/>
                  <a:gd name="T61" fmla="*/ 2147483646 h 680"/>
                  <a:gd name="T62" fmla="*/ 2147483646 w 730"/>
                  <a:gd name="T63" fmla="*/ 2147483646 h 680"/>
                  <a:gd name="T64" fmla="*/ 2147483646 w 730"/>
                  <a:gd name="T65" fmla="*/ 2147483646 h 680"/>
                  <a:gd name="T66" fmla="*/ 2147483646 w 730"/>
                  <a:gd name="T67" fmla="*/ 2147483646 h 680"/>
                  <a:gd name="T68" fmla="*/ 2147483646 w 730"/>
                  <a:gd name="T69" fmla="*/ 2147483646 h 680"/>
                  <a:gd name="T70" fmla="*/ 2147483646 w 730"/>
                  <a:gd name="T71" fmla="*/ 2147483646 h 680"/>
                  <a:gd name="T72" fmla="*/ 2147483646 w 730"/>
                  <a:gd name="T73" fmla="*/ 2147483646 h 680"/>
                  <a:gd name="T74" fmla="*/ 2147483646 w 730"/>
                  <a:gd name="T75" fmla="*/ 2147483646 h 680"/>
                  <a:gd name="T76" fmla="*/ 2147483646 w 730"/>
                  <a:gd name="T77" fmla="*/ 2147483646 h 680"/>
                  <a:gd name="T78" fmla="*/ 2147483646 w 730"/>
                  <a:gd name="T79" fmla="*/ 2147483646 h 680"/>
                  <a:gd name="T80" fmla="*/ 2147483646 w 730"/>
                  <a:gd name="T81" fmla="*/ 2147483646 h 680"/>
                  <a:gd name="T82" fmla="*/ 2147483646 w 730"/>
                  <a:gd name="T83" fmla="*/ 2147483646 h 680"/>
                  <a:gd name="T84" fmla="*/ 2147483646 w 730"/>
                  <a:gd name="T85" fmla="*/ 2147483646 h 680"/>
                  <a:gd name="T86" fmla="*/ 2147483646 w 730"/>
                  <a:gd name="T87" fmla="*/ 2147483646 h 680"/>
                  <a:gd name="T88" fmla="*/ 2147483646 w 730"/>
                  <a:gd name="T89" fmla="*/ 2147483646 h 680"/>
                  <a:gd name="T90" fmla="*/ 2147483646 w 730"/>
                  <a:gd name="T91" fmla="*/ 2147483646 h 680"/>
                  <a:gd name="T92" fmla="*/ 2147483646 w 730"/>
                  <a:gd name="T93" fmla="*/ 2147483646 h 680"/>
                  <a:gd name="T94" fmla="*/ 2147483646 w 730"/>
                  <a:gd name="T95" fmla="*/ 2147483646 h 680"/>
                  <a:gd name="T96" fmla="*/ 2147483646 w 730"/>
                  <a:gd name="T97" fmla="*/ 2147483646 h 680"/>
                  <a:gd name="T98" fmla="*/ 2147483646 w 730"/>
                  <a:gd name="T99" fmla="*/ 2147483646 h 68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730" h="680">
                    <a:moveTo>
                      <a:pt x="496" y="657"/>
                    </a:moveTo>
                    <a:lnTo>
                      <a:pt x="492" y="663"/>
                    </a:lnTo>
                    <a:lnTo>
                      <a:pt x="482" y="657"/>
                    </a:lnTo>
                    <a:lnTo>
                      <a:pt x="472" y="668"/>
                    </a:lnTo>
                    <a:lnTo>
                      <a:pt x="461" y="657"/>
                    </a:lnTo>
                    <a:lnTo>
                      <a:pt x="456" y="635"/>
                    </a:lnTo>
                    <a:lnTo>
                      <a:pt x="446" y="646"/>
                    </a:lnTo>
                    <a:lnTo>
                      <a:pt x="441" y="646"/>
                    </a:lnTo>
                    <a:lnTo>
                      <a:pt x="431" y="657"/>
                    </a:lnTo>
                    <a:lnTo>
                      <a:pt x="425" y="657"/>
                    </a:lnTo>
                    <a:lnTo>
                      <a:pt x="415" y="657"/>
                    </a:lnTo>
                    <a:lnTo>
                      <a:pt x="415" y="668"/>
                    </a:lnTo>
                    <a:lnTo>
                      <a:pt x="395" y="663"/>
                    </a:lnTo>
                    <a:lnTo>
                      <a:pt x="380" y="663"/>
                    </a:lnTo>
                    <a:lnTo>
                      <a:pt x="375" y="653"/>
                    </a:lnTo>
                    <a:lnTo>
                      <a:pt x="370" y="646"/>
                    </a:lnTo>
                    <a:lnTo>
                      <a:pt x="360" y="653"/>
                    </a:lnTo>
                    <a:lnTo>
                      <a:pt x="350" y="657"/>
                    </a:lnTo>
                    <a:lnTo>
                      <a:pt x="340" y="657"/>
                    </a:lnTo>
                    <a:lnTo>
                      <a:pt x="340" y="646"/>
                    </a:lnTo>
                    <a:lnTo>
                      <a:pt x="324" y="642"/>
                    </a:lnTo>
                    <a:lnTo>
                      <a:pt x="310" y="653"/>
                    </a:lnTo>
                    <a:lnTo>
                      <a:pt x="304" y="646"/>
                    </a:lnTo>
                    <a:lnTo>
                      <a:pt x="284" y="646"/>
                    </a:lnTo>
                    <a:lnTo>
                      <a:pt x="284" y="663"/>
                    </a:lnTo>
                    <a:lnTo>
                      <a:pt x="273" y="668"/>
                    </a:lnTo>
                    <a:lnTo>
                      <a:pt x="263" y="674"/>
                    </a:lnTo>
                    <a:lnTo>
                      <a:pt x="259" y="663"/>
                    </a:lnTo>
                    <a:lnTo>
                      <a:pt x="243" y="653"/>
                    </a:lnTo>
                    <a:lnTo>
                      <a:pt x="229" y="663"/>
                    </a:lnTo>
                    <a:lnTo>
                      <a:pt x="223" y="679"/>
                    </a:lnTo>
                    <a:lnTo>
                      <a:pt x="208" y="668"/>
                    </a:lnTo>
                    <a:lnTo>
                      <a:pt x="188" y="679"/>
                    </a:lnTo>
                    <a:lnTo>
                      <a:pt x="168" y="679"/>
                    </a:lnTo>
                    <a:lnTo>
                      <a:pt x="168" y="674"/>
                    </a:lnTo>
                    <a:lnTo>
                      <a:pt x="142" y="653"/>
                    </a:lnTo>
                    <a:lnTo>
                      <a:pt x="137" y="653"/>
                    </a:lnTo>
                    <a:lnTo>
                      <a:pt x="132" y="653"/>
                    </a:lnTo>
                    <a:lnTo>
                      <a:pt x="122" y="657"/>
                    </a:lnTo>
                    <a:lnTo>
                      <a:pt x="111" y="674"/>
                    </a:lnTo>
                    <a:lnTo>
                      <a:pt x="91" y="668"/>
                    </a:lnTo>
                    <a:lnTo>
                      <a:pt x="81" y="679"/>
                    </a:lnTo>
                    <a:lnTo>
                      <a:pt x="61" y="674"/>
                    </a:lnTo>
                    <a:lnTo>
                      <a:pt x="61" y="668"/>
                    </a:lnTo>
                    <a:lnTo>
                      <a:pt x="51" y="668"/>
                    </a:lnTo>
                    <a:lnTo>
                      <a:pt x="41" y="668"/>
                    </a:lnTo>
                    <a:lnTo>
                      <a:pt x="36" y="663"/>
                    </a:lnTo>
                    <a:lnTo>
                      <a:pt x="36" y="668"/>
                    </a:lnTo>
                    <a:lnTo>
                      <a:pt x="30" y="668"/>
                    </a:lnTo>
                    <a:lnTo>
                      <a:pt x="26" y="668"/>
                    </a:lnTo>
                    <a:lnTo>
                      <a:pt x="26" y="663"/>
                    </a:lnTo>
                    <a:lnTo>
                      <a:pt x="20" y="657"/>
                    </a:lnTo>
                    <a:lnTo>
                      <a:pt x="10" y="653"/>
                    </a:lnTo>
                    <a:lnTo>
                      <a:pt x="10" y="646"/>
                    </a:lnTo>
                    <a:lnTo>
                      <a:pt x="0" y="635"/>
                    </a:lnTo>
                    <a:lnTo>
                      <a:pt x="6" y="631"/>
                    </a:lnTo>
                    <a:lnTo>
                      <a:pt x="6" y="620"/>
                    </a:lnTo>
                    <a:lnTo>
                      <a:pt x="6" y="614"/>
                    </a:lnTo>
                    <a:lnTo>
                      <a:pt x="10" y="603"/>
                    </a:lnTo>
                    <a:lnTo>
                      <a:pt x="20" y="587"/>
                    </a:lnTo>
                    <a:lnTo>
                      <a:pt x="30" y="559"/>
                    </a:lnTo>
                    <a:lnTo>
                      <a:pt x="30" y="544"/>
                    </a:lnTo>
                    <a:lnTo>
                      <a:pt x="30" y="527"/>
                    </a:lnTo>
                    <a:lnTo>
                      <a:pt x="30" y="522"/>
                    </a:lnTo>
                    <a:lnTo>
                      <a:pt x="51" y="500"/>
                    </a:lnTo>
                    <a:lnTo>
                      <a:pt x="51" y="472"/>
                    </a:lnTo>
                    <a:lnTo>
                      <a:pt x="56" y="457"/>
                    </a:lnTo>
                    <a:lnTo>
                      <a:pt x="71" y="418"/>
                    </a:lnTo>
                    <a:lnTo>
                      <a:pt x="81" y="364"/>
                    </a:lnTo>
                    <a:lnTo>
                      <a:pt x="87" y="287"/>
                    </a:lnTo>
                    <a:lnTo>
                      <a:pt x="91" y="283"/>
                    </a:lnTo>
                    <a:lnTo>
                      <a:pt x="91" y="272"/>
                    </a:lnTo>
                    <a:lnTo>
                      <a:pt x="101" y="222"/>
                    </a:lnTo>
                    <a:lnTo>
                      <a:pt x="117" y="179"/>
                    </a:lnTo>
                    <a:lnTo>
                      <a:pt x="122" y="141"/>
                    </a:lnTo>
                    <a:lnTo>
                      <a:pt x="132" y="103"/>
                    </a:lnTo>
                    <a:lnTo>
                      <a:pt x="137" y="54"/>
                    </a:lnTo>
                    <a:lnTo>
                      <a:pt x="137" y="16"/>
                    </a:lnTo>
                    <a:lnTo>
                      <a:pt x="152" y="11"/>
                    </a:lnTo>
                    <a:lnTo>
                      <a:pt x="172" y="5"/>
                    </a:lnTo>
                    <a:lnTo>
                      <a:pt x="182" y="5"/>
                    </a:lnTo>
                    <a:lnTo>
                      <a:pt x="229" y="0"/>
                    </a:lnTo>
                    <a:lnTo>
                      <a:pt x="249" y="16"/>
                    </a:lnTo>
                    <a:lnTo>
                      <a:pt x="259" y="22"/>
                    </a:lnTo>
                    <a:lnTo>
                      <a:pt x="253" y="92"/>
                    </a:lnTo>
                    <a:lnTo>
                      <a:pt x="284" y="103"/>
                    </a:lnTo>
                    <a:lnTo>
                      <a:pt x="289" y="103"/>
                    </a:lnTo>
                    <a:lnTo>
                      <a:pt x="320" y="76"/>
                    </a:lnTo>
                    <a:lnTo>
                      <a:pt x="360" y="76"/>
                    </a:lnTo>
                    <a:lnTo>
                      <a:pt x="370" y="65"/>
                    </a:lnTo>
                    <a:lnTo>
                      <a:pt x="405" y="76"/>
                    </a:lnTo>
                    <a:lnTo>
                      <a:pt x="415" y="109"/>
                    </a:lnTo>
                    <a:lnTo>
                      <a:pt x="431" y="120"/>
                    </a:lnTo>
                    <a:lnTo>
                      <a:pt x="435" y="124"/>
                    </a:lnTo>
                    <a:lnTo>
                      <a:pt x="441" y="131"/>
                    </a:lnTo>
                    <a:lnTo>
                      <a:pt x="451" y="152"/>
                    </a:lnTo>
                    <a:lnTo>
                      <a:pt x="486" y="163"/>
                    </a:lnTo>
                    <a:lnTo>
                      <a:pt x="512" y="207"/>
                    </a:lnTo>
                    <a:lnTo>
                      <a:pt x="512" y="239"/>
                    </a:lnTo>
                    <a:lnTo>
                      <a:pt x="516" y="244"/>
                    </a:lnTo>
                    <a:lnTo>
                      <a:pt x="542" y="244"/>
                    </a:lnTo>
                    <a:lnTo>
                      <a:pt x="577" y="196"/>
                    </a:lnTo>
                    <a:lnTo>
                      <a:pt x="608" y="218"/>
                    </a:lnTo>
                    <a:lnTo>
                      <a:pt x="613" y="250"/>
                    </a:lnTo>
                    <a:lnTo>
                      <a:pt x="603" y="266"/>
                    </a:lnTo>
                    <a:lnTo>
                      <a:pt x="644" y="283"/>
                    </a:lnTo>
                    <a:lnTo>
                      <a:pt x="664" y="277"/>
                    </a:lnTo>
                    <a:lnTo>
                      <a:pt x="678" y="287"/>
                    </a:lnTo>
                    <a:lnTo>
                      <a:pt x="684" y="287"/>
                    </a:lnTo>
                    <a:lnTo>
                      <a:pt x="729" y="309"/>
                    </a:lnTo>
                    <a:lnTo>
                      <a:pt x="725" y="326"/>
                    </a:lnTo>
                    <a:lnTo>
                      <a:pt x="715" y="331"/>
                    </a:lnTo>
                    <a:lnTo>
                      <a:pt x="709" y="359"/>
                    </a:lnTo>
                    <a:lnTo>
                      <a:pt x="689" y="370"/>
                    </a:lnTo>
                    <a:lnTo>
                      <a:pt x="704" y="396"/>
                    </a:lnTo>
                    <a:lnTo>
                      <a:pt x="689" y="413"/>
                    </a:lnTo>
                    <a:lnTo>
                      <a:pt x="689" y="440"/>
                    </a:lnTo>
                    <a:lnTo>
                      <a:pt x="674" y="440"/>
                    </a:lnTo>
                    <a:lnTo>
                      <a:pt x="668" y="440"/>
                    </a:lnTo>
                    <a:lnTo>
                      <a:pt x="664" y="440"/>
                    </a:lnTo>
                    <a:lnTo>
                      <a:pt x="658" y="429"/>
                    </a:lnTo>
                    <a:lnTo>
                      <a:pt x="654" y="402"/>
                    </a:lnTo>
                    <a:lnTo>
                      <a:pt x="654" y="396"/>
                    </a:lnTo>
                    <a:lnTo>
                      <a:pt x="648" y="396"/>
                    </a:lnTo>
                    <a:lnTo>
                      <a:pt x="634" y="413"/>
                    </a:lnTo>
                    <a:lnTo>
                      <a:pt x="628" y="413"/>
                    </a:lnTo>
                    <a:lnTo>
                      <a:pt x="608" y="424"/>
                    </a:lnTo>
                    <a:lnTo>
                      <a:pt x="597" y="418"/>
                    </a:lnTo>
                    <a:lnTo>
                      <a:pt x="587" y="418"/>
                    </a:lnTo>
                    <a:lnTo>
                      <a:pt x="583" y="418"/>
                    </a:lnTo>
                    <a:lnTo>
                      <a:pt x="567" y="435"/>
                    </a:lnTo>
                    <a:lnTo>
                      <a:pt x="567" y="446"/>
                    </a:lnTo>
                    <a:lnTo>
                      <a:pt x="593" y="446"/>
                    </a:lnTo>
                    <a:lnTo>
                      <a:pt x="593" y="451"/>
                    </a:lnTo>
                    <a:lnTo>
                      <a:pt x="587" y="461"/>
                    </a:lnTo>
                    <a:lnTo>
                      <a:pt x="577" y="468"/>
                    </a:lnTo>
                    <a:lnTo>
                      <a:pt x="583" y="479"/>
                    </a:lnTo>
                    <a:lnTo>
                      <a:pt x="577" y="500"/>
                    </a:lnTo>
                    <a:lnTo>
                      <a:pt x="573" y="538"/>
                    </a:lnTo>
                    <a:lnTo>
                      <a:pt x="557" y="544"/>
                    </a:lnTo>
                    <a:lnTo>
                      <a:pt x="553" y="544"/>
                    </a:lnTo>
                    <a:lnTo>
                      <a:pt x="557" y="581"/>
                    </a:lnTo>
                    <a:lnTo>
                      <a:pt x="547" y="592"/>
                    </a:lnTo>
                    <a:lnTo>
                      <a:pt x="542" y="620"/>
                    </a:lnTo>
                    <a:lnTo>
                      <a:pt x="553" y="625"/>
                    </a:lnTo>
                    <a:lnTo>
                      <a:pt x="547" y="635"/>
                    </a:lnTo>
                    <a:lnTo>
                      <a:pt x="553" y="642"/>
                    </a:lnTo>
                    <a:lnTo>
                      <a:pt x="547" y="653"/>
                    </a:lnTo>
                    <a:lnTo>
                      <a:pt x="537" y="657"/>
                    </a:lnTo>
                    <a:lnTo>
                      <a:pt x="527" y="653"/>
                    </a:lnTo>
                    <a:lnTo>
                      <a:pt x="512" y="668"/>
                    </a:lnTo>
                    <a:lnTo>
                      <a:pt x="496" y="657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87" name="Freeform 14">
                <a:extLst>
                  <a:ext uri="{FF2B5EF4-FFF2-40B4-BE49-F238E27FC236}">
                    <a16:creationId xmlns:a16="http://schemas.microsoft.com/office/drawing/2014/main" id="{FB80E747-C020-47B2-96EE-1483053FEF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145164" y="3015835"/>
                <a:ext cx="127717" cy="75963"/>
              </a:xfrm>
              <a:custGeom>
                <a:avLst/>
                <a:gdLst>
                  <a:gd name="T0" fmla="*/ 2147483646 w 133"/>
                  <a:gd name="T1" fmla="*/ 2147483646 h 84"/>
                  <a:gd name="T2" fmla="*/ 0 w 133"/>
                  <a:gd name="T3" fmla="*/ 2147483646 h 84"/>
                  <a:gd name="T4" fmla="*/ 2147483646 w 133"/>
                  <a:gd name="T5" fmla="*/ 2147483646 h 84"/>
                  <a:gd name="T6" fmla="*/ 2147483646 w 133"/>
                  <a:gd name="T7" fmla="*/ 0 h 84"/>
                  <a:gd name="T8" fmla="*/ 2147483646 w 133"/>
                  <a:gd name="T9" fmla="*/ 2147483646 h 84"/>
                  <a:gd name="T10" fmla="*/ 2147483646 w 133"/>
                  <a:gd name="T11" fmla="*/ 2147483646 h 84"/>
                  <a:gd name="T12" fmla="*/ 2147483646 w 133"/>
                  <a:gd name="T13" fmla="*/ 2147483646 h 84"/>
                  <a:gd name="T14" fmla="*/ 2147483646 w 133"/>
                  <a:gd name="T15" fmla="*/ 2147483646 h 84"/>
                  <a:gd name="T16" fmla="*/ 2147483646 w 133"/>
                  <a:gd name="T17" fmla="*/ 2147483646 h 84"/>
                  <a:gd name="T18" fmla="*/ 2147483646 w 133"/>
                  <a:gd name="T19" fmla="*/ 2147483646 h 84"/>
                  <a:gd name="T20" fmla="*/ 2147483646 w 133"/>
                  <a:gd name="T21" fmla="*/ 2147483646 h 84"/>
                  <a:gd name="T22" fmla="*/ 2147483646 w 133"/>
                  <a:gd name="T23" fmla="*/ 2147483646 h 84"/>
                  <a:gd name="T24" fmla="*/ 2147483646 w 133"/>
                  <a:gd name="T25" fmla="*/ 2147483646 h 84"/>
                  <a:gd name="T26" fmla="*/ 2147483646 w 133"/>
                  <a:gd name="T27" fmla="*/ 2147483646 h 84"/>
                  <a:gd name="T28" fmla="*/ 2147483646 w 133"/>
                  <a:gd name="T29" fmla="*/ 2147483646 h 84"/>
                  <a:gd name="T30" fmla="*/ 2147483646 w 133"/>
                  <a:gd name="T31" fmla="*/ 2147483646 h 84"/>
                  <a:gd name="T32" fmla="*/ 2147483646 w 133"/>
                  <a:gd name="T33" fmla="*/ 2147483646 h 84"/>
                  <a:gd name="T34" fmla="*/ 2147483646 w 133"/>
                  <a:gd name="T35" fmla="*/ 2147483646 h 84"/>
                  <a:gd name="T36" fmla="*/ 2147483646 w 133"/>
                  <a:gd name="T37" fmla="*/ 2147483646 h 84"/>
                  <a:gd name="T38" fmla="*/ 2147483646 w 133"/>
                  <a:gd name="T39" fmla="*/ 2147483646 h 84"/>
                  <a:gd name="T40" fmla="*/ 2147483646 w 133"/>
                  <a:gd name="T41" fmla="*/ 2147483646 h 84"/>
                  <a:gd name="T42" fmla="*/ 2147483646 w 133"/>
                  <a:gd name="T43" fmla="*/ 2147483646 h 8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33" h="84">
                    <a:moveTo>
                      <a:pt x="16" y="33"/>
                    </a:moveTo>
                    <a:lnTo>
                      <a:pt x="0" y="11"/>
                    </a:lnTo>
                    <a:lnTo>
                      <a:pt x="16" y="6"/>
                    </a:lnTo>
                    <a:lnTo>
                      <a:pt x="30" y="0"/>
                    </a:lnTo>
                    <a:lnTo>
                      <a:pt x="46" y="11"/>
                    </a:lnTo>
                    <a:lnTo>
                      <a:pt x="30" y="22"/>
                    </a:lnTo>
                    <a:lnTo>
                      <a:pt x="46" y="22"/>
                    </a:lnTo>
                    <a:lnTo>
                      <a:pt x="67" y="22"/>
                    </a:lnTo>
                    <a:lnTo>
                      <a:pt x="67" y="39"/>
                    </a:lnTo>
                    <a:lnTo>
                      <a:pt x="77" y="39"/>
                    </a:lnTo>
                    <a:lnTo>
                      <a:pt x="91" y="39"/>
                    </a:lnTo>
                    <a:lnTo>
                      <a:pt x="97" y="44"/>
                    </a:lnTo>
                    <a:lnTo>
                      <a:pt x="117" y="55"/>
                    </a:lnTo>
                    <a:lnTo>
                      <a:pt x="132" y="66"/>
                    </a:lnTo>
                    <a:lnTo>
                      <a:pt x="128" y="83"/>
                    </a:lnTo>
                    <a:lnTo>
                      <a:pt x="117" y="83"/>
                    </a:lnTo>
                    <a:lnTo>
                      <a:pt x="102" y="83"/>
                    </a:lnTo>
                    <a:lnTo>
                      <a:pt x="87" y="77"/>
                    </a:lnTo>
                    <a:lnTo>
                      <a:pt x="67" y="61"/>
                    </a:lnTo>
                    <a:lnTo>
                      <a:pt x="46" y="44"/>
                    </a:lnTo>
                    <a:lnTo>
                      <a:pt x="26" y="44"/>
                    </a:lnTo>
                    <a:lnTo>
                      <a:pt x="16" y="33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88" name="Freeform 15">
                <a:extLst>
                  <a:ext uri="{FF2B5EF4-FFF2-40B4-BE49-F238E27FC236}">
                    <a16:creationId xmlns:a16="http://schemas.microsoft.com/office/drawing/2014/main" id="{88B5A70B-2B5D-4B86-8F19-893211EC39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7888" y="3169570"/>
                <a:ext cx="8931" cy="4521"/>
              </a:xfrm>
              <a:custGeom>
                <a:avLst/>
                <a:gdLst>
                  <a:gd name="T0" fmla="*/ 0 w 9"/>
                  <a:gd name="T1" fmla="*/ 0 h 5"/>
                  <a:gd name="T2" fmla="*/ 2147483646 w 9"/>
                  <a:gd name="T3" fmla="*/ 0 h 5"/>
                  <a:gd name="T4" fmla="*/ 2147483646 w 9"/>
                  <a:gd name="T5" fmla="*/ 2147483646 h 5"/>
                  <a:gd name="T6" fmla="*/ 0 w 9"/>
                  <a:gd name="T7" fmla="*/ 2147483646 h 5"/>
                  <a:gd name="T8" fmla="*/ 0 w 9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0" y="0"/>
                    </a:moveTo>
                    <a:lnTo>
                      <a:pt x="8" y="0"/>
                    </a:lnTo>
                    <a:lnTo>
                      <a:pt x="3" y="4"/>
                    </a:lnTo>
                    <a:lnTo>
                      <a:pt x="0" y="4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89" name="Freeform 16">
                <a:extLst>
                  <a:ext uri="{FF2B5EF4-FFF2-40B4-BE49-F238E27FC236}">
                    <a16:creationId xmlns:a16="http://schemas.microsoft.com/office/drawing/2014/main" id="{39668717-B50B-4CA7-95C5-1F7F5A4668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12148" y="3144249"/>
                <a:ext cx="78595" cy="148308"/>
              </a:xfrm>
              <a:custGeom>
                <a:avLst/>
                <a:gdLst>
                  <a:gd name="T0" fmla="*/ 2147483646 w 82"/>
                  <a:gd name="T1" fmla="*/ 2147483646 h 164"/>
                  <a:gd name="T2" fmla="*/ 2147483646 w 82"/>
                  <a:gd name="T3" fmla="*/ 2147483646 h 164"/>
                  <a:gd name="T4" fmla="*/ 2147483646 w 82"/>
                  <a:gd name="T5" fmla="*/ 2147483646 h 164"/>
                  <a:gd name="T6" fmla="*/ 2147483646 w 82"/>
                  <a:gd name="T7" fmla="*/ 2147483646 h 164"/>
                  <a:gd name="T8" fmla="*/ 2147483646 w 82"/>
                  <a:gd name="T9" fmla="*/ 2147483646 h 164"/>
                  <a:gd name="T10" fmla="*/ 2147483646 w 82"/>
                  <a:gd name="T11" fmla="*/ 2147483646 h 164"/>
                  <a:gd name="T12" fmla="*/ 0 w 82"/>
                  <a:gd name="T13" fmla="*/ 0 h 164"/>
                  <a:gd name="T14" fmla="*/ 0 w 82"/>
                  <a:gd name="T15" fmla="*/ 2147483646 h 164"/>
                  <a:gd name="T16" fmla="*/ 0 w 82"/>
                  <a:gd name="T17" fmla="*/ 2147483646 h 164"/>
                  <a:gd name="T18" fmla="*/ 0 w 82"/>
                  <a:gd name="T19" fmla="*/ 2147483646 h 164"/>
                  <a:gd name="T20" fmla="*/ 2147483646 w 82"/>
                  <a:gd name="T21" fmla="*/ 2147483646 h 164"/>
                  <a:gd name="T22" fmla="*/ 2147483646 w 82"/>
                  <a:gd name="T23" fmla="*/ 2147483646 h 164"/>
                  <a:gd name="T24" fmla="*/ 2147483646 w 82"/>
                  <a:gd name="T25" fmla="*/ 2147483646 h 164"/>
                  <a:gd name="T26" fmla="*/ 2147483646 w 82"/>
                  <a:gd name="T27" fmla="*/ 2147483646 h 164"/>
                  <a:gd name="T28" fmla="*/ 2147483646 w 82"/>
                  <a:gd name="T29" fmla="*/ 2147483646 h 164"/>
                  <a:gd name="T30" fmla="*/ 2147483646 w 82"/>
                  <a:gd name="T31" fmla="*/ 2147483646 h 164"/>
                  <a:gd name="T32" fmla="*/ 2147483646 w 82"/>
                  <a:gd name="T33" fmla="*/ 2147483646 h 164"/>
                  <a:gd name="T34" fmla="*/ 2147483646 w 82"/>
                  <a:gd name="T35" fmla="*/ 2147483646 h 164"/>
                  <a:gd name="T36" fmla="*/ 2147483646 w 82"/>
                  <a:gd name="T37" fmla="*/ 2147483646 h 16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82" h="164">
                    <a:moveTo>
                      <a:pt x="71" y="98"/>
                    </a:moveTo>
                    <a:lnTo>
                      <a:pt x="61" y="54"/>
                    </a:lnTo>
                    <a:lnTo>
                      <a:pt x="61" y="50"/>
                    </a:lnTo>
                    <a:lnTo>
                      <a:pt x="61" y="39"/>
                    </a:lnTo>
                    <a:lnTo>
                      <a:pt x="30" y="33"/>
                    </a:lnTo>
                    <a:lnTo>
                      <a:pt x="16" y="17"/>
                    </a:lnTo>
                    <a:lnTo>
                      <a:pt x="0" y="0"/>
                    </a:lnTo>
                    <a:lnTo>
                      <a:pt x="0" y="33"/>
                    </a:lnTo>
                    <a:lnTo>
                      <a:pt x="0" y="39"/>
                    </a:lnTo>
                    <a:lnTo>
                      <a:pt x="0" y="65"/>
                    </a:lnTo>
                    <a:lnTo>
                      <a:pt x="26" y="98"/>
                    </a:lnTo>
                    <a:lnTo>
                      <a:pt x="41" y="115"/>
                    </a:lnTo>
                    <a:lnTo>
                      <a:pt x="51" y="137"/>
                    </a:lnTo>
                    <a:lnTo>
                      <a:pt x="56" y="163"/>
                    </a:lnTo>
                    <a:lnTo>
                      <a:pt x="81" y="141"/>
                    </a:lnTo>
                    <a:lnTo>
                      <a:pt x="71" y="130"/>
                    </a:lnTo>
                    <a:lnTo>
                      <a:pt x="81" y="126"/>
                    </a:lnTo>
                    <a:lnTo>
                      <a:pt x="81" y="104"/>
                    </a:lnTo>
                    <a:lnTo>
                      <a:pt x="71" y="98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90" name="Freeform 21">
                <a:extLst>
                  <a:ext uri="{FF2B5EF4-FFF2-40B4-BE49-F238E27FC236}">
                    <a16:creationId xmlns:a16="http://schemas.microsoft.com/office/drawing/2014/main" id="{20664776-CE73-490C-8BEE-2824E5544B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62163" y="2976045"/>
                <a:ext cx="505507" cy="747872"/>
              </a:xfrm>
              <a:custGeom>
                <a:avLst/>
                <a:gdLst>
                  <a:gd name="T0" fmla="*/ 2147483646 w 527"/>
                  <a:gd name="T1" fmla="*/ 2147483646 h 827"/>
                  <a:gd name="T2" fmla="*/ 2147483646 w 527"/>
                  <a:gd name="T3" fmla="*/ 2147483646 h 827"/>
                  <a:gd name="T4" fmla="*/ 2147483646 w 527"/>
                  <a:gd name="T5" fmla="*/ 2147483646 h 827"/>
                  <a:gd name="T6" fmla="*/ 2147483646 w 527"/>
                  <a:gd name="T7" fmla="*/ 2147483646 h 827"/>
                  <a:gd name="T8" fmla="*/ 2147483646 w 527"/>
                  <a:gd name="T9" fmla="*/ 2147483646 h 827"/>
                  <a:gd name="T10" fmla="*/ 2147483646 w 527"/>
                  <a:gd name="T11" fmla="*/ 2147483646 h 827"/>
                  <a:gd name="T12" fmla="*/ 2147483646 w 527"/>
                  <a:gd name="T13" fmla="*/ 2147483646 h 827"/>
                  <a:gd name="T14" fmla="*/ 2147483646 w 527"/>
                  <a:gd name="T15" fmla="*/ 2147483646 h 827"/>
                  <a:gd name="T16" fmla="*/ 2147483646 w 527"/>
                  <a:gd name="T17" fmla="*/ 2147483646 h 827"/>
                  <a:gd name="T18" fmla="*/ 2147483646 w 527"/>
                  <a:gd name="T19" fmla="*/ 2147483646 h 827"/>
                  <a:gd name="T20" fmla="*/ 2147483646 w 527"/>
                  <a:gd name="T21" fmla="*/ 2147483646 h 827"/>
                  <a:gd name="T22" fmla="*/ 2147483646 w 527"/>
                  <a:gd name="T23" fmla="*/ 2147483646 h 827"/>
                  <a:gd name="T24" fmla="*/ 2147483646 w 527"/>
                  <a:gd name="T25" fmla="*/ 2147483646 h 827"/>
                  <a:gd name="T26" fmla="*/ 2147483646 w 527"/>
                  <a:gd name="T27" fmla="*/ 2147483646 h 827"/>
                  <a:gd name="T28" fmla="*/ 2147483646 w 527"/>
                  <a:gd name="T29" fmla="*/ 2147483646 h 827"/>
                  <a:gd name="T30" fmla="*/ 2147483646 w 527"/>
                  <a:gd name="T31" fmla="*/ 2147483646 h 827"/>
                  <a:gd name="T32" fmla="*/ 2147483646 w 527"/>
                  <a:gd name="T33" fmla="*/ 2147483646 h 827"/>
                  <a:gd name="T34" fmla="*/ 2147483646 w 527"/>
                  <a:gd name="T35" fmla="*/ 2147483646 h 827"/>
                  <a:gd name="T36" fmla="*/ 2147483646 w 527"/>
                  <a:gd name="T37" fmla="*/ 2147483646 h 827"/>
                  <a:gd name="T38" fmla="*/ 2147483646 w 527"/>
                  <a:gd name="T39" fmla="*/ 2147483646 h 827"/>
                  <a:gd name="T40" fmla="*/ 2147483646 w 527"/>
                  <a:gd name="T41" fmla="*/ 2147483646 h 827"/>
                  <a:gd name="T42" fmla="*/ 2147483646 w 527"/>
                  <a:gd name="T43" fmla="*/ 2147483646 h 827"/>
                  <a:gd name="T44" fmla="*/ 2147483646 w 527"/>
                  <a:gd name="T45" fmla="*/ 2147483646 h 827"/>
                  <a:gd name="T46" fmla="*/ 2147483646 w 527"/>
                  <a:gd name="T47" fmla="*/ 2147483646 h 827"/>
                  <a:gd name="T48" fmla="*/ 2147483646 w 527"/>
                  <a:gd name="T49" fmla="*/ 2147483646 h 827"/>
                  <a:gd name="T50" fmla="*/ 2147483646 w 527"/>
                  <a:gd name="T51" fmla="*/ 2147483646 h 827"/>
                  <a:gd name="T52" fmla="*/ 2147483646 w 527"/>
                  <a:gd name="T53" fmla="*/ 2147483646 h 827"/>
                  <a:gd name="T54" fmla="*/ 2147483646 w 527"/>
                  <a:gd name="T55" fmla="*/ 2147483646 h 827"/>
                  <a:gd name="T56" fmla="*/ 2147483646 w 527"/>
                  <a:gd name="T57" fmla="*/ 2147483646 h 827"/>
                  <a:gd name="T58" fmla="*/ 2147483646 w 527"/>
                  <a:gd name="T59" fmla="*/ 2147483646 h 827"/>
                  <a:gd name="T60" fmla="*/ 2147483646 w 527"/>
                  <a:gd name="T61" fmla="*/ 2147483646 h 827"/>
                  <a:gd name="T62" fmla="*/ 2147483646 w 527"/>
                  <a:gd name="T63" fmla="*/ 2147483646 h 827"/>
                  <a:gd name="T64" fmla="*/ 2147483646 w 527"/>
                  <a:gd name="T65" fmla="*/ 2147483646 h 827"/>
                  <a:gd name="T66" fmla="*/ 2147483646 w 527"/>
                  <a:gd name="T67" fmla="*/ 2147483646 h 827"/>
                  <a:gd name="T68" fmla="*/ 2147483646 w 527"/>
                  <a:gd name="T69" fmla="*/ 2147483646 h 827"/>
                  <a:gd name="T70" fmla="*/ 2147483646 w 527"/>
                  <a:gd name="T71" fmla="*/ 2147483646 h 827"/>
                  <a:gd name="T72" fmla="*/ 2147483646 w 527"/>
                  <a:gd name="T73" fmla="*/ 2147483646 h 827"/>
                  <a:gd name="T74" fmla="*/ 2147483646 w 527"/>
                  <a:gd name="T75" fmla="*/ 2147483646 h 827"/>
                  <a:gd name="T76" fmla="*/ 2147483646 w 527"/>
                  <a:gd name="T77" fmla="*/ 2147483646 h 827"/>
                  <a:gd name="T78" fmla="*/ 2147483646 w 527"/>
                  <a:gd name="T79" fmla="*/ 2147483646 h 827"/>
                  <a:gd name="T80" fmla="*/ 2147483646 w 527"/>
                  <a:gd name="T81" fmla="*/ 2147483646 h 827"/>
                  <a:gd name="T82" fmla="*/ 2147483646 w 527"/>
                  <a:gd name="T83" fmla="*/ 2147483646 h 827"/>
                  <a:gd name="T84" fmla="*/ 2147483646 w 527"/>
                  <a:gd name="T85" fmla="*/ 2147483646 h 827"/>
                  <a:gd name="T86" fmla="*/ 2147483646 w 527"/>
                  <a:gd name="T87" fmla="*/ 2147483646 h 827"/>
                  <a:gd name="T88" fmla="*/ 2147483646 w 527"/>
                  <a:gd name="T89" fmla="*/ 2147483646 h 827"/>
                  <a:gd name="T90" fmla="*/ 2147483646 w 527"/>
                  <a:gd name="T91" fmla="*/ 2147483646 h 827"/>
                  <a:gd name="T92" fmla="*/ 2147483646 w 527"/>
                  <a:gd name="T93" fmla="*/ 2147483646 h 827"/>
                  <a:gd name="T94" fmla="*/ 2147483646 w 527"/>
                  <a:gd name="T95" fmla="*/ 2147483646 h 827"/>
                  <a:gd name="T96" fmla="*/ 2147483646 w 527"/>
                  <a:gd name="T97" fmla="*/ 2147483646 h 827"/>
                  <a:gd name="T98" fmla="*/ 2147483646 w 527"/>
                  <a:gd name="T99" fmla="*/ 2147483646 h 827"/>
                  <a:gd name="T100" fmla="*/ 2147483646 w 527"/>
                  <a:gd name="T101" fmla="*/ 2147483646 h 827"/>
                  <a:gd name="T102" fmla="*/ 2147483646 w 527"/>
                  <a:gd name="T103" fmla="*/ 2147483646 h 827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527" h="827">
                    <a:moveTo>
                      <a:pt x="516" y="761"/>
                    </a:moveTo>
                    <a:lnTo>
                      <a:pt x="526" y="772"/>
                    </a:lnTo>
                    <a:lnTo>
                      <a:pt x="512" y="800"/>
                    </a:lnTo>
                    <a:lnTo>
                      <a:pt x="516" y="810"/>
                    </a:lnTo>
                    <a:lnTo>
                      <a:pt x="512" y="815"/>
                    </a:lnTo>
                    <a:lnTo>
                      <a:pt x="491" y="815"/>
                    </a:lnTo>
                    <a:lnTo>
                      <a:pt x="481" y="800"/>
                    </a:lnTo>
                    <a:lnTo>
                      <a:pt x="471" y="810"/>
                    </a:lnTo>
                    <a:lnTo>
                      <a:pt x="465" y="821"/>
                    </a:lnTo>
                    <a:lnTo>
                      <a:pt x="441" y="826"/>
                    </a:lnTo>
                    <a:lnTo>
                      <a:pt x="435" y="821"/>
                    </a:lnTo>
                    <a:lnTo>
                      <a:pt x="421" y="821"/>
                    </a:lnTo>
                    <a:lnTo>
                      <a:pt x="410" y="815"/>
                    </a:lnTo>
                    <a:lnTo>
                      <a:pt x="400" y="800"/>
                    </a:lnTo>
                    <a:lnTo>
                      <a:pt x="395" y="800"/>
                    </a:lnTo>
                    <a:lnTo>
                      <a:pt x="364" y="783"/>
                    </a:lnTo>
                    <a:lnTo>
                      <a:pt x="364" y="772"/>
                    </a:lnTo>
                    <a:lnTo>
                      <a:pt x="334" y="756"/>
                    </a:lnTo>
                    <a:lnTo>
                      <a:pt x="329" y="750"/>
                    </a:lnTo>
                    <a:lnTo>
                      <a:pt x="340" y="739"/>
                    </a:lnTo>
                    <a:lnTo>
                      <a:pt x="340" y="713"/>
                    </a:lnTo>
                    <a:lnTo>
                      <a:pt x="329" y="702"/>
                    </a:lnTo>
                    <a:lnTo>
                      <a:pt x="324" y="702"/>
                    </a:lnTo>
                    <a:lnTo>
                      <a:pt x="319" y="702"/>
                    </a:lnTo>
                    <a:lnTo>
                      <a:pt x="303" y="685"/>
                    </a:lnTo>
                    <a:lnTo>
                      <a:pt x="293" y="691"/>
                    </a:lnTo>
                    <a:lnTo>
                      <a:pt x="279" y="680"/>
                    </a:lnTo>
                    <a:lnTo>
                      <a:pt x="279" y="674"/>
                    </a:lnTo>
                    <a:lnTo>
                      <a:pt x="289" y="658"/>
                    </a:lnTo>
                    <a:lnTo>
                      <a:pt x="283" y="652"/>
                    </a:lnTo>
                    <a:lnTo>
                      <a:pt x="269" y="647"/>
                    </a:lnTo>
                    <a:lnTo>
                      <a:pt x="259" y="652"/>
                    </a:lnTo>
                    <a:lnTo>
                      <a:pt x="259" y="658"/>
                    </a:lnTo>
                    <a:lnTo>
                      <a:pt x="249" y="669"/>
                    </a:lnTo>
                    <a:lnTo>
                      <a:pt x="223" y="685"/>
                    </a:lnTo>
                    <a:lnTo>
                      <a:pt x="212" y="669"/>
                    </a:lnTo>
                    <a:lnTo>
                      <a:pt x="208" y="637"/>
                    </a:lnTo>
                    <a:lnTo>
                      <a:pt x="202" y="615"/>
                    </a:lnTo>
                    <a:lnTo>
                      <a:pt x="188" y="576"/>
                    </a:lnTo>
                    <a:lnTo>
                      <a:pt x="172" y="561"/>
                    </a:lnTo>
                    <a:lnTo>
                      <a:pt x="162" y="554"/>
                    </a:lnTo>
                    <a:lnTo>
                      <a:pt x="147" y="543"/>
                    </a:lnTo>
                    <a:lnTo>
                      <a:pt x="127" y="528"/>
                    </a:lnTo>
                    <a:lnTo>
                      <a:pt x="127" y="522"/>
                    </a:lnTo>
                    <a:lnTo>
                      <a:pt x="107" y="506"/>
                    </a:lnTo>
                    <a:lnTo>
                      <a:pt x="97" y="484"/>
                    </a:lnTo>
                    <a:lnTo>
                      <a:pt x="81" y="467"/>
                    </a:lnTo>
                    <a:lnTo>
                      <a:pt x="51" y="446"/>
                    </a:lnTo>
                    <a:lnTo>
                      <a:pt x="30" y="430"/>
                    </a:lnTo>
                    <a:lnTo>
                      <a:pt x="16" y="419"/>
                    </a:lnTo>
                    <a:lnTo>
                      <a:pt x="0" y="419"/>
                    </a:lnTo>
                    <a:lnTo>
                      <a:pt x="6" y="387"/>
                    </a:lnTo>
                    <a:lnTo>
                      <a:pt x="10" y="370"/>
                    </a:lnTo>
                    <a:lnTo>
                      <a:pt x="36" y="348"/>
                    </a:lnTo>
                    <a:lnTo>
                      <a:pt x="46" y="354"/>
                    </a:lnTo>
                    <a:lnTo>
                      <a:pt x="51" y="337"/>
                    </a:lnTo>
                    <a:lnTo>
                      <a:pt x="46" y="315"/>
                    </a:lnTo>
                    <a:lnTo>
                      <a:pt x="36" y="311"/>
                    </a:lnTo>
                    <a:lnTo>
                      <a:pt x="40" y="311"/>
                    </a:lnTo>
                    <a:lnTo>
                      <a:pt x="61" y="311"/>
                    </a:lnTo>
                    <a:lnTo>
                      <a:pt x="61" y="304"/>
                    </a:lnTo>
                    <a:lnTo>
                      <a:pt x="66" y="293"/>
                    </a:lnTo>
                    <a:lnTo>
                      <a:pt x="77" y="278"/>
                    </a:lnTo>
                    <a:lnTo>
                      <a:pt x="77" y="267"/>
                    </a:lnTo>
                    <a:lnTo>
                      <a:pt x="77" y="261"/>
                    </a:lnTo>
                    <a:lnTo>
                      <a:pt x="71" y="261"/>
                    </a:lnTo>
                    <a:lnTo>
                      <a:pt x="71" y="250"/>
                    </a:lnTo>
                    <a:lnTo>
                      <a:pt x="91" y="250"/>
                    </a:lnTo>
                    <a:lnTo>
                      <a:pt x="101" y="256"/>
                    </a:lnTo>
                    <a:lnTo>
                      <a:pt x="107" y="256"/>
                    </a:lnTo>
                    <a:lnTo>
                      <a:pt x="111" y="239"/>
                    </a:lnTo>
                    <a:lnTo>
                      <a:pt x="107" y="239"/>
                    </a:lnTo>
                    <a:lnTo>
                      <a:pt x="87" y="245"/>
                    </a:lnTo>
                    <a:lnTo>
                      <a:pt x="77" y="245"/>
                    </a:lnTo>
                    <a:lnTo>
                      <a:pt x="71" y="224"/>
                    </a:lnTo>
                    <a:lnTo>
                      <a:pt x="87" y="224"/>
                    </a:lnTo>
                    <a:lnTo>
                      <a:pt x="87" y="191"/>
                    </a:lnTo>
                    <a:lnTo>
                      <a:pt x="87" y="185"/>
                    </a:lnTo>
                    <a:lnTo>
                      <a:pt x="77" y="185"/>
                    </a:lnTo>
                    <a:lnTo>
                      <a:pt x="71" y="169"/>
                    </a:lnTo>
                    <a:lnTo>
                      <a:pt x="71" y="158"/>
                    </a:lnTo>
                    <a:lnTo>
                      <a:pt x="51" y="148"/>
                    </a:lnTo>
                    <a:lnTo>
                      <a:pt x="56" y="141"/>
                    </a:lnTo>
                    <a:lnTo>
                      <a:pt x="61" y="141"/>
                    </a:lnTo>
                    <a:lnTo>
                      <a:pt x="56" y="137"/>
                    </a:lnTo>
                    <a:lnTo>
                      <a:pt x="46" y="130"/>
                    </a:lnTo>
                    <a:lnTo>
                      <a:pt x="46" y="120"/>
                    </a:lnTo>
                    <a:lnTo>
                      <a:pt x="30" y="120"/>
                    </a:lnTo>
                    <a:lnTo>
                      <a:pt x="26" y="120"/>
                    </a:lnTo>
                    <a:lnTo>
                      <a:pt x="36" y="93"/>
                    </a:lnTo>
                    <a:lnTo>
                      <a:pt x="40" y="87"/>
                    </a:lnTo>
                    <a:lnTo>
                      <a:pt x="46" y="71"/>
                    </a:lnTo>
                    <a:lnTo>
                      <a:pt x="56" y="61"/>
                    </a:lnTo>
                    <a:lnTo>
                      <a:pt x="61" y="54"/>
                    </a:lnTo>
                    <a:lnTo>
                      <a:pt x="71" y="54"/>
                    </a:lnTo>
                    <a:lnTo>
                      <a:pt x="71" y="43"/>
                    </a:lnTo>
                    <a:lnTo>
                      <a:pt x="71" y="11"/>
                    </a:lnTo>
                    <a:lnTo>
                      <a:pt x="61" y="17"/>
                    </a:lnTo>
                    <a:lnTo>
                      <a:pt x="51" y="6"/>
                    </a:lnTo>
                    <a:lnTo>
                      <a:pt x="71" y="6"/>
                    </a:lnTo>
                    <a:lnTo>
                      <a:pt x="97" y="11"/>
                    </a:lnTo>
                    <a:lnTo>
                      <a:pt x="101" y="11"/>
                    </a:lnTo>
                    <a:lnTo>
                      <a:pt x="117" y="0"/>
                    </a:lnTo>
                    <a:lnTo>
                      <a:pt x="152" y="39"/>
                    </a:lnTo>
                    <a:lnTo>
                      <a:pt x="162" y="28"/>
                    </a:lnTo>
                    <a:lnTo>
                      <a:pt x="168" y="17"/>
                    </a:lnTo>
                    <a:lnTo>
                      <a:pt x="192" y="11"/>
                    </a:lnTo>
                    <a:lnTo>
                      <a:pt x="202" y="22"/>
                    </a:lnTo>
                    <a:lnTo>
                      <a:pt x="218" y="28"/>
                    </a:lnTo>
                    <a:lnTo>
                      <a:pt x="218" y="43"/>
                    </a:lnTo>
                    <a:lnTo>
                      <a:pt x="223" y="43"/>
                    </a:lnTo>
                    <a:lnTo>
                      <a:pt x="233" y="71"/>
                    </a:lnTo>
                    <a:lnTo>
                      <a:pt x="253" y="76"/>
                    </a:lnTo>
                    <a:lnTo>
                      <a:pt x="253" y="87"/>
                    </a:lnTo>
                    <a:lnTo>
                      <a:pt x="238" y="104"/>
                    </a:lnTo>
                    <a:lnTo>
                      <a:pt x="273" y="120"/>
                    </a:lnTo>
                    <a:lnTo>
                      <a:pt x="269" y="130"/>
                    </a:lnTo>
                    <a:lnTo>
                      <a:pt x="269" y="148"/>
                    </a:lnTo>
                    <a:lnTo>
                      <a:pt x="293" y="141"/>
                    </a:lnTo>
                    <a:lnTo>
                      <a:pt x="293" y="148"/>
                    </a:lnTo>
                    <a:lnTo>
                      <a:pt x="319" y="137"/>
                    </a:lnTo>
                    <a:lnTo>
                      <a:pt x="314" y="152"/>
                    </a:lnTo>
                    <a:lnTo>
                      <a:pt x="309" y="163"/>
                    </a:lnTo>
                    <a:lnTo>
                      <a:pt x="329" y="163"/>
                    </a:lnTo>
                    <a:lnTo>
                      <a:pt x="334" y="174"/>
                    </a:lnTo>
                    <a:lnTo>
                      <a:pt x="344" y="174"/>
                    </a:lnTo>
                    <a:lnTo>
                      <a:pt x="354" y="163"/>
                    </a:lnTo>
                    <a:lnTo>
                      <a:pt x="364" y="185"/>
                    </a:lnTo>
                    <a:lnTo>
                      <a:pt x="380" y="191"/>
                    </a:lnTo>
                    <a:lnTo>
                      <a:pt x="384" y="180"/>
                    </a:lnTo>
                    <a:lnTo>
                      <a:pt x="390" y="180"/>
                    </a:lnTo>
                    <a:lnTo>
                      <a:pt x="415" y="191"/>
                    </a:lnTo>
                    <a:lnTo>
                      <a:pt x="421" y="202"/>
                    </a:lnTo>
                    <a:lnTo>
                      <a:pt x="425" y="207"/>
                    </a:lnTo>
                    <a:lnTo>
                      <a:pt x="445" y="196"/>
                    </a:lnTo>
                    <a:lnTo>
                      <a:pt x="455" y="202"/>
                    </a:lnTo>
                    <a:lnTo>
                      <a:pt x="461" y="217"/>
                    </a:lnTo>
                    <a:lnTo>
                      <a:pt x="475" y="224"/>
                    </a:lnTo>
                    <a:lnTo>
                      <a:pt x="475" y="228"/>
                    </a:lnTo>
                    <a:lnTo>
                      <a:pt x="481" y="234"/>
                    </a:lnTo>
                    <a:lnTo>
                      <a:pt x="481" y="250"/>
                    </a:lnTo>
                    <a:lnTo>
                      <a:pt x="491" y="256"/>
                    </a:lnTo>
                    <a:lnTo>
                      <a:pt x="491" y="267"/>
                    </a:lnTo>
                    <a:lnTo>
                      <a:pt x="481" y="283"/>
                    </a:lnTo>
                    <a:lnTo>
                      <a:pt x="475" y="283"/>
                    </a:lnTo>
                    <a:lnTo>
                      <a:pt x="465" y="304"/>
                    </a:lnTo>
                    <a:lnTo>
                      <a:pt x="471" y="315"/>
                    </a:lnTo>
                    <a:lnTo>
                      <a:pt x="475" y="326"/>
                    </a:lnTo>
                    <a:lnTo>
                      <a:pt x="471" y="337"/>
                    </a:lnTo>
                    <a:lnTo>
                      <a:pt x="465" y="343"/>
                    </a:lnTo>
                    <a:lnTo>
                      <a:pt x="465" y="348"/>
                    </a:lnTo>
                    <a:lnTo>
                      <a:pt x="465" y="376"/>
                    </a:lnTo>
                    <a:lnTo>
                      <a:pt x="455" y="380"/>
                    </a:lnTo>
                    <a:lnTo>
                      <a:pt x="451" y="376"/>
                    </a:lnTo>
                    <a:lnTo>
                      <a:pt x="441" y="380"/>
                    </a:lnTo>
                    <a:lnTo>
                      <a:pt x="435" y="380"/>
                    </a:lnTo>
                    <a:lnTo>
                      <a:pt x="431" y="376"/>
                    </a:lnTo>
                    <a:lnTo>
                      <a:pt x="431" y="365"/>
                    </a:lnTo>
                    <a:lnTo>
                      <a:pt x="425" y="365"/>
                    </a:lnTo>
                    <a:lnTo>
                      <a:pt x="405" y="359"/>
                    </a:lnTo>
                    <a:lnTo>
                      <a:pt x="400" y="365"/>
                    </a:lnTo>
                    <a:lnTo>
                      <a:pt x="395" y="370"/>
                    </a:lnTo>
                    <a:lnTo>
                      <a:pt x="364" y="380"/>
                    </a:lnTo>
                    <a:lnTo>
                      <a:pt x="360" y="376"/>
                    </a:lnTo>
                    <a:lnTo>
                      <a:pt x="350" y="402"/>
                    </a:lnTo>
                    <a:lnTo>
                      <a:pt x="340" y="402"/>
                    </a:lnTo>
                    <a:lnTo>
                      <a:pt x="350" y="424"/>
                    </a:lnTo>
                    <a:lnTo>
                      <a:pt x="344" y="435"/>
                    </a:lnTo>
                    <a:lnTo>
                      <a:pt x="350" y="441"/>
                    </a:lnTo>
                    <a:lnTo>
                      <a:pt x="354" y="456"/>
                    </a:lnTo>
                    <a:lnTo>
                      <a:pt x="344" y="467"/>
                    </a:lnTo>
                    <a:lnTo>
                      <a:pt x="354" y="478"/>
                    </a:lnTo>
                    <a:lnTo>
                      <a:pt x="360" y="478"/>
                    </a:lnTo>
                    <a:lnTo>
                      <a:pt x="374" y="478"/>
                    </a:lnTo>
                    <a:lnTo>
                      <a:pt x="380" y="495"/>
                    </a:lnTo>
                    <a:lnTo>
                      <a:pt x="384" y="495"/>
                    </a:lnTo>
                    <a:lnTo>
                      <a:pt x="384" y="500"/>
                    </a:lnTo>
                    <a:lnTo>
                      <a:pt x="384" y="506"/>
                    </a:lnTo>
                    <a:lnTo>
                      <a:pt x="400" y="517"/>
                    </a:lnTo>
                    <a:lnTo>
                      <a:pt x="400" y="522"/>
                    </a:lnTo>
                    <a:lnTo>
                      <a:pt x="395" y="528"/>
                    </a:lnTo>
                    <a:lnTo>
                      <a:pt x="405" y="543"/>
                    </a:lnTo>
                    <a:lnTo>
                      <a:pt x="410" y="543"/>
                    </a:lnTo>
                    <a:lnTo>
                      <a:pt x="421" y="561"/>
                    </a:lnTo>
                    <a:lnTo>
                      <a:pt x="410" y="571"/>
                    </a:lnTo>
                    <a:lnTo>
                      <a:pt x="405" y="587"/>
                    </a:lnTo>
                    <a:lnTo>
                      <a:pt x="410" y="598"/>
                    </a:lnTo>
                    <a:lnTo>
                      <a:pt x="421" y="620"/>
                    </a:lnTo>
                    <a:lnTo>
                      <a:pt x="400" y="630"/>
                    </a:lnTo>
                    <a:lnTo>
                      <a:pt x="405" y="641"/>
                    </a:lnTo>
                    <a:lnTo>
                      <a:pt x="425" y="652"/>
                    </a:lnTo>
                    <a:lnTo>
                      <a:pt x="425" y="658"/>
                    </a:lnTo>
                    <a:lnTo>
                      <a:pt x="405" y="669"/>
                    </a:lnTo>
                    <a:lnTo>
                      <a:pt x="405" y="674"/>
                    </a:lnTo>
                    <a:lnTo>
                      <a:pt x="410" y="685"/>
                    </a:lnTo>
                    <a:lnTo>
                      <a:pt x="435" y="674"/>
                    </a:lnTo>
                    <a:lnTo>
                      <a:pt x="441" y="696"/>
                    </a:lnTo>
                    <a:lnTo>
                      <a:pt x="445" y="702"/>
                    </a:lnTo>
                    <a:lnTo>
                      <a:pt x="455" y="696"/>
                    </a:lnTo>
                    <a:lnTo>
                      <a:pt x="481" y="696"/>
                    </a:lnTo>
                    <a:lnTo>
                      <a:pt x="486" y="706"/>
                    </a:lnTo>
                    <a:lnTo>
                      <a:pt x="455" y="728"/>
                    </a:lnTo>
                    <a:lnTo>
                      <a:pt x="455" y="734"/>
                    </a:lnTo>
                    <a:lnTo>
                      <a:pt x="475" y="739"/>
                    </a:lnTo>
                    <a:lnTo>
                      <a:pt x="486" y="739"/>
                    </a:lnTo>
                    <a:lnTo>
                      <a:pt x="501" y="724"/>
                    </a:lnTo>
                    <a:lnTo>
                      <a:pt x="516" y="739"/>
                    </a:lnTo>
                    <a:lnTo>
                      <a:pt x="522" y="750"/>
                    </a:lnTo>
                    <a:lnTo>
                      <a:pt x="516" y="761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91" name="Freeform 27">
                <a:extLst>
                  <a:ext uri="{FF2B5EF4-FFF2-40B4-BE49-F238E27FC236}">
                    <a16:creationId xmlns:a16="http://schemas.microsoft.com/office/drawing/2014/main" id="{D07C0A3F-B3D1-4C7B-A777-BB588DC519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28224" y="3434535"/>
                <a:ext cx="646620" cy="812079"/>
              </a:xfrm>
              <a:custGeom>
                <a:avLst/>
                <a:gdLst>
                  <a:gd name="T0" fmla="*/ 2147483646 w 674"/>
                  <a:gd name="T1" fmla="*/ 2147483646 h 898"/>
                  <a:gd name="T2" fmla="*/ 2147483646 w 674"/>
                  <a:gd name="T3" fmla="*/ 2147483646 h 898"/>
                  <a:gd name="T4" fmla="*/ 2147483646 w 674"/>
                  <a:gd name="T5" fmla="*/ 2147483646 h 898"/>
                  <a:gd name="T6" fmla="*/ 2147483646 w 674"/>
                  <a:gd name="T7" fmla="*/ 2147483646 h 898"/>
                  <a:gd name="T8" fmla="*/ 2147483646 w 674"/>
                  <a:gd name="T9" fmla="*/ 2147483646 h 898"/>
                  <a:gd name="T10" fmla="*/ 2147483646 w 674"/>
                  <a:gd name="T11" fmla="*/ 2147483646 h 898"/>
                  <a:gd name="T12" fmla="*/ 2147483646 w 674"/>
                  <a:gd name="T13" fmla="*/ 2147483646 h 898"/>
                  <a:gd name="T14" fmla="*/ 2147483646 w 674"/>
                  <a:gd name="T15" fmla="*/ 2147483646 h 898"/>
                  <a:gd name="T16" fmla="*/ 2147483646 w 674"/>
                  <a:gd name="T17" fmla="*/ 2147483646 h 898"/>
                  <a:gd name="T18" fmla="*/ 2147483646 w 674"/>
                  <a:gd name="T19" fmla="*/ 2147483646 h 898"/>
                  <a:gd name="T20" fmla="*/ 2147483646 w 674"/>
                  <a:gd name="T21" fmla="*/ 2147483646 h 898"/>
                  <a:gd name="T22" fmla="*/ 2147483646 w 674"/>
                  <a:gd name="T23" fmla="*/ 2147483646 h 898"/>
                  <a:gd name="T24" fmla="*/ 2147483646 w 674"/>
                  <a:gd name="T25" fmla="*/ 2147483646 h 898"/>
                  <a:gd name="T26" fmla="*/ 2147483646 w 674"/>
                  <a:gd name="T27" fmla="*/ 2147483646 h 898"/>
                  <a:gd name="T28" fmla="*/ 2147483646 w 674"/>
                  <a:gd name="T29" fmla="*/ 2147483646 h 898"/>
                  <a:gd name="T30" fmla="*/ 2147483646 w 674"/>
                  <a:gd name="T31" fmla="*/ 2147483646 h 898"/>
                  <a:gd name="T32" fmla="*/ 2147483646 w 674"/>
                  <a:gd name="T33" fmla="*/ 2147483646 h 898"/>
                  <a:gd name="T34" fmla="*/ 2147483646 w 674"/>
                  <a:gd name="T35" fmla="*/ 2147483646 h 898"/>
                  <a:gd name="T36" fmla="*/ 2147483646 w 674"/>
                  <a:gd name="T37" fmla="*/ 2147483646 h 898"/>
                  <a:gd name="T38" fmla="*/ 2147483646 w 674"/>
                  <a:gd name="T39" fmla="*/ 2147483646 h 898"/>
                  <a:gd name="T40" fmla="*/ 2147483646 w 674"/>
                  <a:gd name="T41" fmla="*/ 2147483646 h 898"/>
                  <a:gd name="T42" fmla="*/ 2147483646 w 674"/>
                  <a:gd name="T43" fmla="*/ 2147483646 h 898"/>
                  <a:gd name="T44" fmla="*/ 2147483646 w 674"/>
                  <a:gd name="T45" fmla="*/ 2147483646 h 898"/>
                  <a:gd name="T46" fmla="*/ 2147483646 w 674"/>
                  <a:gd name="T47" fmla="*/ 2147483646 h 898"/>
                  <a:gd name="T48" fmla="*/ 2147483646 w 674"/>
                  <a:gd name="T49" fmla="*/ 2147483646 h 898"/>
                  <a:gd name="T50" fmla="*/ 2147483646 w 674"/>
                  <a:gd name="T51" fmla="*/ 2147483646 h 898"/>
                  <a:gd name="T52" fmla="*/ 2147483646 w 674"/>
                  <a:gd name="T53" fmla="*/ 2147483646 h 898"/>
                  <a:gd name="T54" fmla="*/ 2147483646 w 674"/>
                  <a:gd name="T55" fmla="*/ 2147483646 h 898"/>
                  <a:gd name="T56" fmla="*/ 2147483646 w 674"/>
                  <a:gd name="T57" fmla="*/ 2147483646 h 898"/>
                  <a:gd name="T58" fmla="*/ 2147483646 w 674"/>
                  <a:gd name="T59" fmla="*/ 2147483646 h 898"/>
                  <a:gd name="T60" fmla="*/ 0 w 674"/>
                  <a:gd name="T61" fmla="*/ 2147483646 h 898"/>
                  <a:gd name="T62" fmla="*/ 2147483646 w 674"/>
                  <a:gd name="T63" fmla="*/ 2147483646 h 898"/>
                  <a:gd name="T64" fmla="*/ 2147483646 w 674"/>
                  <a:gd name="T65" fmla="*/ 2147483646 h 898"/>
                  <a:gd name="T66" fmla="*/ 2147483646 w 674"/>
                  <a:gd name="T67" fmla="*/ 2147483646 h 898"/>
                  <a:gd name="T68" fmla="*/ 2147483646 w 674"/>
                  <a:gd name="T69" fmla="*/ 2147483646 h 898"/>
                  <a:gd name="T70" fmla="*/ 2147483646 w 674"/>
                  <a:gd name="T71" fmla="*/ 2147483646 h 898"/>
                  <a:gd name="T72" fmla="*/ 2147483646 w 674"/>
                  <a:gd name="T73" fmla="*/ 2147483646 h 898"/>
                  <a:gd name="T74" fmla="*/ 2147483646 w 674"/>
                  <a:gd name="T75" fmla="*/ 2147483646 h 898"/>
                  <a:gd name="T76" fmla="*/ 2147483646 w 674"/>
                  <a:gd name="T77" fmla="*/ 2147483646 h 898"/>
                  <a:gd name="T78" fmla="*/ 2147483646 w 674"/>
                  <a:gd name="T79" fmla="*/ 2147483646 h 898"/>
                  <a:gd name="T80" fmla="*/ 2147483646 w 674"/>
                  <a:gd name="T81" fmla="*/ 2147483646 h 898"/>
                  <a:gd name="T82" fmla="*/ 2147483646 w 674"/>
                  <a:gd name="T83" fmla="*/ 2147483646 h 898"/>
                  <a:gd name="T84" fmla="*/ 2147483646 w 674"/>
                  <a:gd name="T85" fmla="*/ 0 h 898"/>
                  <a:gd name="T86" fmla="*/ 2147483646 w 674"/>
                  <a:gd name="T87" fmla="*/ 2147483646 h 898"/>
                  <a:gd name="T88" fmla="*/ 2147483646 w 674"/>
                  <a:gd name="T89" fmla="*/ 2147483646 h 898"/>
                  <a:gd name="T90" fmla="*/ 2147483646 w 674"/>
                  <a:gd name="T91" fmla="*/ 2147483646 h 898"/>
                  <a:gd name="T92" fmla="*/ 2147483646 w 674"/>
                  <a:gd name="T93" fmla="*/ 2147483646 h 898"/>
                  <a:gd name="T94" fmla="*/ 2147483646 w 674"/>
                  <a:gd name="T95" fmla="*/ 2147483646 h 898"/>
                  <a:gd name="T96" fmla="*/ 2147483646 w 674"/>
                  <a:gd name="T97" fmla="*/ 2147483646 h 898"/>
                  <a:gd name="T98" fmla="*/ 2147483646 w 674"/>
                  <a:gd name="T99" fmla="*/ 2147483646 h 898"/>
                  <a:gd name="T100" fmla="*/ 2147483646 w 674"/>
                  <a:gd name="T101" fmla="*/ 2147483646 h 898"/>
                  <a:gd name="T102" fmla="*/ 2147483646 w 674"/>
                  <a:gd name="T103" fmla="*/ 2147483646 h 898"/>
                  <a:gd name="T104" fmla="*/ 2147483646 w 674"/>
                  <a:gd name="T105" fmla="*/ 2147483646 h 898"/>
                  <a:gd name="T106" fmla="*/ 2147483646 w 674"/>
                  <a:gd name="T107" fmla="*/ 2147483646 h 898"/>
                  <a:gd name="T108" fmla="*/ 2147483646 w 674"/>
                  <a:gd name="T109" fmla="*/ 2147483646 h 898"/>
                  <a:gd name="T110" fmla="*/ 2147483646 w 674"/>
                  <a:gd name="T111" fmla="*/ 2147483646 h 898"/>
                  <a:gd name="T112" fmla="*/ 2147483646 w 674"/>
                  <a:gd name="T113" fmla="*/ 2147483646 h 898"/>
                  <a:gd name="T114" fmla="*/ 2147483646 w 674"/>
                  <a:gd name="T115" fmla="*/ 2147483646 h 89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674" h="898">
                    <a:moveTo>
                      <a:pt x="314" y="174"/>
                    </a:moveTo>
                    <a:lnTo>
                      <a:pt x="329" y="185"/>
                    </a:lnTo>
                    <a:lnTo>
                      <a:pt x="339" y="178"/>
                    </a:lnTo>
                    <a:lnTo>
                      <a:pt x="355" y="196"/>
                    </a:lnTo>
                    <a:lnTo>
                      <a:pt x="359" y="196"/>
                    </a:lnTo>
                    <a:lnTo>
                      <a:pt x="365" y="196"/>
                    </a:lnTo>
                    <a:lnTo>
                      <a:pt x="375" y="206"/>
                    </a:lnTo>
                    <a:lnTo>
                      <a:pt x="375" y="233"/>
                    </a:lnTo>
                    <a:lnTo>
                      <a:pt x="365" y="244"/>
                    </a:lnTo>
                    <a:lnTo>
                      <a:pt x="369" y="250"/>
                    </a:lnTo>
                    <a:lnTo>
                      <a:pt x="399" y="265"/>
                    </a:lnTo>
                    <a:lnTo>
                      <a:pt x="399" y="276"/>
                    </a:lnTo>
                    <a:lnTo>
                      <a:pt x="430" y="293"/>
                    </a:lnTo>
                    <a:lnTo>
                      <a:pt x="436" y="293"/>
                    </a:lnTo>
                    <a:lnTo>
                      <a:pt x="446" y="309"/>
                    </a:lnTo>
                    <a:lnTo>
                      <a:pt x="456" y="315"/>
                    </a:lnTo>
                    <a:lnTo>
                      <a:pt x="470" y="315"/>
                    </a:lnTo>
                    <a:lnTo>
                      <a:pt x="476" y="320"/>
                    </a:lnTo>
                    <a:lnTo>
                      <a:pt x="501" y="315"/>
                    </a:lnTo>
                    <a:lnTo>
                      <a:pt x="507" y="304"/>
                    </a:lnTo>
                    <a:lnTo>
                      <a:pt x="517" y="293"/>
                    </a:lnTo>
                    <a:lnTo>
                      <a:pt x="527" y="309"/>
                    </a:lnTo>
                    <a:lnTo>
                      <a:pt x="547" y="309"/>
                    </a:lnTo>
                    <a:lnTo>
                      <a:pt x="551" y="304"/>
                    </a:lnTo>
                    <a:lnTo>
                      <a:pt x="588" y="304"/>
                    </a:lnTo>
                    <a:lnTo>
                      <a:pt x="577" y="341"/>
                    </a:lnTo>
                    <a:lnTo>
                      <a:pt x="582" y="352"/>
                    </a:lnTo>
                    <a:lnTo>
                      <a:pt x="582" y="363"/>
                    </a:lnTo>
                    <a:lnTo>
                      <a:pt x="562" y="374"/>
                    </a:lnTo>
                    <a:lnTo>
                      <a:pt x="572" y="385"/>
                    </a:lnTo>
                    <a:lnTo>
                      <a:pt x="557" y="396"/>
                    </a:lnTo>
                    <a:lnTo>
                      <a:pt x="557" y="402"/>
                    </a:lnTo>
                    <a:lnTo>
                      <a:pt x="557" y="407"/>
                    </a:lnTo>
                    <a:lnTo>
                      <a:pt x="562" y="413"/>
                    </a:lnTo>
                    <a:lnTo>
                      <a:pt x="562" y="424"/>
                    </a:lnTo>
                    <a:lnTo>
                      <a:pt x="557" y="428"/>
                    </a:lnTo>
                    <a:lnTo>
                      <a:pt x="567" y="450"/>
                    </a:lnTo>
                    <a:lnTo>
                      <a:pt x="547" y="456"/>
                    </a:lnTo>
                    <a:lnTo>
                      <a:pt x="547" y="467"/>
                    </a:lnTo>
                    <a:lnTo>
                      <a:pt x="551" y="489"/>
                    </a:lnTo>
                    <a:lnTo>
                      <a:pt x="567" y="483"/>
                    </a:lnTo>
                    <a:lnTo>
                      <a:pt x="572" y="483"/>
                    </a:lnTo>
                    <a:lnTo>
                      <a:pt x="572" y="494"/>
                    </a:lnTo>
                    <a:lnTo>
                      <a:pt x="592" y="489"/>
                    </a:lnTo>
                    <a:lnTo>
                      <a:pt x="598" y="489"/>
                    </a:lnTo>
                    <a:lnTo>
                      <a:pt x="602" y="489"/>
                    </a:lnTo>
                    <a:lnTo>
                      <a:pt x="622" y="489"/>
                    </a:lnTo>
                    <a:lnTo>
                      <a:pt x="628" y="494"/>
                    </a:lnTo>
                    <a:lnTo>
                      <a:pt x="632" y="494"/>
                    </a:lnTo>
                    <a:lnTo>
                      <a:pt x="643" y="472"/>
                    </a:lnTo>
                    <a:lnTo>
                      <a:pt x="648" y="472"/>
                    </a:lnTo>
                    <a:lnTo>
                      <a:pt x="673" y="461"/>
                    </a:lnTo>
                    <a:lnTo>
                      <a:pt x="669" y="489"/>
                    </a:lnTo>
                    <a:lnTo>
                      <a:pt x="673" y="494"/>
                    </a:lnTo>
                    <a:lnTo>
                      <a:pt x="653" y="511"/>
                    </a:lnTo>
                    <a:lnTo>
                      <a:pt x="673" y="521"/>
                    </a:lnTo>
                    <a:lnTo>
                      <a:pt x="669" y="537"/>
                    </a:lnTo>
                    <a:lnTo>
                      <a:pt x="659" y="548"/>
                    </a:lnTo>
                    <a:lnTo>
                      <a:pt x="643" y="543"/>
                    </a:lnTo>
                    <a:lnTo>
                      <a:pt x="628" y="554"/>
                    </a:lnTo>
                    <a:lnTo>
                      <a:pt x="618" y="559"/>
                    </a:lnTo>
                    <a:lnTo>
                      <a:pt x="598" y="554"/>
                    </a:lnTo>
                    <a:lnTo>
                      <a:pt x="588" y="565"/>
                    </a:lnTo>
                    <a:lnTo>
                      <a:pt x="582" y="571"/>
                    </a:lnTo>
                    <a:lnTo>
                      <a:pt x="582" y="576"/>
                    </a:lnTo>
                    <a:lnTo>
                      <a:pt x="602" y="593"/>
                    </a:lnTo>
                    <a:lnTo>
                      <a:pt x="602" y="597"/>
                    </a:lnTo>
                    <a:lnTo>
                      <a:pt x="612" y="597"/>
                    </a:lnTo>
                    <a:lnTo>
                      <a:pt x="618" y="604"/>
                    </a:lnTo>
                    <a:lnTo>
                      <a:pt x="618" y="615"/>
                    </a:lnTo>
                    <a:lnTo>
                      <a:pt x="618" y="619"/>
                    </a:lnTo>
                    <a:lnTo>
                      <a:pt x="598" y="619"/>
                    </a:lnTo>
                    <a:lnTo>
                      <a:pt x="598" y="641"/>
                    </a:lnTo>
                    <a:lnTo>
                      <a:pt x="598" y="647"/>
                    </a:lnTo>
                    <a:lnTo>
                      <a:pt x="592" y="647"/>
                    </a:lnTo>
                    <a:lnTo>
                      <a:pt x="588" y="647"/>
                    </a:lnTo>
                    <a:lnTo>
                      <a:pt x="588" y="652"/>
                    </a:lnTo>
                    <a:lnTo>
                      <a:pt x="572" y="658"/>
                    </a:lnTo>
                    <a:lnTo>
                      <a:pt x="572" y="674"/>
                    </a:lnTo>
                    <a:lnTo>
                      <a:pt x="557" y="669"/>
                    </a:lnTo>
                    <a:lnTo>
                      <a:pt x="551" y="669"/>
                    </a:lnTo>
                    <a:lnTo>
                      <a:pt x="551" y="680"/>
                    </a:lnTo>
                    <a:lnTo>
                      <a:pt x="547" y="684"/>
                    </a:lnTo>
                    <a:lnTo>
                      <a:pt x="547" y="712"/>
                    </a:lnTo>
                    <a:lnTo>
                      <a:pt x="537" y="717"/>
                    </a:lnTo>
                    <a:lnTo>
                      <a:pt x="537" y="739"/>
                    </a:lnTo>
                    <a:lnTo>
                      <a:pt x="527" y="750"/>
                    </a:lnTo>
                    <a:lnTo>
                      <a:pt x="527" y="756"/>
                    </a:lnTo>
                    <a:lnTo>
                      <a:pt x="527" y="767"/>
                    </a:lnTo>
                    <a:lnTo>
                      <a:pt x="551" y="778"/>
                    </a:lnTo>
                    <a:lnTo>
                      <a:pt x="527" y="799"/>
                    </a:lnTo>
                    <a:lnTo>
                      <a:pt x="521" y="804"/>
                    </a:lnTo>
                    <a:lnTo>
                      <a:pt x="507" y="815"/>
                    </a:lnTo>
                    <a:lnTo>
                      <a:pt x="521" y="836"/>
                    </a:lnTo>
                    <a:lnTo>
                      <a:pt x="517" y="843"/>
                    </a:lnTo>
                    <a:lnTo>
                      <a:pt x="521" y="847"/>
                    </a:lnTo>
                    <a:lnTo>
                      <a:pt x="511" y="875"/>
                    </a:lnTo>
                    <a:lnTo>
                      <a:pt x="476" y="897"/>
                    </a:lnTo>
                    <a:lnTo>
                      <a:pt x="470" y="864"/>
                    </a:lnTo>
                    <a:lnTo>
                      <a:pt x="440" y="843"/>
                    </a:lnTo>
                    <a:lnTo>
                      <a:pt x="405" y="891"/>
                    </a:lnTo>
                    <a:lnTo>
                      <a:pt x="379" y="891"/>
                    </a:lnTo>
                    <a:lnTo>
                      <a:pt x="375" y="886"/>
                    </a:lnTo>
                    <a:lnTo>
                      <a:pt x="375" y="854"/>
                    </a:lnTo>
                    <a:lnTo>
                      <a:pt x="349" y="810"/>
                    </a:lnTo>
                    <a:lnTo>
                      <a:pt x="314" y="799"/>
                    </a:lnTo>
                    <a:lnTo>
                      <a:pt x="304" y="778"/>
                    </a:lnTo>
                    <a:lnTo>
                      <a:pt x="298" y="771"/>
                    </a:lnTo>
                    <a:lnTo>
                      <a:pt x="294" y="767"/>
                    </a:lnTo>
                    <a:lnTo>
                      <a:pt x="278" y="756"/>
                    </a:lnTo>
                    <a:lnTo>
                      <a:pt x="268" y="723"/>
                    </a:lnTo>
                    <a:lnTo>
                      <a:pt x="233" y="712"/>
                    </a:lnTo>
                    <a:lnTo>
                      <a:pt x="223" y="723"/>
                    </a:lnTo>
                    <a:lnTo>
                      <a:pt x="182" y="723"/>
                    </a:lnTo>
                    <a:lnTo>
                      <a:pt x="152" y="750"/>
                    </a:lnTo>
                    <a:lnTo>
                      <a:pt x="146" y="750"/>
                    </a:lnTo>
                    <a:lnTo>
                      <a:pt x="116" y="739"/>
                    </a:lnTo>
                    <a:lnTo>
                      <a:pt x="122" y="669"/>
                    </a:lnTo>
                    <a:lnTo>
                      <a:pt x="111" y="663"/>
                    </a:lnTo>
                    <a:lnTo>
                      <a:pt x="91" y="647"/>
                    </a:lnTo>
                    <a:lnTo>
                      <a:pt x="45" y="652"/>
                    </a:lnTo>
                    <a:lnTo>
                      <a:pt x="35" y="652"/>
                    </a:lnTo>
                    <a:lnTo>
                      <a:pt x="14" y="658"/>
                    </a:lnTo>
                    <a:lnTo>
                      <a:pt x="0" y="663"/>
                    </a:lnTo>
                    <a:lnTo>
                      <a:pt x="0" y="652"/>
                    </a:lnTo>
                    <a:lnTo>
                      <a:pt x="14" y="615"/>
                    </a:lnTo>
                    <a:lnTo>
                      <a:pt x="14" y="597"/>
                    </a:lnTo>
                    <a:lnTo>
                      <a:pt x="25" y="587"/>
                    </a:lnTo>
                    <a:lnTo>
                      <a:pt x="25" y="576"/>
                    </a:lnTo>
                    <a:lnTo>
                      <a:pt x="35" y="576"/>
                    </a:lnTo>
                    <a:lnTo>
                      <a:pt x="41" y="576"/>
                    </a:lnTo>
                    <a:lnTo>
                      <a:pt x="45" y="576"/>
                    </a:lnTo>
                    <a:lnTo>
                      <a:pt x="45" y="582"/>
                    </a:lnTo>
                    <a:lnTo>
                      <a:pt x="51" y="587"/>
                    </a:lnTo>
                    <a:lnTo>
                      <a:pt x="55" y="587"/>
                    </a:lnTo>
                    <a:lnTo>
                      <a:pt x="61" y="587"/>
                    </a:lnTo>
                    <a:lnTo>
                      <a:pt x="75" y="587"/>
                    </a:lnTo>
                    <a:lnTo>
                      <a:pt x="96" y="587"/>
                    </a:lnTo>
                    <a:lnTo>
                      <a:pt x="96" y="582"/>
                    </a:lnTo>
                    <a:lnTo>
                      <a:pt x="106" y="571"/>
                    </a:lnTo>
                    <a:lnTo>
                      <a:pt x="96" y="571"/>
                    </a:lnTo>
                    <a:lnTo>
                      <a:pt x="85" y="571"/>
                    </a:lnTo>
                    <a:lnTo>
                      <a:pt x="81" y="559"/>
                    </a:lnTo>
                    <a:lnTo>
                      <a:pt x="96" y="559"/>
                    </a:lnTo>
                    <a:lnTo>
                      <a:pt x="85" y="548"/>
                    </a:lnTo>
                    <a:lnTo>
                      <a:pt x="81" y="543"/>
                    </a:lnTo>
                    <a:lnTo>
                      <a:pt x="71" y="537"/>
                    </a:lnTo>
                    <a:lnTo>
                      <a:pt x="65" y="526"/>
                    </a:lnTo>
                    <a:lnTo>
                      <a:pt x="55" y="521"/>
                    </a:lnTo>
                    <a:lnTo>
                      <a:pt x="45" y="511"/>
                    </a:lnTo>
                    <a:lnTo>
                      <a:pt x="45" y="521"/>
                    </a:lnTo>
                    <a:lnTo>
                      <a:pt x="45" y="532"/>
                    </a:lnTo>
                    <a:lnTo>
                      <a:pt x="14" y="559"/>
                    </a:lnTo>
                    <a:lnTo>
                      <a:pt x="4" y="559"/>
                    </a:lnTo>
                    <a:lnTo>
                      <a:pt x="14" y="494"/>
                    </a:lnTo>
                    <a:lnTo>
                      <a:pt x="30" y="417"/>
                    </a:lnTo>
                    <a:lnTo>
                      <a:pt x="35" y="402"/>
                    </a:lnTo>
                    <a:lnTo>
                      <a:pt x="45" y="369"/>
                    </a:lnTo>
                    <a:lnTo>
                      <a:pt x="35" y="341"/>
                    </a:lnTo>
                    <a:lnTo>
                      <a:pt x="35" y="326"/>
                    </a:lnTo>
                    <a:lnTo>
                      <a:pt x="35" y="298"/>
                    </a:lnTo>
                    <a:lnTo>
                      <a:pt x="41" y="276"/>
                    </a:lnTo>
                    <a:lnTo>
                      <a:pt x="51" y="250"/>
                    </a:lnTo>
                    <a:lnTo>
                      <a:pt x="55" y="200"/>
                    </a:lnTo>
                    <a:lnTo>
                      <a:pt x="55" y="178"/>
                    </a:lnTo>
                    <a:lnTo>
                      <a:pt x="61" y="109"/>
                    </a:lnTo>
                    <a:lnTo>
                      <a:pt x="61" y="92"/>
                    </a:lnTo>
                    <a:lnTo>
                      <a:pt x="71" y="70"/>
                    </a:lnTo>
                    <a:lnTo>
                      <a:pt x="65" y="59"/>
                    </a:lnTo>
                    <a:lnTo>
                      <a:pt x="61" y="54"/>
                    </a:lnTo>
                    <a:lnTo>
                      <a:pt x="91" y="11"/>
                    </a:lnTo>
                    <a:lnTo>
                      <a:pt x="96" y="0"/>
                    </a:lnTo>
                    <a:lnTo>
                      <a:pt x="111" y="0"/>
                    </a:lnTo>
                    <a:lnTo>
                      <a:pt x="111" y="16"/>
                    </a:lnTo>
                    <a:lnTo>
                      <a:pt x="106" y="16"/>
                    </a:lnTo>
                    <a:lnTo>
                      <a:pt x="106" y="26"/>
                    </a:lnTo>
                    <a:lnTo>
                      <a:pt x="116" y="33"/>
                    </a:lnTo>
                    <a:lnTo>
                      <a:pt x="142" y="59"/>
                    </a:lnTo>
                    <a:lnTo>
                      <a:pt x="166" y="87"/>
                    </a:lnTo>
                    <a:lnTo>
                      <a:pt x="192" y="119"/>
                    </a:lnTo>
                    <a:lnTo>
                      <a:pt x="213" y="146"/>
                    </a:lnTo>
                    <a:lnTo>
                      <a:pt x="223" y="168"/>
                    </a:lnTo>
                    <a:lnTo>
                      <a:pt x="227" y="185"/>
                    </a:lnTo>
                    <a:lnTo>
                      <a:pt x="233" y="217"/>
                    </a:lnTo>
                    <a:lnTo>
                      <a:pt x="233" y="244"/>
                    </a:lnTo>
                    <a:lnTo>
                      <a:pt x="237" y="255"/>
                    </a:lnTo>
                    <a:lnTo>
                      <a:pt x="243" y="276"/>
                    </a:lnTo>
                    <a:lnTo>
                      <a:pt x="253" y="298"/>
                    </a:lnTo>
                    <a:lnTo>
                      <a:pt x="263" y="320"/>
                    </a:lnTo>
                    <a:lnTo>
                      <a:pt x="268" y="331"/>
                    </a:lnTo>
                    <a:lnTo>
                      <a:pt x="274" y="341"/>
                    </a:lnTo>
                    <a:lnTo>
                      <a:pt x="278" y="352"/>
                    </a:lnTo>
                    <a:lnTo>
                      <a:pt x="284" y="358"/>
                    </a:lnTo>
                    <a:lnTo>
                      <a:pt x="294" y="374"/>
                    </a:lnTo>
                    <a:lnTo>
                      <a:pt x="304" y="385"/>
                    </a:lnTo>
                    <a:lnTo>
                      <a:pt x="304" y="396"/>
                    </a:lnTo>
                    <a:lnTo>
                      <a:pt x="304" y="424"/>
                    </a:lnTo>
                    <a:lnTo>
                      <a:pt x="308" y="424"/>
                    </a:lnTo>
                    <a:lnTo>
                      <a:pt x="314" y="424"/>
                    </a:lnTo>
                    <a:lnTo>
                      <a:pt x="314" y="380"/>
                    </a:lnTo>
                    <a:lnTo>
                      <a:pt x="294" y="358"/>
                    </a:lnTo>
                    <a:lnTo>
                      <a:pt x="288" y="348"/>
                    </a:lnTo>
                    <a:lnTo>
                      <a:pt x="334" y="369"/>
                    </a:lnTo>
                    <a:lnTo>
                      <a:pt x="334" y="380"/>
                    </a:lnTo>
                    <a:lnTo>
                      <a:pt x="334" y="385"/>
                    </a:lnTo>
                    <a:lnTo>
                      <a:pt x="344" y="391"/>
                    </a:lnTo>
                    <a:lnTo>
                      <a:pt x="344" y="385"/>
                    </a:lnTo>
                    <a:lnTo>
                      <a:pt x="344" y="380"/>
                    </a:lnTo>
                    <a:lnTo>
                      <a:pt x="344" y="374"/>
                    </a:lnTo>
                    <a:lnTo>
                      <a:pt x="339" y="363"/>
                    </a:lnTo>
                    <a:lnTo>
                      <a:pt x="324" y="352"/>
                    </a:lnTo>
                    <a:lnTo>
                      <a:pt x="308" y="348"/>
                    </a:lnTo>
                    <a:lnTo>
                      <a:pt x="298" y="341"/>
                    </a:lnTo>
                    <a:lnTo>
                      <a:pt x="288" y="337"/>
                    </a:lnTo>
                    <a:lnTo>
                      <a:pt x="284" y="331"/>
                    </a:lnTo>
                    <a:lnTo>
                      <a:pt x="278" y="320"/>
                    </a:lnTo>
                    <a:lnTo>
                      <a:pt x="274" y="315"/>
                    </a:lnTo>
                    <a:lnTo>
                      <a:pt x="268" y="298"/>
                    </a:lnTo>
                    <a:lnTo>
                      <a:pt x="263" y="293"/>
                    </a:lnTo>
                    <a:lnTo>
                      <a:pt x="268" y="272"/>
                    </a:lnTo>
                    <a:lnTo>
                      <a:pt x="268" y="265"/>
                    </a:lnTo>
                    <a:lnTo>
                      <a:pt x="268" y="261"/>
                    </a:lnTo>
                    <a:lnTo>
                      <a:pt x="258" y="228"/>
                    </a:lnTo>
                    <a:lnTo>
                      <a:pt x="258" y="217"/>
                    </a:lnTo>
                    <a:lnTo>
                      <a:pt x="253" y="189"/>
                    </a:lnTo>
                    <a:lnTo>
                      <a:pt x="258" y="178"/>
                    </a:lnTo>
                    <a:lnTo>
                      <a:pt x="284" y="163"/>
                    </a:lnTo>
                    <a:lnTo>
                      <a:pt x="294" y="152"/>
                    </a:lnTo>
                    <a:lnTo>
                      <a:pt x="294" y="146"/>
                    </a:lnTo>
                    <a:lnTo>
                      <a:pt x="304" y="141"/>
                    </a:lnTo>
                    <a:lnTo>
                      <a:pt x="318" y="146"/>
                    </a:lnTo>
                    <a:lnTo>
                      <a:pt x="324" y="152"/>
                    </a:lnTo>
                    <a:lnTo>
                      <a:pt x="314" y="168"/>
                    </a:lnTo>
                    <a:lnTo>
                      <a:pt x="314" y="174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92" name="Freeform 19">
                <a:extLst>
                  <a:ext uri="{FF2B5EF4-FFF2-40B4-BE49-F238E27FC236}">
                    <a16:creationId xmlns:a16="http://schemas.microsoft.com/office/drawing/2014/main" id="{8ED82A7F-4AF0-4C7E-B443-84637CC2DF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85236" y="2097046"/>
                <a:ext cx="663590" cy="570625"/>
              </a:xfrm>
              <a:custGeom>
                <a:avLst/>
                <a:gdLst>
                  <a:gd name="T0" fmla="*/ 2147483646 w 691"/>
                  <a:gd name="T1" fmla="*/ 2147483646 h 631"/>
                  <a:gd name="T2" fmla="*/ 2147483646 w 691"/>
                  <a:gd name="T3" fmla="*/ 2147483646 h 631"/>
                  <a:gd name="T4" fmla="*/ 2147483646 w 691"/>
                  <a:gd name="T5" fmla="*/ 2147483646 h 631"/>
                  <a:gd name="T6" fmla="*/ 2147483646 w 691"/>
                  <a:gd name="T7" fmla="*/ 2147483646 h 631"/>
                  <a:gd name="T8" fmla="*/ 2147483646 w 691"/>
                  <a:gd name="T9" fmla="*/ 2147483646 h 631"/>
                  <a:gd name="T10" fmla="*/ 2147483646 w 691"/>
                  <a:gd name="T11" fmla="*/ 2147483646 h 631"/>
                  <a:gd name="T12" fmla="*/ 2147483646 w 691"/>
                  <a:gd name="T13" fmla="*/ 2147483646 h 631"/>
                  <a:gd name="T14" fmla="*/ 2147483646 w 691"/>
                  <a:gd name="T15" fmla="*/ 2147483646 h 631"/>
                  <a:gd name="T16" fmla="*/ 2147483646 w 691"/>
                  <a:gd name="T17" fmla="*/ 2147483646 h 631"/>
                  <a:gd name="T18" fmla="*/ 2147483646 w 691"/>
                  <a:gd name="T19" fmla="*/ 2147483646 h 631"/>
                  <a:gd name="T20" fmla="*/ 2147483646 w 691"/>
                  <a:gd name="T21" fmla="*/ 2147483646 h 631"/>
                  <a:gd name="T22" fmla="*/ 2147483646 w 691"/>
                  <a:gd name="T23" fmla="*/ 2147483646 h 631"/>
                  <a:gd name="T24" fmla="*/ 2147483646 w 691"/>
                  <a:gd name="T25" fmla="*/ 2147483646 h 631"/>
                  <a:gd name="T26" fmla="*/ 2147483646 w 691"/>
                  <a:gd name="T27" fmla="*/ 2147483646 h 631"/>
                  <a:gd name="T28" fmla="*/ 2147483646 w 691"/>
                  <a:gd name="T29" fmla="*/ 2147483646 h 631"/>
                  <a:gd name="T30" fmla="*/ 2147483646 w 691"/>
                  <a:gd name="T31" fmla="*/ 2147483646 h 631"/>
                  <a:gd name="T32" fmla="*/ 2147483646 w 691"/>
                  <a:gd name="T33" fmla="*/ 2147483646 h 631"/>
                  <a:gd name="T34" fmla="*/ 2147483646 w 691"/>
                  <a:gd name="T35" fmla="*/ 2147483646 h 631"/>
                  <a:gd name="T36" fmla="*/ 2147483646 w 691"/>
                  <a:gd name="T37" fmla="*/ 2147483646 h 631"/>
                  <a:gd name="T38" fmla="*/ 2147483646 w 691"/>
                  <a:gd name="T39" fmla="*/ 2147483646 h 631"/>
                  <a:gd name="T40" fmla="*/ 2147483646 w 691"/>
                  <a:gd name="T41" fmla="*/ 2147483646 h 631"/>
                  <a:gd name="T42" fmla="*/ 2147483646 w 691"/>
                  <a:gd name="T43" fmla="*/ 2147483646 h 631"/>
                  <a:gd name="T44" fmla="*/ 2147483646 w 691"/>
                  <a:gd name="T45" fmla="*/ 2147483646 h 631"/>
                  <a:gd name="T46" fmla="*/ 2147483646 w 691"/>
                  <a:gd name="T47" fmla="*/ 2147483646 h 631"/>
                  <a:gd name="T48" fmla="*/ 2147483646 w 691"/>
                  <a:gd name="T49" fmla="*/ 2147483646 h 631"/>
                  <a:gd name="T50" fmla="*/ 0 w 691"/>
                  <a:gd name="T51" fmla="*/ 2147483646 h 631"/>
                  <a:gd name="T52" fmla="*/ 2147483646 w 691"/>
                  <a:gd name="T53" fmla="*/ 2147483646 h 631"/>
                  <a:gd name="T54" fmla="*/ 2147483646 w 691"/>
                  <a:gd name="T55" fmla="*/ 2147483646 h 631"/>
                  <a:gd name="T56" fmla="*/ 2147483646 w 691"/>
                  <a:gd name="T57" fmla="*/ 2147483646 h 631"/>
                  <a:gd name="T58" fmla="*/ 2147483646 w 691"/>
                  <a:gd name="T59" fmla="*/ 2147483646 h 631"/>
                  <a:gd name="T60" fmla="*/ 2147483646 w 691"/>
                  <a:gd name="T61" fmla="*/ 2147483646 h 631"/>
                  <a:gd name="T62" fmla="*/ 2147483646 w 691"/>
                  <a:gd name="T63" fmla="*/ 2147483646 h 631"/>
                  <a:gd name="T64" fmla="*/ 2147483646 w 691"/>
                  <a:gd name="T65" fmla="*/ 2147483646 h 631"/>
                  <a:gd name="T66" fmla="*/ 2147483646 w 691"/>
                  <a:gd name="T67" fmla="*/ 2147483646 h 631"/>
                  <a:gd name="T68" fmla="*/ 2147483646 w 691"/>
                  <a:gd name="T69" fmla="*/ 2147483646 h 631"/>
                  <a:gd name="T70" fmla="*/ 2147483646 w 691"/>
                  <a:gd name="T71" fmla="*/ 0 h 631"/>
                  <a:gd name="T72" fmla="*/ 2147483646 w 691"/>
                  <a:gd name="T73" fmla="*/ 2147483646 h 631"/>
                  <a:gd name="T74" fmla="*/ 2147483646 w 691"/>
                  <a:gd name="T75" fmla="*/ 2147483646 h 631"/>
                  <a:gd name="T76" fmla="*/ 2147483646 w 691"/>
                  <a:gd name="T77" fmla="*/ 2147483646 h 631"/>
                  <a:gd name="T78" fmla="*/ 2147483646 w 691"/>
                  <a:gd name="T79" fmla="*/ 2147483646 h 631"/>
                  <a:gd name="T80" fmla="*/ 2147483646 w 691"/>
                  <a:gd name="T81" fmla="*/ 2147483646 h 631"/>
                  <a:gd name="T82" fmla="*/ 2147483646 w 691"/>
                  <a:gd name="T83" fmla="*/ 2147483646 h 631"/>
                  <a:gd name="T84" fmla="*/ 2147483646 w 691"/>
                  <a:gd name="T85" fmla="*/ 2147483646 h 631"/>
                  <a:gd name="T86" fmla="*/ 2147483646 w 691"/>
                  <a:gd name="T87" fmla="*/ 2147483646 h 631"/>
                  <a:gd name="T88" fmla="*/ 2147483646 w 691"/>
                  <a:gd name="T89" fmla="*/ 2147483646 h 631"/>
                  <a:gd name="T90" fmla="*/ 2147483646 w 691"/>
                  <a:gd name="T91" fmla="*/ 2147483646 h 631"/>
                  <a:gd name="T92" fmla="*/ 2147483646 w 691"/>
                  <a:gd name="T93" fmla="*/ 2147483646 h 631"/>
                  <a:gd name="T94" fmla="*/ 2147483646 w 691"/>
                  <a:gd name="T95" fmla="*/ 2147483646 h 631"/>
                  <a:gd name="T96" fmla="*/ 2147483646 w 691"/>
                  <a:gd name="T97" fmla="*/ 2147483646 h 631"/>
                  <a:gd name="T98" fmla="*/ 2147483646 w 691"/>
                  <a:gd name="T99" fmla="*/ 2147483646 h 63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691" h="631">
                    <a:moveTo>
                      <a:pt x="544" y="483"/>
                    </a:moveTo>
                    <a:lnTo>
                      <a:pt x="554" y="504"/>
                    </a:lnTo>
                    <a:lnTo>
                      <a:pt x="564" y="504"/>
                    </a:lnTo>
                    <a:lnTo>
                      <a:pt x="578" y="515"/>
                    </a:lnTo>
                    <a:lnTo>
                      <a:pt x="574" y="532"/>
                    </a:lnTo>
                    <a:lnTo>
                      <a:pt x="574" y="537"/>
                    </a:lnTo>
                    <a:lnTo>
                      <a:pt x="544" y="526"/>
                    </a:lnTo>
                    <a:lnTo>
                      <a:pt x="544" y="521"/>
                    </a:lnTo>
                    <a:lnTo>
                      <a:pt x="548" y="511"/>
                    </a:lnTo>
                    <a:lnTo>
                      <a:pt x="528" y="500"/>
                    </a:lnTo>
                    <a:lnTo>
                      <a:pt x="523" y="504"/>
                    </a:lnTo>
                    <a:lnTo>
                      <a:pt x="513" y="526"/>
                    </a:lnTo>
                    <a:lnTo>
                      <a:pt x="497" y="521"/>
                    </a:lnTo>
                    <a:lnTo>
                      <a:pt x="483" y="532"/>
                    </a:lnTo>
                    <a:lnTo>
                      <a:pt x="477" y="548"/>
                    </a:lnTo>
                    <a:lnTo>
                      <a:pt x="477" y="554"/>
                    </a:lnTo>
                    <a:lnTo>
                      <a:pt x="477" y="569"/>
                    </a:lnTo>
                    <a:lnTo>
                      <a:pt x="442" y="580"/>
                    </a:lnTo>
                    <a:lnTo>
                      <a:pt x="436" y="565"/>
                    </a:lnTo>
                    <a:lnTo>
                      <a:pt x="442" y="548"/>
                    </a:lnTo>
                    <a:lnTo>
                      <a:pt x="436" y="532"/>
                    </a:lnTo>
                    <a:lnTo>
                      <a:pt x="432" y="532"/>
                    </a:lnTo>
                    <a:lnTo>
                      <a:pt x="416" y="526"/>
                    </a:lnTo>
                    <a:lnTo>
                      <a:pt x="406" y="548"/>
                    </a:lnTo>
                    <a:lnTo>
                      <a:pt x="412" y="569"/>
                    </a:lnTo>
                    <a:lnTo>
                      <a:pt x="396" y="591"/>
                    </a:lnTo>
                    <a:lnTo>
                      <a:pt x="416" y="613"/>
                    </a:lnTo>
                    <a:lnTo>
                      <a:pt x="406" y="630"/>
                    </a:lnTo>
                    <a:lnTo>
                      <a:pt x="402" y="630"/>
                    </a:lnTo>
                    <a:lnTo>
                      <a:pt x="365" y="630"/>
                    </a:lnTo>
                    <a:lnTo>
                      <a:pt x="365" y="624"/>
                    </a:lnTo>
                    <a:lnTo>
                      <a:pt x="335" y="597"/>
                    </a:lnTo>
                    <a:lnTo>
                      <a:pt x="325" y="602"/>
                    </a:lnTo>
                    <a:lnTo>
                      <a:pt x="310" y="597"/>
                    </a:lnTo>
                    <a:lnTo>
                      <a:pt x="300" y="580"/>
                    </a:lnTo>
                    <a:lnTo>
                      <a:pt x="300" y="576"/>
                    </a:lnTo>
                    <a:lnTo>
                      <a:pt x="294" y="569"/>
                    </a:lnTo>
                    <a:lnTo>
                      <a:pt x="274" y="548"/>
                    </a:lnTo>
                    <a:lnTo>
                      <a:pt x="254" y="543"/>
                    </a:lnTo>
                    <a:lnTo>
                      <a:pt x="223" y="515"/>
                    </a:lnTo>
                    <a:lnTo>
                      <a:pt x="223" y="504"/>
                    </a:lnTo>
                    <a:lnTo>
                      <a:pt x="207" y="478"/>
                    </a:lnTo>
                    <a:lnTo>
                      <a:pt x="193" y="467"/>
                    </a:lnTo>
                    <a:lnTo>
                      <a:pt x="162" y="450"/>
                    </a:lnTo>
                    <a:lnTo>
                      <a:pt x="142" y="445"/>
                    </a:lnTo>
                    <a:lnTo>
                      <a:pt x="122" y="428"/>
                    </a:lnTo>
                    <a:lnTo>
                      <a:pt x="142" y="424"/>
                    </a:lnTo>
                    <a:lnTo>
                      <a:pt x="157" y="424"/>
                    </a:lnTo>
                    <a:lnTo>
                      <a:pt x="162" y="391"/>
                    </a:lnTo>
                    <a:lnTo>
                      <a:pt x="157" y="374"/>
                    </a:lnTo>
                    <a:lnTo>
                      <a:pt x="167" y="352"/>
                    </a:lnTo>
                    <a:lnTo>
                      <a:pt x="187" y="348"/>
                    </a:lnTo>
                    <a:lnTo>
                      <a:pt x="213" y="348"/>
                    </a:lnTo>
                    <a:lnTo>
                      <a:pt x="238" y="352"/>
                    </a:lnTo>
                    <a:lnTo>
                      <a:pt x="249" y="358"/>
                    </a:lnTo>
                    <a:lnTo>
                      <a:pt x="259" y="352"/>
                    </a:lnTo>
                    <a:lnTo>
                      <a:pt x="284" y="374"/>
                    </a:lnTo>
                    <a:lnTo>
                      <a:pt x="290" y="374"/>
                    </a:lnTo>
                    <a:lnTo>
                      <a:pt x="300" y="385"/>
                    </a:lnTo>
                    <a:lnTo>
                      <a:pt x="315" y="396"/>
                    </a:lnTo>
                    <a:lnTo>
                      <a:pt x="325" y="402"/>
                    </a:lnTo>
                    <a:lnTo>
                      <a:pt x="325" y="391"/>
                    </a:lnTo>
                    <a:lnTo>
                      <a:pt x="315" y="385"/>
                    </a:lnTo>
                    <a:lnTo>
                      <a:pt x="300" y="369"/>
                    </a:lnTo>
                    <a:lnTo>
                      <a:pt x="290" y="352"/>
                    </a:lnTo>
                    <a:lnTo>
                      <a:pt x="270" y="348"/>
                    </a:lnTo>
                    <a:lnTo>
                      <a:pt x="264" y="341"/>
                    </a:lnTo>
                    <a:lnTo>
                      <a:pt x="254" y="337"/>
                    </a:lnTo>
                    <a:lnTo>
                      <a:pt x="233" y="337"/>
                    </a:lnTo>
                    <a:lnTo>
                      <a:pt x="228" y="326"/>
                    </a:lnTo>
                    <a:lnTo>
                      <a:pt x="223" y="326"/>
                    </a:lnTo>
                    <a:lnTo>
                      <a:pt x="217" y="326"/>
                    </a:lnTo>
                    <a:lnTo>
                      <a:pt x="187" y="326"/>
                    </a:lnTo>
                    <a:lnTo>
                      <a:pt x="167" y="331"/>
                    </a:lnTo>
                    <a:lnTo>
                      <a:pt x="162" y="337"/>
                    </a:lnTo>
                    <a:lnTo>
                      <a:pt x="157" y="337"/>
                    </a:lnTo>
                    <a:lnTo>
                      <a:pt x="157" y="341"/>
                    </a:lnTo>
                    <a:lnTo>
                      <a:pt x="152" y="348"/>
                    </a:lnTo>
                    <a:lnTo>
                      <a:pt x="146" y="352"/>
                    </a:lnTo>
                    <a:lnTo>
                      <a:pt x="136" y="358"/>
                    </a:lnTo>
                    <a:lnTo>
                      <a:pt x="122" y="363"/>
                    </a:lnTo>
                    <a:lnTo>
                      <a:pt x="116" y="369"/>
                    </a:lnTo>
                    <a:lnTo>
                      <a:pt x="106" y="374"/>
                    </a:lnTo>
                    <a:lnTo>
                      <a:pt x="96" y="363"/>
                    </a:lnTo>
                    <a:lnTo>
                      <a:pt x="86" y="348"/>
                    </a:lnTo>
                    <a:lnTo>
                      <a:pt x="81" y="341"/>
                    </a:lnTo>
                    <a:lnTo>
                      <a:pt x="75" y="337"/>
                    </a:lnTo>
                    <a:lnTo>
                      <a:pt x="65" y="341"/>
                    </a:lnTo>
                    <a:lnTo>
                      <a:pt x="61" y="348"/>
                    </a:lnTo>
                    <a:lnTo>
                      <a:pt x="61" y="352"/>
                    </a:lnTo>
                    <a:lnTo>
                      <a:pt x="45" y="348"/>
                    </a:lnTo>
                    <a:lnTo>
                      <a:pt x="30" y="337"/>
                    </a:lnTo>
                    <a:lnTo>
                      <a:pt x="10" y="326"/>
                    </a:lnTo>
                    <a:lnTo>
                      <a:pt x="14" y="320"/>
                    </a:lnTo>
                    <a:lnTo>
                      <a:pt x="35" y="331"/>
                    </a:lnTo>
                    <a:lnTo>
                      <a:pt x="45" y="337"/>
                    </a:lnTo>
                    <a:lnTo>
                      <a:pt x="51" y="337"/>
                    </a:lnTo>
                    <a:lnTo>
                      <a:pt x="61" y="337"/>
                    </a:lnTo>
                    <a:lnTo>
                      <a:pt x="71" y="326"/>
                    </a:lnTo>
                    <a:lnTo>
                      <a:pt x="61" y="320"/>
                    </a:lnTo>
                    <a:lnTo>
                      <a:pt x="41" y="309"/>
                    </a:lnTo>
                    <a:lnTo>
                      <a:pt x="25" y="309"/>
                    </a:lnTo>
                    <a:lnTo>
                      <a:pt x="25" y="287"/>
                    </a:lnTo>
                    <a:lnTo>
                      <a:pt x="0" y="272"/>
                    </a:lnTo>
                    <a:lnTo>
                      <a:pt x="25" y="254"/>
                    </a:lnTo>
                    <a:lnTo>
                      <a:pt x="45" y="244"/>
                    </a:lnTo>
                    <a:lnTo>
                      <a:pt x="51" y="254"/>
                    </a:lnTo>
                    <a:lnTo>
                      <a:pt x="61" y="244"/>
                    </a:lnTo>
                    <a:lnTo>
                      <a:pt x="55" y="233"/>
                    </a:lnTo>
                    <a:lnTo>
                      <a:pt x="61" y="228"/>
                    </a:lnTo>
                    <a:lnTo>
                      <a:pt x="91" y="228"/>
                    </a:lnTo>
                    <a:lnTo>
                      <a:pt x="96" y="233"/>
                    </a:lnTo>
                    <a:lnTo>
                      <a:pt x="122" y="211"/>
                    </a:lnTo>
                    <a:lnTo>
                      <a:pt x="126" y="217"/>
                    </a:lnTo>
                    <a:lnTo>
                      <a:pt x="146" y="206"/>
                    </a:lnTo>
                    <a:lnTo>
                      <a:pt x="152" y="196"/>
                    </a:lnTo>
                    <a:lnTo>
                      <a:pt x="157" y="189"/>
                    </a:lnTo>
                    <a:lnTo>
                      <a:pt x="193" y="196"/>
                    </a:lnTo>
                    <a:lnTo>
                      <a:pt x="197" y="178"/>
                    </a:lnTo>
                    <a:lnTo>
                      <a:pt x="213" y="163"/>
                    </a:lnTo>
                    <a:lnTo>
                      <a:pt x="213" y="157"/>
                    </a:lnTo>
                    <a:lnTo>
                      <a:pt x="217" y="135"/>
                    </a:lnTo>
                    <a:lnTo>
                      <a:pt x="207" y="130"/>
                    </a:lnTo>
                    <a:lnTo>
                      <a:pt x="207" y="124"/>
                    </a:lnTo>
                    <a:lnTo>
                      <a:pt x="228" y="98"/>
                    </a:lnTo>
                    <a:lnTo>
                      <a:pt x="233" y="98"/>
                    </a:lnTo>
                    <a:lnTo>
                      <a:pt x="259" y="98"/>
                    </a:lnTo>
                    <a:lnTo>
                      <a:pt x="264" y="98"/>
                    </a:lnTo>
                    <a:lnTo>
                      <a:pt x="294" y="81"/>
                    </a:lnTo>
                    <a:lnTo>
                      <a:pt x="310" y="98"/>
                    </a:lnTo>
                    <a:lnTo>
                      <a:pt x="325" y="98"/>
                    </a:lnTo>
                    <a:lnTo>
                      <a:pt x="325" y="92"/>
                    </a:lnTo>
                    <a:lnTo>
                      <a:pt x="335" y="81"/>
                    </a:lnTo>
                    <a:lnTo>
                      <a:pt x="375" y="81"/>
                    </a:lnTo>
                    <a:lnTo>
                      <a:pt x="381" y="70"/>
                    </a:lnTo>
                    <a:lnTo>
                      <a:pt x="391" y="65"/>
                    </a:lnTo>
                    <a:lnTo>
                      <a:pt x="426" y="43"/>
                    </a:lnTo>
                    <a:lnTo>
                      <a:pt x="432" y="48"/>
                    </a:lnTo>
                    <a:lnTo>
                      <a:pt x="457" y="33"/>
                    </a:lnTo>
                    <a:lnTo>
                      <a:pt x="457" y="26"/>
                    </a:lnTo>
                    <a:lnTo>
                      <a:pt x="446" y="5"/>
                    </a:lnTo>
                    <a:lnTo>
                      <a:pt x="457" y="0"/>
                    </a:lnTo>
                    <a:lnTo>
                      <a:pt x="493" y="0"/>
                    </a:lnTo>
                    <a:lnTo>
                      <a:pt x="503" y="0"/>
                    </a:lnTo>
                    <a:lnTo>
                      <a:pt x="507" y="22"/>
                    </a:lnTo>
                    <a:lnTo>
                      <a:pt x="528" y="33"/>
                    </a:lnTo>
                    <a:lnTo>
                      <a:pt x="544" y="26"/>
                    </a:lnTo>
                    <a:lnTo>
                      <a:pt x="558" y="37"/>
                    </a:lnTo>
                    <a:lnTo>
                      <a:pt x="564" y="54"/>
                    </a:lnTo>
                    <a:lnTo>
                      <a:pt x="548" y="65"/>
                    </a:lnTo>
                    <a:lnTo>
                      <a:pt x="544" y="98"/>
                    </a:lnTo>
                    <a:lnTo>
                      <a:pt x="548" y="102"/>
                    </a:lnTo>
                    <a:lnTo>
                      <a:pt x="564" y="98"/>
                    </a:lnTo>
                    <a:lnTo>
                      <a:pt x="589" y="98"/>
                    </a:lnTo>
                    <a:lnTo>
                      <a:pt x="594" y="98"/>
                    </a:lnTo>
                    <a:lnTo>
                      <a:pt x="589" y="130"/>
                    </a:lnTo>
                    <a:lnTo>
                      <a:pt x="604" y="141"/>
                    </a:lnTo>
                    <a:lnTo>
                      <a:pt x="609" y="152"/>
                    </a:lnTo>
                    <a:lnTo>
                      <a:pt x="639" y="168"/>
                    </a:lnTo>
                    <a:lnTo>
                      <a:pt x="619" y="200"/>
                    </a:lnTo>
                    <a:lnTo>
                      <a:pt x="604" y="178"/>
                    </a:lnTo>
                    <a:lnTo>
                      <a:pt x="584" y="189"/>
                    </a:lnTo>
                    <a:lnTo>
                      <a:pt x="594" y="217"/>
                    </a:lnTo>
                    <a:lnTo>
                      <a:pt x="619" y="217"/>
                    </a:lnTo>
                    <a:lnTo>
                      <a:pt x="629" y="222"/>
                    </a:lnTo>
                    <a:lnTo>
                      <a:pt x="655" y="244"/>
                    </a:lnTo>
                    <a:lnTo>
                      <a:pt x="665" y="276"/>
                    </a:lnTo>
                    <a:lnTo>
                      <a:pt x="660" y="287"/>
                    </a:lnTo>
                    <a:lnTo>
                      <a:pt x="665" y="293"/>
                    </a:lnTo>
                    <a:lnTo>
                      <a:pt x="690" y="287"/>
                    </a:lnTo>
                    <a:lnTo>
                      <a:pt x="690" y="293"/>
                    </a:lnTo>
                    <a:lnTo>
                      <a:pt x="686" y="309"/>
                    </a:lnTo>
                    <a:lnTo>
                      <a:pt x="670" y="309"/>
                    </a:lnTo>
                    <a:lnTo>
                      <a:pt x="660" y="315"/>
                    </a:lnTo>
                    <a:lnTo>
                      <a:pt x="655" y="320"/>
                    </a:lnTo>
                    <a:lnTo>
                      <a:pt x="649" y="309"/>
                    </a:lnTo>
                    <a:lnTo>
                      <a:pt x="629" y="315"/>
                    </a:lnTo>
                    <a:lnTo>
                      <a:pt x="619" y="304"/>
                    </a:lnTo>
                    <a:lnTo>
                      <a:pt x="604" y="320"/>
                    </a:lnTo>
                    <a:lnTo>
                      <a:pt x="594" y="315"/>
                    </a:lnTo>
                    <a:lnTo>
                      <a:pt x="589" y="309"/>
                    </a:lnTo>
                    <a:lnTo>
                      <a:pt x="574" y="315"/>
                    </a:lnTo>
                    <a:lnTo>
                      <a:pt x="568" y="320"/>
                    </a:lnTo>
                    <a:lnTo>
                      <a:pt x="548" y="315"/>
                    </a:lnTo>
                    <a:lnTo>
                      <a:pt x="544" y="320"/>
                    </a:lnTo>
                    <a:lnTo>
                      <a:pt x="518" y="331"/>
                    </a:lnTo>
                    <a:lnTo>
                      <a:pt x="513" y="326"/>
                    </a:lnTo>
                    <a:lnTo>
                      <a:pt x="497" y="352"/>
                    </a:lnTo>
                    <a:lnTo>
                      <a:pt x="513" y="358"/>
                    </a:lnTo>
                    <a:lnTo>
                      <a:pt x="528" y="352"/>
                    </a:lnTo>
                    <a:lnTo>
                      <a:pt x="533" y="352"/>
                    </a:lnTo>
                    <a:lnTo>
                      <a:pt x="533" y="374"/>
                    </a:lnTo>
                    <a:lnTo>
                      <a:pt x="533" y="385"/>
                    </a:lnTo>
                    <a:lnTo>
                      <a:pt x="554" y="385"/>
                    </a:lnTo>
                    <a:lnTo>
                      <a:pt x="568" y="407"/>
                    </a:lnTo>
                    <a:lnTo>
                      <a:pt x="564" y="413"/>
                    </a:lnTo>
                    <a:lnTo>
                      <a:pt x="578" y="434"/>
                    </a:lnTo>
                    <a:lnTo>
                      <a:pt x="578" y="439"/>
                    </a:lnTo>
                    <a:lnTo>
                      <a:pt x="554" y="450"/>
                    </a:lnTo>
                    <a:lnTo>
                      <a:pt x="548" y="456"/>
                    </a:lnTo>
                    <a:lnTo>
                      <a:pt x="548" y="461"/>
                    </a:lnTo>
                    <a:lnTo>
                      <a:pt x="544" y="467"/>
                    </a:lnTo>
                    <a:lnTo>
                      <a:pt x="544" y="483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293" name="Freeform 20">
                <a:extLst>
                  <a:ext uri="{FF2B5EF4-FFF2-40B4-BE49-F238E27FC236}">
                    <a16:creationId xmlns:a16="http://schemas.microsoft.com/office/drawing/2014/main" id="{669B610B-CC77-49A3-B819-24C2ADC4F6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4387" y="2549206"/>
                <a:ext cx="621613" cy="467533"/>
              </a:xfrm>
              <a:custGeom>
                <a:avLst/>
                <a:gdLst>
                  <a:gd name="T0" fmla="*/ 2147483646 w 648"/>
                  <a:gd name="T1" fmla="*/ 2147483646 h 517"/>
                  <a:gd name="T2" fmla="*/ 2147483646 w 648"/>
                  <a:gd name="T3" fmla="*/ 2147483646 h 517"/>
                  <a:gd name="T4" fmla="*/ 2147483646 w 648"/>
                  <a:gd name="T5" fmla="*/ 2147483646 h 517"/>
                  <a:gd name="T6" fmla="*/ 2147483646 w 648"/>
                  <a:gd name="T7" fmla="*/ 2147483646 h 517"/>
                  <a:gd name="T8" fmla="*/ 2147483646 w 648"/>
                  <a:gd name="T9" fmla="*/ 2147483646 h 517"/>
                  <a:gd name="T10" fmla="*/ 2147483646 w 648"/>
                  <a:gd name="T11" fmla="*/ 2147483646 h 517"/>
                  <a:gd name="T12" fmla="*/ 2147483646 w 648"/>
                  <a:gd name="T13" fmla="*/ 2147483646 h 517"/>
                  <a:gd name="T14" fmla="*/ 2147483646 w 648"/>
                  <a:gd name="T15" fmla="*/ 2147483646 h 517"/>
                  <a:gd name="T16" fmla="*/ 2147483646 w 648"/>
                  <a:gd name="T17" fmla="*/ 2147483646 h 517"/>
                  <a:gd name="T18" fmla="*/ 2147483646 w 648"/>
                  <a:gd name="T19" fmla="*/ 2147483646 h 517"/>
                  <a:gd name="T20" fmla="*/ 2147483646 w 648"/>
                  <a:gd name="T21" fmla="*/ 2147483646 h 517"/>
                  <a:gd name="T22" fmla="*/ 2147483646 w 648"/>
                  <a:gd name="T23" fmla="*/ 2147483646 h 517"/>
                  <a:gd name="T24" fmla="*/ 2147483646 w 648"/>
                  <a:gd name="T25" fmla="*/ 2147483646 h 517"/>
                  <a:gd name="T26" fmla="*/ 2147483646 w 648"/>
                  <a:gd name="T27" fmla="*/ 2147483646 h 517"/>
                  <a:gd name="T28" fmla="*/ 2147483646 w 648"/>
                  <a:gd name="T29" fmla="*/ 2147483646 h 517"/>
                  <a:gd name="T30" fmla="*/ 2147483646 w 648"/>
                  <a:gd name="T31" fmla="*/ 2147483646 h 517"/>
                  <a:gd name="T32" fmla="*/ 2147483646 w 648"/>
                  <a:gd name="T33" fmla="*/ 2147483646 h 517"/>
                  <a:gd name="T34" fmla="*/ 2147483646 w 648"/>
                  <a:gd name="T35" fmla="*/ 2147483646 h 517"/>
                  <a:gd name="T36" fmla="*/ 2147483646 w 648"/>
                  <a:gd name="T37" fmla="*/ 2147483646 h 517"/>
                  <a:gd name="T38" fmla="*/ 0 w 648"/>
                  <a:gd name="T39" fmla="*/ 2147483646 h 517"/>
                  <a:gd name="T40" fmla="*/ 2147483646 w 648"/>
                  <a:gd name="T41" fmla="*/ 2147483646 h 517"/>
                  <a:gd name="T42" fmla="*/ 2147483646 w 648"/>
                  <a:gd name="T43" fmla="*/ 2147483646 h 517"/>
                  <a:gd name="T44" fmla="*/ 2147483646 w 648"/>
                  <a:gd name="T45" fmla="*/ 2147483646 h 517"/>
                  <a:gd name="T46" fmla="*/ 2147483646 w 648"/>
                  <a:gd name="T47" fmla="*/ 2147483646 h 517"/>
                  <a:gd name="T48" fmla="*/ 2147483646 w 648"/>
                  <a:gd name="T49" fmla="*/ 2147483646 h 517"/>
                  <a:gd name="T50" fmla="*/ 2147483646 w 648"/>
                  <a:gd name="T51" fmla="*/ 2147483646 h 517"/>
                  <a:gd name="T52" fmla="*/ 2147483646 w 648"/>
                  <a:gd name="T53" fmla="*/ 2147483646 h 517"/>
                  <a:gd name="T54" fmla="*/ 2147483646 w 648"/>
                  <a:gd name="T55" fmla="*/ 2147483646 h 517"/>
                  <a:gd name="T56" fmla="*/ 2147483646 w 648"/>
                  <a:gd name="T57" fmla="*/ 2147483646 h 517"/>
                  <a:gd name="T58" fmla="*/ 2147483646 w 648"/>
                  <a:gd name="T59" fmla="*/ 2147483646 h 517"/>
                  <a:gd name="T60" fmla="*/ 2147483646 w 648"/>
                  <a:gd name="T61" fmla="*/ 2147483646 h 517"/>
                  <a:gd name="T62" fmla="*/ 2147483646 w 648"/>
                  <a:gd name="T63" fmla="*/ 2147483646 h 517"/>
                  <a:gd name="T64" fmla="*/ 2147483646 w 648"/>
                  <a:gd name="T65" fmla="*/ 2147483646 h 517"/>
                  <a:gd name="T66" fmla="*/ 2147483646 w 648"/>
                  <a:gd name="T67" fmla="*/ 2147483646 h 517"/>
                  <a:gd name="T68" fmla="*/ 2147483646 w 648"/>
                  <a:gd name="T69" fmla="*/ 2147483646 h 517"/>
                  <a:gd name="T70" fmla="*/ 2147483646 w 648"/>
                  <a:gd name="T71" fmla="*/ 2147483646 h 517"/>
                  <a:gd name="T72" fmla="*/ 2147483646 w 648"/>
                  <a:gd name="T73" fmla="*/ 2147483646 h 517"/>
                  <a:gd name="T74" fmla="*/ 2147483646 w 648"/>
                  <a:gd name="T75" fmla="*/ 2147483646 h 517"/>
                  <a:gd name="T76" fmla="*/ 2147483646 w 648"/>
                  <a:gd name="T77" fmla="*/ 2147483646 h 517"/>
                  <a:gd name="T78" fmla="*/ 2147483646 w 648"/>
                  <a:gd name="T79" fmla="*/ 2147483646 h 517"/>
                  <a:gd name="T80" fmla="*/ 2147483646 w 648"/>
                  <a:gd name="T81" fmla="*/ 2147483646 h 517"/>
                  <a:gd name="T82" fmla="*/ 2147483646 w 648"/>
                  <a:gd name="T83" fmla="*/ 2147483646 h 517"/>
                  <a:gd name="T84" fmla="*/ 2147483646 w 648"/>
                  <a:gd name="T85" fmla="*/ 2147483646 h 517"/>
                  <a:gd name="T86" fmla="*/ 2147483646 w 648"/>
                  <a:gd name="T87" fmla="*/ 2147483646 h 517"/>
                  <a:gd name="T88" fmla="*/ 2147483646 w 648"/>
                  <a:gd name="T89" fmla="*/ 2147483646 h 517"/>
                  <a:gd name="T90" fmla="*/ 2147483646 w 648"/>
                  <a:gd name="T91" fmla="*/ 2147483646 h 51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648" h="517">
                    <a:moveTo>
                      <a:pt x="632" y="446"/>
                    </a:moveTo>
                    <a:lnTo>
                      <a:pt x="637" y="446"/>
                    </a:lnTo>
                    <a:lnTo>
                      <a:pt x="647" y="457"/>
                    </a:lnTo>
                    <a:lnTo>
                      <a:pt x="647" y="479"/>
                    </a:lnTo>
                    <a:lnTo>
                      <a:pt x="622" y="483"/>
                    </a:lnTo>
                    <a:lnTo>
                      <a:pt x="616" y="494"/>
                    </a:lnTo>
                    <a:lnTo>
                      <a:pt x="606" y="500"/>
                    </a:lnTo>
                    <a:lnTo>
                      <a:pt x="592" y="494"/>
                    </a:lnTo>
                    <a:lnTo>
                      <a:pt x="576" y="516"/>
                    </a:lnTo>
                    <a:lnTo>
                      <a:pt x="566" y="516"/>
                    </a:lnTo>
                    <a:lnTo>
                      <a:pt x="561" y="516"/>
                    </a:lnTo>
                    <a:lnTo>
                      <a:pt x="561" y="500"/>
                    </a:lnTo>
                    <a:lnTo>
                      <a:pt x="545" y="494"/>
                    </a:lnTo>
                    <a:lnTo>
                      <a:pt x="535" y="483"/>
                    </a:lnTo>
                    <a:lnTo>
                      <a:pt x="510" y="490"/>
                    </a:lnTo>
                    <a:lnTo>
                      <a:pt x="505" y="500"/>
                    </a:lnTo>
                    <a:lnTo>
                      <a:pt x="494" y="511"/>
                    </a:lnTo>
                    <a:lnTo>
                      <a:pt x="459" y="472"/>
                    </a:lnTo>
                    <a:lnTo>
                      <a:pt x="443" y="483"/>
                    </a:lnTo>
                    <a:lnTo>
                      <a:pt x="439" y="483"/>
                    </a:lnTo>
                    <a:lnTo>
                      <a:pt x="413" y="479"/>
                    </a:lnTo>
                    <a:lnTo>
                      <a:pt x="393" y="479"/>
                    </a:lnTo>
                    <a:lnTo>
                      <a:pt x="388" y="490"/>
                    </a:lnTo>
                    <a:lnTo>
                      <a:pt x="388" y="500"/>
                    </a:lnTo>
                    <a:lnTo>
                      <a:pt x="378" y="511"/>
                    </a:lnTo>
                    <a:lnTo>
                      <a:pt x="362" y="500"/>
                    </a:lnTo>
                    <a:lnTo>
                      <a:pt x="342" y="490"/>
                    </a:lnTo>
                    <a:lnTo>
                      <a:pt x="331" y="511"/>
                    </a:lnTo>
                    <a:lnTo>
                      <a:pt x="331" y="490"/>
                    </a:lnTo>
                    <a:lnTo>
                      <a:pt x="321" y="472"/>
                    </a:lnTo>
                    <a:lnTo>
                      <a:pt x="307" y="462"/>
                    </a:lnTo>
                    <a:lnTo>
                      <a:pt x="307" y="472"/>
                    </a:lnTo>
                    <a:lnTo>
                      <a:pt x="281" y="472"/>
                    </a:lnTo>
                    <a:lnTo>
                      <a:pt x="266" y="462"/>
                    </a:lnTo>
                    <a:lnTo>
                      <a:pt x="256" y="446"/>
                    </a:lnTo>
                    <a:lnTo>
                      <a:pt x="256" y="435"/>
                    </a:lnTo>
                    <a:lnTo>
                      <a:pt x="230" y="424"/>
                    </a:lnTo>
                    <a:lnTo>
                      <a:pt x="205" y="413"/>
                    </a:lnTo>
                    <a:lnTo>
                      <a:pt x="195" y="407"/>
                    </a:lnTo>
                    <a:lnTo>
                      <a:pt x="195" y="396"/>
                    </a:lnTo>
                    <a:lnTo>
                      <a:pt x="185" y="407"/>
                    </a:lnTo>
                    <a:lnTo>
                      <a:pt x="174" y="396"/>
                    </a:lnTo>
                    <a:lnTo>
                      <a:pt x="148" y="381"/>
                    </a:lnTo>
                    <a:lnTo>
                      <a:pt x="144" y="364"/>
                    </a:lnTo>
                    <a:lnTo>
                      <a:pt x="128" y="353"/>
                    </a:lnTo>
                    <a:lnTo>
                      <a:pt x="128" y="337"/>
                    </a:lnTo>
                    <a:lnTo>
                      <a:pt x="124" y="331"/>
                    </a:lnTo>
                    <a:lnTo>
                      <a:pt x="118" y="298"/>
                    </a:lnTo>
                    <a:lnTo>
                      <a:pt x="138" y="316"/>
                    </a:lnTo>
                    <a:lnTo>
                      <a:pt x="134" y="305"/>
                    </a:lnTo>
                    <a:lnTo>
                      <a:pt x="128" y="294"/>
                    </a:lnTo>
                    <a:lnTo>
                      <a:pt x="113" y="288"/>
                    </a:lnTo>
                    <a:lnTo>
                      <a:pt x="97" y="266"/>
                    </a:lnTo>
                    <a:lnTo>
                      <a:pt x="87" y="250"/>
                    </a:lnTo>
                    <a:lnTo>
                      <a:pt x="81" y="233"/>
                    </a:lnTo>
                    <a:lnTo>
                      <a:pt x="71" y="222"/>
                    </a:lnTo>
                    <a:lnTo>
                      <a:pt x="51" y="196"/>
                    </a:lnTo>
                    <a:lnTo>
                      <a:pt x="16" y="157"/>
                    </a:lnTo>
                    <a:lnTo>
                      <a:pt x="0" y="146"/>
                    </a:lnTo>
                    <a:lnTo>
                      <a:pt x="0" y="120"/>
                    </a:lnTo>
                    <a:lnTo>
                      <a:pt x="0" y="98"/>
                    </a:lnTo>
                    <a:lnTo>
                      <a:pt x="16" y="87"/>
                    </a:lnTo>
                    <a:lnTo>
                      <a:pt x="10" y="87"/>
                    </a:lnTo>
                    <a:lnTo>
                      <a:pt x="20" y="76"/>
                    </a:lnTo>
                    <a:lnTo>
                      <a:pt x="47" y="59"/>
                    </a:lnTo>
                    <a:lnTo>
                      <a:pt x="51" y="22"/>
                    </a:lnTo>
                    <a:lnTo>
                      <a:pt x="67" y="16"/>
                    </a:lnTo>
                    <a:lnTo>
                      <a:pt x="97" y="44"/>
                    </a:lnTo>
                    <a:lnTo>
                      <a:pt x="118" y="48"/>
                    </a:lnTo>
                    <a:lnTo>
                      <a:pt x="138" y="70"/>
                    </a:lnTo>
                    <a:lnTo>
                      <a:pt x="144" y="76"/>
                    </a:lnTo>
                    <a:lnTo>
                      <a:pt x="144" y="81"/>
                    </a:lnTo>
                    <a:lnTo>
                      <a:pt x="154" y="98"/>
                    </a:lnTo>
                    <a:lnTo>
                      <a:pt x="169" y="103"/>
                    </a:lnTo>
                    <a:lnTo>
                      <a:pt x="179" y="98"/>
                    </a:lnTo>
                    <a:lnTo>
                      <a:pt x="209" y="124"/>
                    </a:lnTo>
                    <a:lnTo>
                      <a:pt x="209" y="131"/>
                    </a:lnTo>
                    <a:lnTo>
                      <a:pt x="246" y="131"/>
                    </a:lnTo>
                    <a:lnTo>
                      <a:pt x="250" y="131"/>
                    </a:lnTo>
                    <a:lnTo>
                      <a:pt x="260" y="113"/>
                    </a:lnTo>
                    <a:lnTo>
                      <a:pt x="240" y="92"/>
                    </a:lnTo>
                    <a:lnTo>
                      <a:pt x="256" y="70"/>
                    </a:lnTo>
                    <a:lnTo>
                      <a:pt x="250" y="48"/>
                    </a:lnTo>
                    <a:lnTo>
                      <a:pt x="260" y="26"/>
                    </a:lnTo>
                    <a:lnTo>
                      <a:pt x="276" y="33"/>
                    </a:lnTo>
                    <a:lnTo>
                      <a:pt x="281" y="33"/>
                    </a:lnTo>
                    <a:lnTo>
                      <a:pt x="286" y="48"/>
                    </a:lnTo>
                    <a:lnTo>
                      <a:pt x="281" y="65"/>
                    </a:lnTo>
                    <a:lnTo>
                      <a:pt x="286" y="81"/>
                    </a:lnTo>
                    <a:lnTo>
                      <a:pt x="321" y="70"/>
                    </a:lnTo>
                    <a:lnTo>
                      <a:pt x="321" y="54"/>
                    </a:lnTo>
                    <a:lnTo>
                      <a:pt x="321" y="48"/>
                    </a:lnTo>
                    <a:lnTo>
                      <a:pt x="327" y="33"/>
                    </a:lnTo>
                    <a:lnTo>
                      <a:pt x="342" y="22"/>
                    </a:lnTo>
                    <a:lnTo>
                      <a:pt x="358" y="26"/>
                    </a:lnTo>
                    <a:lnTo>
                      <a:pt x="368" y="5"/>
                    </a:lnTo>
                    <a:lnTo>
                      <a:pt x="372" y="0"/>
                    </a:lnTo>
                    <a:lnTo>
                      <a:pt x="393" y="11"/>
                    </a:lnTo>
                    <a:lnTo>
                      <a:pt x="388" y="22"/>
                    </a:lnTo>
                    <a:lnTo>
                      <a:pt x="388" y="26"/>
                    </a:lnTo>
                    <a:lnTo>
                      <a:pt x="419" y="37"/>
                    </a:lnTo>
                    <a:lnTo>
                      <a:pt x="419" y="33"/>
                    </a:lnTo>
                    <a:lnTo>
                      <a:pt x="443" y="33"/>
                    </a:lnTo>
                    <a:lnTo>
                      <a:pt x="449" y="54"/>
                    </a:lnTo>
                    <a:lnTo>
                      <a:pt x="480" y="44"/>
                    </a:lnTo>
                    <a:lnTo>
                      <a:pt x="484" y="54"/>
                    </a:lnTo>
                    <a:lnTo>
                      <a:pt x="490" y="54"/>
                    </a:lnTo>
                    <a:lnTo>
                      <a:pt x="521" y="48"/>
                    </a:lnTo>
                    <a:lnTo>
                      <a:pt x="525" y="59"/>
                    </a:lnTo>
                    <a:lnTo>
                      <a:pt x="551" y="81"/>
                    </a:lnTo>
                    <a:lnTo>
                      <a:pt x="561" y="81"/>
                    </a:lnTo>
                    <a:lnTo>
                      <a:pt x="561" y="120"/>
                    </a:lnTo>
                    <a:lnTo>
                      <a:pt x="561" y="124"/>
                    </a:lnTo>
                    <a:lnTo>
                      <a:pt x="571" y="141"/>
                    </a:lnTo>
                    <a:lnTo>
                      <a:pt x="586" y="152"/>
                    </a:lnTo>
                    <a:lnTo>
                      <a:pt x="582" y="174"/>
                    </a:lnTo>
                    <a:lnTo>
                      <a:pt x="602" y="185"/>
                    </a:lnTo>
                    <a:lnTo>
                      <a:pt x="592" y="211"/>
                    </a:lnTo>
                    <a:lnTo>
                      <a:pt x="606" y="218"/>
                    </a:lnTo>
                    <a:lnTo>
                      <a:pt x="612" y="228"/>
                    </a:lnTo>
                    <a:lnTo>
                      <a:pt x="616" y="233"/>
                    </a:lnTo>
                    <a:lnTo>
                      <a:pt x="616" y="239"/>
                    </a:lnTo>
                    <a:lnTo>
                      <a:pt x="612" y="266"/>
                    </a:lnTo>
                    <a:lnTo>
                      <a:pt x="622" y="277"/>
                    </a:lnTo>
                    <a:lnTo>
                      <a:pt x="622" y="283"/>
                    </a:lnTo>
                    <a:lnTo>
                      <a:pt x="622" y="309"/>
                    </a:lnTo>
                    <a:lnTo>
                      <a:pt x="632" y="316"/>
                    </a:lnTo>
                    <a:lnTo>
                      <a:pt x="627" y="326"/>
                    </a:lnTo>
                    <a:lnTo>
                      <a:pt x="637" y="348"/>
                    </a:lnTo>
                    <a:lnTo>
                      <a:pt x="637" y="353"/>
                    </a:lnTo>
                    <a:lnTo>
                      <a:pt x="632" y="364"/>
                    </a:lnTo>
                    <a:lnTo>
                      <a:pt x="616" y="375"/>
                    </a:lnTo>
                    <a:lnTo>
                      <a:pt x="612" y="381"/>
                    </a:lnTo>
                    <a:lnTo>
                      <a:pt x="622" y="392"/>
                    </a:lnTo>
                    <a:lnTo>
                      <a:pt x="622" y="407"/>
                    </a:lnTo>
                    <a:lnTo>
                      <a:pt x="616" y="418"/>
                    </a:lnTo>
                    <a:lnTo>
                      <a:pt x="616" y="429"/>
                    </a:lnTo>
                    <a:lnTo>
                      <a:pt x="632" y="446"/>
                    </a:lnTo>
                  </a:path>
                </a:pathLst>
              </a:custGeom>
              <a:solidFill>
                <a:srgbClr val="CBD9EB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grpSp>
            <p:nvGrpSpPr>
              <p:cNvPr id="294" name="Groupe 99">
                <a:extLst>
                  <a:ext uri="{FF2B5EF4-FFF2-40B4-BE49-F238E27FC236}">
                    <a16:creationId xmlns:a16="http://schemas.microsoft.com/office/drawing/2014/main" id="{C5876D31-EA91-406F-A577-ECC920FA94D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71601" y="236861"/>
                <a:ext cx="3456383" cy="2071796"/>
                <a:chOff x="796304" y="1209675"/>
                <a:chExt cx="6143625" cy="3636963"/>
              </a:xfrm>
            </p:grpSpPr>
            <p:sp>
              <p:nvSpPr>
                <p:cNvPr id="318" name="Freeform 6">
                  <a:extLst>
                    <a:ext uri="{FF2B5EF4-FFF2-40B4-BE49-F238E27FC236}">
                      <a16:creationId xmlns:a16="http://schemas.microsoft.com/office/drawing/2014/main" id="{CD56A1C5-8742-4E56-A5D6-3A88A82CDDF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351929" y="3425825"/>
                  <a:ext cx="28575" cy="11113"/>
                </a:xfrm>
                <a:custGeom>
                  <a:avLst/>
                  <a:gdLst>
                    <a:gd name="T0" fmla="*/ 0 w 16"/>
                    <a:gd name="T1" fmla="*/ 0 h 7"/>
                    <a:gd name="T2" fmla="*/ 2147483646 w 16"/>
                    <a:gd name="T3" fmla="*/ 0 h 7"/>
                    <a:gd name="T4" fmla="*/ 2147483646 w 16"/>
                    <a:gd name="T5" fmla="*/ 2147483646 h 7"/>
                    <a:gd name="T6" fmla="*/ 0 w 16"/>
                    <a:gd name="T7" fmla="*/ 2147483646 h 7"/>
                    <a:gd name="T8" fmla="*/ 0 w 16"/>
                    <a:gd name="T9" fmla="*/ 0 h 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" h="7">
                      <a:moveTo>
                        <a:pt x="0" y="0"/>
                      </a:moveTo>
                      <a:lnTo>
                        <a:pt x="15" y="0"/>
                      </a:lnTo>
                      <a:lnTo>
                        <a:pt x="10" y="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319" name="Freeform 8">
                  <a:extLst>
                    <a:ext uri="{FF2B5EF4-FFF2-40B4-BE49-F238E27FC236}">
                      <a16:creationId xmlns:a16="http://schemas.microsoft.com/office/drawing/2014/main" id="{469B5682-2083-4CA2-9807-43007320B0B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36142" y="3376613"/>
                  <a:ext cx="41275" cy="17462"/>
                </a:xfrm>
                <a:custGeom>
                  <a:avLst/>
                  <a:gdLst>
                    <a:gd name="T0" fmla="*/ 2147483646 w 24"/>
                    <a:gd name="T1" fmla="*/ 0 h 11"/>
                    <a:gd name="T2" fmla="*/ 2147483646 w 24"/>
                    <a:gd name="T3" fmla="*/ 0 h 11"/>
                    <a:gd name="T4" fmla="*/ 2147483646 w 24"/>
                    <a:gd name="T5" fmla="*/ 2147483646 h 11"/>
                    <a:gd name="T6" fmla="*/ 0 w 24"/>
                    <a:gd name="T7" fmla="*/ 2147483646 h 11"/>
                    <a:gd name="T8" fmla="*/ 2147483646 w 24"/>
                    <a:gd name="T9" fmla="*/ 0 h 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4" h="11">
                      <a:moveTo>
                        <a:pt x="4" y="0"/>
                      </a:moveTo>
                      <a:lnTo>
                        <a:pt x="23" y="0"/>
                      </a:lnTo>
                      <a:lnTo>
                        <a:pt x="19" y="10"/>
                      </a:lnTo>
                      <a:lnTo>
                        <a:pt x="0" y="10"/>
                      </a:lnTo>
                      <a:lnTo>
                        <a:pt x="4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320" name="Freeform 9">
                  <a:extLst>
                    <a:ext uri="{FF2B5EF4-FFF2-40B4-BE49-F238E27FC236}">
                      <a16:creationId xmlns:a16="http://schemas.microsoft.com/office/drawing/2014/main" id="{BE06201E-04BA-4E01-9F8B-03FA1A10E7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93292" y="4670425"/>
                  <a:ext cx="20637" cy="12700"/>
                </a:xfrm>
                <a:custGeom>
                  <a:avLst/>
                  <a:gdLst>
                    <a:gd name="T0" fmla="*/ 0 w 12"/>
                    <a:gd name="T1" fmla="*/ 0 h 8"/>
                    <a:gd name="T2" fmla="*/ 2147483646 w 12"/>
                    <a:gd name="T3" fmla="*/ 0 h 8"/>
                    <a:gd name="T4" fmla="*/ 2147483646 w 12"/>
                    <a:gd name="T5" fmla="*/ 2147483646 h 8"/>
                    <a:gd name="T6" fmla="*/ 0 w 12"/>
                    <a:gd name="T7" fmla="*/ 2147483646 h 8"/>
                    <a:gd name="T8" fmla="*/ 0 w 12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2" h="8">
                      <a:moveTo>
                        <a:pt x="0" y="0"/>
                      </a:moveTo>
                      <a:lnTo>
                        <a:pt x="11" y="0"/>
                      </a:lnTo>
                      <a:lnTo>
                        <a:pt x="11" y="7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endParaRPr>
                </a:p>
              </p:txBody>
            </p:sp>
            <p:sp>
              <p:nvSpPr>
                <p:cNvPr id="321" name="Freeform 10">
                  <a:extLst>
                    <a:ext uri="{FF2B5EF4-FFF2-40B4-BE49-F238E27FC236}">
                      <a16:creationId xmlns:a16="http://schemas.microsoft.com/office/drawing/2014/main" id="{2F486C98-822E-4D2E-806F-8F41F6C863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059954" y="4670425"/>
                  <a:ext cx="17463" cy="12700"/>
                </a:xfrm>
                <a:custGeom>
                  <a:avLst/>
                  <a:gdLst>
                    <a:gd name="T0" fmla="*/ 0 w 10"/>
                    <a:gd name="T1" fmla="*/ 0 h 8"/>
                    <a:gd name="T2" fmla="*/ 2147483646 w 10"/>
                    <a:gd name="T3" fmla="*/ 0 h 8"/>
                    <a:gd name="T4" fmla="*/ 2147483646 w 10"/>
                    <a:gd name="T5" fmla="*/ 2147483646 h 8"/>
                    <a:gd name="T6" fmla="*/ 0 w 10"/>
                    <a:gd name="T7" fmla="*/ 2147483646 h 8"/>
                    <a:gd name="T8" fmla="*/ 0 w 10"/>
                    <a:gd name="T9" fmla="*/ 0 h 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0" h="8">
                      <a:moveTo>
                        <a:pt x="0" y="0"/>
                      </a:moveTo>
                      <a:lnTo>
                        <a:pt x="9" y="0"/>
                      </a:lnTo>
                      <a:lnTo>
                        <a:pt x="9" y="7"/>
                      </a:lnTo>
                      <a:lnTo>
                        <a:pt x="0" y="7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fr-FR" sz="24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endParaRPr>
                </a:p>
              </p:txBody>
            </p:sp>
            <p:grpSp>
              <p:nvGrpSpPr>
                <p:cNvPr id="322" name="Groupe 98">
                  <a:extLst>
                    <a:ext uri="{FF2B5EF4-FFF2-40B4-BE49-F238E27FC236}">
                      <a16:creationId xmlns:a16="http://schemas.microsoft.com/office/drawing/2014/main" id="{D7C7B9C9-2CDD-4D09-B992-488DF58EF7ED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96304" y="3336925"/>
                  <a:ext cx="2570163" cy="1509713"/>
                  <a:chOff x="796304" y="3336925"/>
                  <a:chExt cx="2570163" cy="1509713"/>
                </a:xfrm>
              </p:grpSpPr>
              <p:sp>
                <p:nvSpPr>
                  <p:cNvPr id="333" name="Freeform 7">
                    <a:extLst>
                      <a:ext uri="{FF2B5EF4-FFF2-40B4-BE49-F238E27FC236}">
                        <a16:creationId xmlns:a16="http://schemas.microsoft.com/office/drawing/2014/main" id="{91B201CA-C799-4D86-A0CA-1C0F0B75901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96304" y="3443288"/>
                    <a:ext cx="946150" cy="1022350"/>
                  </a:xfrm>
                  <a:custGeom>
                    <a:avLst/>
                    <a:gdLst>
                      <a:gd name="T0" fmla="*/ 2147483646 w 555"/>
                      <a:gd name="T1" fmla="*/ 2147483646 h 644"/>
                      <a:gd name="T2" fmla="*/ 2147483646 w 555"/>
                      <a:gd name="T3" fmla="*/ 2147483646 h 644"/>
                      <a:gd name="T4" fmla="*/ 2147483646 w 555"/>
                      <a:gd name="T5" fmla="*/ 2147483646 h 644"/>
                      <a:gd name="T6" fmla="*/ 2147483646 w 555"/>
                      <a:gd name="T7" fmla="*/ 2147483646 h 644"/>
                      <a:gd name="T8" fmla="*/ 2147483646 w 555"/>
                      <a:gd name="T9" fmla="*/ 2147483646 h 644"/>
                      <a:gd name="T10" fmla="*/ 2147483646 w 555"/>
                      <a:gd name="T11" fmla="*/ 2147483646 h 644"/>
                      <a:gd name="T12" fmla="*/ 2147483646 w 555"/>
                      <a:gd name="T13" fmla="*/ 2147483646 h 644"/>
                      <a:gd name="T14" fmla="*/ 2147483646 w 555"/>
                      <a:gd name="T15" fmla="*/ 2147483646 h 644"/>
                      <a:gd name="T16" fmla="*/ 2147483646 w 555"/>
                      <a:gd name="T17" fmla="*/ 2147483646 h 644"/>
                      <a:gd name="T18" fmla="*/ 2147483646 w 555"/>
                      <a:gd name="T19" fmla="*/ 2147483646 h 644"/>
                      <a:gd name="T20" fmla="*/ 2147483646 w 555"/>
                      <a:gd name="T21" fmla="*/ 2147483646 h 644"/>
                      <a:gd name="T22" fmla="*/ 2147483646 w 555"/>
                      <a:gd name="T23" fmla="*/ 2147483646 h 644"/>
                      <a:gd name="T24" fmla="*/ 2147483646 w 555"/>
                      <a:gd name="T25" fmla="*/ 2147483646 h 644"/>
                      <a:gd name="T26" fmla="*/ 2147483646 w 555"/>
                      <a:gd name="T27" fmla="*/ 2147483646 h 644"/>
                      <a:gd name="T28" fmla="*/ 2147483646 w 555"/>
                      <a:gd name="T29" fmla="*/ 2147483646 h 644"/>
                      <a:gd name="T30" fmla="*/ 2147483646 w 555"/>
                      <a:gd name="T31" fmla="*/ 2147483646 h 644"/>
                      <a:gd name="T32" fmla="*/ 2147483646 w 555"/>
                      <a:gd name="T33" fmla="*/ 2147483646 h 644"/>
                      <a:gd name="T34" fmla="*/ 2147483646 w 555"/>
                      <a:gd name="T35" fmla="*/ 2147483646 h 644"/>
                      <a:gd name="T36" fmla="*/ 2147483646 w 555"/>
                      <a:gd name="T37" fmla="*/ 2147483646 h 644"/>
                      <a:gd name="T38" fmla="*/ 2147483646 w 555"/>
                      <a:gd name="T39" fmla="*/ 2147483646 h 644"/>
                      <a:gd name="T40" fmla="*/ 0 w 555"/>
                      <a:gd name="T41" fmla="*/ 2147483646 h 644"/>
                      <a:gd name="T42" fmla="*/ 0 w 555"/>
                      <a:gd name="T43" fmla="*/ 2147483646 h 644"/>
                      <a:gd name="T44" fmla="*/ 2147483646 w 555"/>
                      <a:gd name="T45" fmla="*/ 2147483646 h 644"/>
                      <a:gd name="T46" fmla="*/ 2147483646 w 555"/>
                      <a:gd name="T47" fmla="*/ 2147483646 h 644"/>
                      <a:gd name="T48" fmla="*/ 2147483646 w 555"/>
                      <a:gd name="T49" fmla="*/ 2147483646 h 644"/>
                      <a:gd name="T50" fmla="*/ 2147483646 w 555"/>
                      <a:gd name="T51" fmla="*/ 2147483646 h 644"/>
                      <a:gd name="T52" fmla="*/ 2147483646 w 555"/>
                      <a:gd name="T53" fmla="*/ 2147483646 h 644"/>
                      <a:gd name="T54" fmla="*/ 2147483646 w 555"/>
                      <a:gd name="T55" fmla="*/ 2147483646 h 644"/>
                      <a:gd name="T56" fmla="*/ 2147483646 w 555"/>
                      <a:gd name="T57" fmla="*/ 2147483646 h 644"/>
                      <a:gd name="T58" fmla="*/ 2147483646 w 555"/>
                      <a:gd name="T59" fmla="*/ 2147483646 h 644"/>
                      <a:gd name="T60" fmla="*/ 2147483646 w 555"/>
                      <a:gd name="T61" fmla="*/ 2147483646 h 644"/>
                      <a:gd name="T62" fmla="*/ 2147483646 w 555"/>
                      <a:gd name="T63" fmla="*/ 2147483646 h 644"/>
                      <a:gd name="T64" fmla="*/ 2147483646 w 555"/>
                      <a:gd name="T65" fmla="*/ 2147483646 h 644"/>
                      <a:gd name="T66" fmla="*/ 2147483646 w 555"/>
                      <a:gd name="T67" fmla="*/ 2147483646 h 644"/>
                      <a:gd name="T68" fmla="*/ 2147483646 w 555"/>
                      <a:gd name="T69" fmla="*/ 2147483646 h 644"/>
                      <a:gd name="T70" fmla="*/ 2147483646 w 555"/>
                      <a:gd name="T71" fmla="*/ 2147483646 h 644"/>
                      <a:gd name="T72" fmla="*/ 2147483646 w 555"/>
                      <a:gd name="T73" fmla="*/ 2147483646 h 644"/>
                      <a:gd name="T74" fmla="*/ 2147483646 w 555"/>
                      <a:gd name="T75" fmla="*/ 2147483646 h 644"/>
                      <a:gd name="T76" fmla="*/ 2147483646 w 555"/>
                      <a:gd name="T77" fmla="*/ 2147483646 h 644"/>
                      <a:gd name="T78" fmla="*/ 2147483646 w 555"/>
                      <a:gd name="T79" fmla="*/ 2147483646 h 644"/>
                      <a:gd name="T80" fmla="*/ 2147483646 w 555"/>
                      <a:gd name="T81" fmla="*/ 2147483646 h 644"/>
                      <a:gd name="T82" fmla="*/ 2147483646 w 555"/>
                      <a:gd name="T83" fmla="*/ 2147483646 h 644"/>
                      <a:gd name="T84" fmla="*/ 2147483646 w 555"/>
                      <a:gd name="T85" fmla="*/ 2147483646 h 644"/>
                      <a:gd name="T86" fmla="*/ 2147483646 w 555"/>
                      <a:gd name="T87" fmla="*/ 2147483646 h 644"/>
                      <a:gd name="T88" fmla="*/ 2147483646 w 555"/>
                      <a:gd name="T89" fmla="*/ 2147483646 h 644"/>
                      <a:gd name="T90" fmla="*/ 2147483646 w 555"/>
                      <a:gd name="T91" fmla="*/ 2147483646 h 644"/>
                      <a:gd name="T92" fmla="*/ 2147483646 w 555"/>
                      <a:gd name="T93" fmla="*/ 2147483646 h 644"/>
                      <a:gd name="T94" fmla="*/ 2147483646 w 555"/>
                      <a:gd name="T95" fmla="*/ 2147483646 h 644"/>
                      <a:gd name="T96" fmla="*/ 2147483646 w 555"/>
                      <a:gd name="T97" fmla="*/ 2147483646 h 644"/>
                      <a:gd name="T98" fmla="*/ 2147483646 w 555"/>
                      <a:gd name="T99" fmla="*/ 2147483646 h 644"/>
                      <a:gd name="T100" fmla="*/ 2147483646 w 555"/>
                      <a:gd name="T101" fmla="*/ 2147483646 h 644"/>
                      <a:gd name="T102" fmla="*/ 2147483646 w 555"/>
                      <a:gd name="T103" fmla="*/ 2147483646 h 644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</a:gdLst>
                    <a:ahLst/>
                    <a:cxnLst>
                      <a:cxn ang="T104">
                        <a:pos x="T0" y="T1"/>
                      </a:cxn>
                      <a:cxn ang="T105">
                        <a:pos x="T2" y="T3"/>
                      </a:cxn>
                      <a:cxn ang="T106">
                        <a:pos x="T4" y="T5"/>
                      </a:cxn>
                      <a:cxn ang="T107">
                        <a:pos x="T6" y="T7"/>
                      </a:cxn>
                      <a:cxn ang="T108">
                        <a:pos x="T8" y="T9"/>
                      </a:cxn>
                      <a:cxn ang="T109">
                        <a:pos x="T10" y="T11"/>
                      </a:cxn>
                      <a:cxn ang="T110">
                        <a:pos x="T12" y="T13"/>
                      </a:cxn>
                      <a:cxn ang="T111">
                        <a:pos x="T14" y="T15"/>
                      </a:cxn>
                      <a:cxn ang="T112">
                        <a:pos x="T16" y="T17"/>
                      </a:cxn>
                      <a:cxn ang="T113">
                        <a:pos x="T18" y="T19"/>
                      </a:cxn>
                      <a:cxn ang="T114">
                        <a:pos x="T20" y="T21"/>
                      </a:cxn>
                      <a:cxn ang="T115">
                        <a:pos x="T22" y="T23"/>
                      </a:cxn>
                      <a:cxn ang="T116">
                        <a:pos x="T24" y="T25"/>
                      </a:cxn>
                      <a:cxn ang="T117">
                        <a:pos x="T26" y="T27"/>
                      </a:cxn>
                      <a:cxn ang="T118">
                        <a:pos x="T28" y="T29"/>
                      </a:cxn>
                      <a:cxn ang="T119">
                        <a:pos x="T30" y="T31"/>
                      </a:cxn>
                      <a:cxn ang="T120">
                        <a:pos x="T32" y="T33"/>
                      </a:cxn>
                      <a:cxn ang="T121">
                        <a:pos x="T34" y="T35"/>
                      </a:cxn>
                      <a:cxn ang="T122">
                        <a:pos x="T36" y="T37"/>
                      </a:cxn>
                      <a:cxn ang="T123">
                        <a:pos x="T38" y="T39"/>
                      </a:cxn>
                      <a:cxn ang="T124">
                        <a:pos x="T40" y="T41"/>
                      </a:cxn>
                      <a:cxn ang="T125">
                        <a:pos x="T42" y="T43"/>
                      </a:cxn>
                      <a:cxn ang="T126">
                        <a:pos x="T44" y="T45"/>
                      </a:cxn>
                      <a:cxn ang="T127">
                        <a:pos x="T46" y="T47"/>
                      </a:cxn>
                      <a:cxn ang="T128">
                        <a:pos x="T48" y="T49"/>
                      </a:cxn>
                      <a:cxn ang="T129">
                        <a:pos x="T50" y="T51"/>
                      </a:cxn>
                      <a:cxn ang="T130">
                        <a:pos x="T52" y="T53"/>
                      </a:cxn>
                      <a:cxn ang="T131">
                        <a:pos x="T54" y="T55"/>
                      </a:cxn>
                      <a:cxn ang="T132">
                        <a:pos x="T56" y="T57"/>
                      </a:cxn>
                      <a:cxn ang="T133">
                        <a:pos x="T58" y="T59"/>
                      </a:cxn>
                      <a:cxn ang="T134">
                        <a:pos x="T60" y="T61"/>
                      </a:cxn>
                      <a:cxn ang="T135">
                        <a:pos x="T62" y="T63"/>
                      </a:cxn>
                      <a:cxn ang="T136">
                        <a:pos x="T64" y="T65"/>
                      </a:cxn>
                      <a:cxn ang="T137">
                        <a:pos x="T66" y="T67"/>
                      </a:cxn>
                      <a:cxn ang="T138">
                        <a:pos x="T68" y="T69"/>
                      </a:cxn>
                      <a:cxn ang="T139">
                        <a:pos x="T70" y="T71"/>
                      </a:cxn>
                      <a:cxn ang="T140">
                        <a:pos x="T72" y="T73"/>
                      </a:cxn>
                      <a:cxn ang="T141">
                        <a:pos x="T74" y="T75"/>
                      </a:cxn>
                      <a:cxn ang="T142">
                        <a:pos x="T76" y="T77"/>
                      </a:cxn>
                      <a:cxn ang="T143">
                        <a:pos x="T78" y="T79"/>
                      </a:cxn>
                      <a:cxn ang="T144">
                        <a:pos x="T80" y="T81"/>
                      </a:cxn>
                      <a:cxn ang="T145">
                        <a:pos x="T82" y="T83"/>
                      </a:cxn>
                      <a:cxn ang="T146">
                        <a:pos x="T84" y="T85"/>
                      </a:cxn>
                      <a:cxn ang="T147">
                        <a:pos x="T86" y="T87"/>
                      </a:cxn>
                      <a:cxn ang="T148">
                        <a:pos x="T88" y="T89"/>
                      </a:cxn>
                      <a:cxn ang="T149">
                        <a:pos x="T90" y="T91"/>
                      </a:cxn>
                      <a:cxn ang="T150">
                        <a:pos x="T92" y="T93"/>
                      </a:cxn>
                      <a:cxn ang="T151">
                        <a:pos x="T94" y="T95"/>
                      </a:cxn>
                      <a:cxn ang="T152">
                        <a:pos x="T96" y="T97"/>
                      </a:cxn>
                      <a:cxn ang="T153">
                        <a:pos x="T98" y="T99"/>
                      </a:cxn>
                      <a:cxn ang="T154">
                        <a:pos x="T100" y="T101"/>
                      </a:cxn>
                      <a:cxn ang="T155">
                        <a:pos x="T102" y="T103"/>
                      </a:cxn>
                    </a:cxnLst>
                    <a:rect l="0" t="0" r="r" b="b"/>
                    <a:pathLst>
                      <a:path w="555" h="644">
                        <a:moveTo>
                          <a:pt x="138" y="571"/>
                        </a:moveTo>
                        <a:lnTo>
                          <a:pt x="148" y="567"/>
                        </a:lnTo>
                        <a:lnTo>
                          <a:pt x="148" y="556"/>
                        </a:lnTo>
                        <a:lnTo>
                          <a:pt x="142" y="534"/>
                        </a:lnTo>
                        <a:lnTo>
                          <a:pt x="138" y="501"/>
                        </a:lnTo>
                        <a:lnTo>
                          <a:pt x="132" y="490"/>
                        </a:lnTo>
                        <a:lnTo>
                          <a:pt x="107" y="469"/>
                        </a:lnTo>
                        <a:lnTo>
                          <a:pt x="87" y="458"/>
                        </a:lnTo>
                        <a:lnTo>
                          <a:pt x="81" y="452"/>
                        </a:lnTo>
                        <a:lnTo>
                          <a:pt x="61" y="452"/>
                        </a:lnTo>
                        <a:lnTo>
                          <a:pt x="41" y="441"/>
                        </a:lnTo>
                        <a:lnTo>
                          <a:pt x="10" y="425"/>
                        </a:lnTo>
                        <a:lnTo>
                          <a:pt x="0" y="414"/>
                        </a:lnTo>
                        <a:lnTo>
                          <a:pt x="10" y="414"/>
                        </a:lnTo>
                        <a:lnTo>
                          <a:pt x="10" y="397"/>
                        </a:lnTo>
                        <a:lnTo>
                          <a:pt x="20" y="397"/>
                        </a:lnTo>
                        <a:lnTo>
                          <a:pt x="51" y="392"/>
                        </a:lnTo>
                        <a:lnTo>
                          <a:pt x="77" y="392"/>
                        </a:lnTo>
                        <a:lnTo>
                          <a:pt x="117" y="386"/>
                        </a:lnTo>
                        <a:lnTo>
                          <a:pt x="132" y="386"/>
                        </a:lnTo>
                        <a:lnTo>
                          <a:pt x="158" y="386"/>
                        </a:lnTo>
                        <a:lnTo>
                          <a:pt x="162" y="386"/>
                        </a:lnTo>
                        <a:lnTo>
                          <a:pt x="183" y="397"/>
                        </a:lnTo>
                        <a:lnTo>
                          <a:pt x="193" y="375"/>
                        </a:lnTo>
                        <a:lnTo>
                          <a:pt x="193" y="360"/>
                        </a:lnTo>
                        <a:lnTo>
                          <a:pt x="183" y="360"/>
                        </a:lnTo>
                        <a:lnTo>
                          <a:pt x="183" y="332"/>
                        </a:lnTo>
                        <a:lnTo>
                          <a:pt x="178" y="327"/>
                        </a:lnTo>
                        <a:lnTo>
                          <a:pt x="158" y="321"/>
                        </a:lnTo>
                        <a:lnTo>
                          <a:pt x="158" y="310"/>
                        </a:lnTo>
                        <a:lnTo>
                          <a:pt x="138" y="310"/>
                        </a:lnTo>
                        <a:lnTo>
                          <a:pt x="107" y="310"/>
                        </a:lnTo>
                        <a:lnTo>
                          <a:pt x="97" y="327"/>
                        </a:lnTo>
                        <a:lnTo>
                          <a:pt x="87" y="338"/>
                        </a:lnTo>
                        <a:lnTo>
                          <a:pt x="81" y="310"/>
                        </a:lnTo>
                        <a:lnTo>
                          <a:pt x="87" y="294"/>
                        </a:lnTo>
                        <a:lnTo>
                          <a:pt x="87" y="283"/>
                        </a:lnTo>
                        <a:lnTo>
                          <a:pt x="61" y="283"/>
                        </a:lnTo>
                        <a:lnTo>
                          <a:pt x="61" y="266"/>
                        </a:lnTo>
                        <a:lnTo>
                          <a:pt x="81" y="262"/>
                        </a:lnTo>
                        <a:lnTo>
                          <a:pt x="81" y="234"/>
                        </a:lnTo>
                        <a:lnTo>
                          <a:pt x="97" y="229"/>
                        </a:lnTo>
                        <a:lnTo>
                          <a:pt x="97" y="255"/>
                        </a:lnTo>
                        <a:lnTo>
                          <a:pt x="87" y="255"/>
                        </a:lnTo>
                        <a:lnTo>
                          <a:pt x="97" y="266"/>
                        </a:lnTo>
                        <a:lnTo>
                          <a:pt x="117" y="244"/>
                        </a:lnTo>
                        <a:lnTo>
                          <a:pt x="112" y="266"/>
                        </a:lnTo>
                        <a:lnTo>
                          <a:pt x="142" y="266"/>
                        </a:lnTo>
                        <a:lnTo>
                          <a:pt x="142" y="272"/>
                        </a:lnTo>
                        <a:lnTo>
                          <a:pt x="158" y="272"/>
                        </a:lnTo>
                        <a:lnTo>
                          <a:pt x="168" y="272"/>
                        </a:lnTo>
                        <a:lnTo>
                          <a:pt x="193" y="266"/>
                        </a:lnTo>
                        <a:lnTo>
                          <a:pt x="199" y="272"/>
                        </a:lnTo>
                        <a:lnTo>
                          <a:pt x="193" y="277"/>
                        </a:lnTo>
                        <a:lnTo>
                          <a:pt x="193" y="283"/>
                        </a:lnTo>
                        <a:lnTo>
                          <a:pt x="203" y="288"/>
                        </a:lnTo>
                        <a:lnTo>
                          <a:pt x="213" y="283"/>
                        </a:lnTo>
                        <a:lnTo>
                          <a:pt x="219" y="272"/>
                        </a:lnTo>
                        <a:lnTo>
                          <a:pt x="223" y="272"/>
                        </a:lnTo>
                        <a:lnTo>
                          <a:pt x="239" y="272"/>
                        </a:lnTo>
                        <a:lnTo>
                          <a:pt x="219" y="266"/>
                        </a:lnTo>
                        <a:lnTo>
                          <a:pt x="209" y="244"/>
                        </a:lnTo>
                        <a:lnTo>
                          <a:pt x="183" y="255"/>
                        </a:lnTo>
                        <a:lnTo>
                          <a:pt x="203" y="240"/>
                        </a:lnTo>
                        <a:lnTo>
                          <a:pt x="209" y="223"/>
                        </a:lnTo>
                        <a:lnTo>
                          <a:pt x="203" y="229"/>
                        </a:lnTo>
                        <a:lnTo>
                          <a:pt x="193" y="229"/>
                        </a:lnTo>
                        <a:lnTo>
                          <a:pt x="189" y="234"/>
                        </a:lnTo>
                        <a:lnTo>
                          <a:pt x="183" y="229"/>
                        </a:lnTo>
                        <a:lnTo>
                          <a:pt x="183" y="234"/>
                        </a:lnTo>
                        <a:lnTo>
                          <a:pt x="158" y="251"/>
                        </a:lnTo>
                        <a:lnTo>
                          <a:pt x="152" y="251"/>
                        </a:lnTo>
                        <a:lnTo>
                          <a:pt x="138" y="234"/>
                        </a:lnTo>
                        <a:lnTo>
                          <a:pt x="148" y="223"/>
                        </a:lnTo>
                        <a:lnTo>
                          <a:pt x="162" y="207"/>
                        </a:lnTo>
                        <a:lnTo>
                          <a:pt x="183" y="201"/>
                        </a:lnTo>
                        <a:lnTo>
                          <a:pt x="189" y="201"/>
                        </a:lnTo>
                        <a:lnTo>
                          <a:pt x="199" y="201"/>
                        </a:lnTo>
                        <a:lnTo>
                          <a:pt x="209" y="190"/>
                        </a:lnTo>
                        <a:lnTo>
                          <a:pt x="209" y="185"/>
                        </a:lnTo>
                        <a:lnTo>
                          <a:pt x="209" y="179"/>
                        </a:lnTo>
                        <a:lnTo>
                          <a:pt x="209" y="174"/>
                        </a:lnTo>
                        <a:lnTo>
                          <a:pt x="203" y="179"/>
                        </a:lnTo>
                        <a:lnTo>
                          <a:pt x="193" y="190"/>
                        </a:lnTo>
                        <a:lnTo>
                          <a:pt x="183" y="190"/>
                        </a:lnTo>
                        <a:lnTo>
                          <a:pt x="178" y="190"/>
                        </a:lnTo>
                        <a:lnTo>
                          <a:pt x="162" y="201"/>
                        </a:lnTo>
                        <a:lnTo>
                          <a:pt x="158" y="201"/>
                        </a:lnTo>
                        <a:lnTo>
                          <a:pt x="152" y="201"/>
                        </a:lnTo>
                        <a:lnTo>
                          <a:pt x="148" y="201"/>
                        </a:lnTo>
                        <a:lnTo>
                          <a:pt x="142" y="207"/>
                        </a:lnTo>
                        <a:lnTo>
                          <a:pt x="138" y="207"/>
                        </a:lnTo>
                        <a:lnTo>
                          <a:pt x="132" y="207"/>
                        </a:lnTo>
                        <a:lnTo>
                          <a:pt x="128" y="207"/>
                        </a:lnTo>
                        <a:lnTo>
                          <a:pt x="117" y="212"/>
                        </a:lnTo>
                        <a:lnTo>
                          <a:pt x="107" y="218"/>
                        </a:lnTo>
                        <a:lnTo>
                          <a:pt x="102" y="218"/>
                        </a:lnTo>
                        <a:lnTo>
                          <a:pt x="91" y="218"/>
                        </a:lnTo>
                        <a:lnTo>
                          <a:pt x="71" y="223"/>
                        </a:lnTo>
                        <a:lnTo>
                          <a:pt x="61" y="229"/>
                        </a:lnTo>
                        <a:lnTo>
                          <a:pt x="41" y="218"/>
                        </a:lnTo>
                        <a:lnTo>
                          <a:pt x="36" y="218"/>
                        </a:lnTo>
                        <a:lnTo>
                          <a:pt x="26" y="229"/>
                        </a:lnTo>
                        <a:lnTo>
                          <a:pt x="16" y="229"/>
                        </a:lnTo>
                        <a:lnTo>
                          <a:pt x="0" y="218"/>
                        </a:lnTo>
                        <a:lnTo>
                          <a:pt x="0" y="207"/>
                        </a:lnTo>
                        <a:lnTo>
                          <a:pt x="10" y="201"/>
                        </a:lnTo>
                        <a:lnTo>
                          <a:pt x="6" y="190"/>
                        </a:lnTo>
                        <a:lnTo>
                          <a:pt x="6" y="179"/>
                        </a:lnTo>
                        <a:lnTo>
                          <a:pt x="0" y="168"/>
                        </a:lnTo>
                        <a:lnTo>
                          <a:pt x="10" y="146"/>
                        </a:lnTo>
                        <a:lnTo>
                          <a:pt x="10" y="142"/>
                        </a:lnTo>
                        <a:lnTo>
                          <a:pt x="26" y="135"/>
                        </a:lnTo>
                        <a:lnTo>
                          <a:pt x="10" y="135"/>
                        </a:lnTo>
                        <a:lnTo>
                          <a:pt x="10" y="131"/>
                        </a:lnTo>
                        <a:lnTo>
                          <a:pt x="10" y="114"/>
                        </a:lnTo>
                        <a:lnTo>
                          <a:pt x="20" y="103"/>
                        </a:lnTo>
                        <a:lnTo>
                          <a:pt x="26" y="87"/>
                        </a:lnTo>
                        <a:lnTo>
                          <a:pt x="36" y="87"/>
                        </a:lnTo>
                        <a:lnTo>
                          <a:pt x="41" y="87"/>
                        </a:lnTo>
                        <a:lnTo>
                          <a:pt x="71" y="70"/>
                        </a:lnTo>
                        <a:lnTo>
                          <a:pt x="77" y="70"/>
                        </a:lnTo>
                        <a:lnTo>
                          <a:pt x="91" y="59"/>
                        </a:lnTo>
                        <a:lnTo>
                          <a:pt x="112" y="76"/>
                        </a:lnTo>
                        <a:lnTo>
                          <a:pt x="122" y="76"/>
                        </a:lnTo>
                        <a:lnTo>
                          <a:pt x="132" y="76"/>
                        </a:lnTo>
                        <a:lnTo>
                          <a:pt x="112" y="65"/>
                        </a:lnTo>
                        <a:lnTo>
                          <a:pt x="107" y="54"/>
                        </a:lnTo>
                        <a:lnTo>
                          <a:pt x="142" y="44"/>
                        </a:lnTo>
                        <a:lnTo>
                          <a:pt x="168" y="33"/>
                        </a:lnTo>
                        <a:lnTo>
                          <a:pt x="189" y="26"/>
                        </a:lnTo>
                        <a:lnTo>
                          <a:pt x="193" y="22"/>
                        </a:lnTo>
                        <a:lnTo>
                          <a:pt x="213" y="33"/>
                        </a:lnTo>
                        <a:lnTo>
                          <a:pt x="203" y="48"/>
                        </a:lnTo>
                        <a:lnTo>
                          <a:pt x="223" y="44"/>
                        </a:lnTo>
                        <a:lnTo>
                          <a:pt x="239" y="44"/>
                        </a:lnTo>
                        <a:lnTo>
                          <a:pt x="264" y="11"/>
                        </a:lnTo>
                        <a:lnTo>
                          <a:pt x="274" y="16"/>
                        </a:lnTo>
                        <a:lnTo>
                          <a:pt x="300" y="22"/>
                        </a:lnTo>
                        <a:lnTo>
                          <a:pt x="321" y="5"/>
                        </a:lnTo>
                        <a:lnTo>
                          <a:pt x="325" y="5"/>
                        </a:lnTo>
                        <a:lnTo>
                          <a:pt x="335" y="0"/>
                        </a:lnTo>
                        <a:lnTo>
                          <a:pt x="345" y="5"/>
                        </a:lnTo>
                        <a:lnTo>
                          <a:pt x="345" y="22"/>
                        </a:lnTo>
                        <a:lnTo>
                          <a:pt x="345" y="37"/>
                        </a:lnTo>
                        <a:lnTo>
                          <a:pt x="345" y="54"/>
                        </a:lnTo>
                        <a:lnTo>
                          <a:pt x="351" y="54"/>
                        </a:lnTo>
                        <a:lnTo>
                          <a:pt x="355" y="54"/>
                        </a:lnTo>
                        <a:lnTo>
                          <a:pt x="361" y="26"/>
                        </a:lnTo>
                        <a:lnTo>
                          <a:pt x="371" y="37"/>
                        </a:lnTo>
                        <a:lnTo>
                          <a:pt x="381" y="54"/>
                        </a:lnTo>
                        <a:lnTo>
                          <a:pt x="386" y="65"/>
                        </a:lnTo>
                        <a:lnTo>
                          <a:pt x="386" y="54"/>
                        </a:lnTo>
                        <a:lnTo>
                          <a:pt x="386" y="48"/>
                        </a:lnTo>
                        <a:lnTo>
                          <a:pt x="386" y="44"/>
                        </a:lnTo>
                        <a:lnTo>
                          <a:pt x="386" y="33"/>
                        </a:lnTo>
                        <a:lnTo>
                          <a:pt x="402" y="11"/>
                        </a:lnTo>
                        <a:lnTo>
                          <a:pt x="426" y="22"/>
                        </a:lnTo>
                        <a:lnTo>
                          <a:pt x="447" y="33"/>
                        </a:lnTo>
                        <a:lnTo>
                          <a:pt x="452" y="33"/>
                        </a:lnTo>
                        <a:lnTo>
                          <a:pt x="487" y="37"/>
                        </a:lnTo>
                        <a:lnTo>
                          <a:pt x="487" y="44"/>
                        </a:lnTo>
                        <a:lnTo>
                          <a:pt x="487" y="48"/>
                        </a:lnTo>
                        <a:lnTo>
                          <a:pt x="463" y="59"/>
                        </a:lnTo>
                        <a:lnTo>
                          <a:pt x="457" y="70"/>
                        </a:lnTo>
                        <a:lnTo>
                          <a:pt x="463" y="70"/>
                        </a:lnTo>
                        <a:lnTo>
                          <a:pt x="477" y="87"/>
                        </a:lnTo>
                        <a:lnTo>
                          <a:pt x="467" y="103"/>
                        </a:lnTo>
                        <a:lnTo>
                          <a:pt x="473" y="109"/>
                        </a:lnTo>
                        <a:lnTo>
                          <a:pt x="493" y="114"/>
                        </a:lnTo>
                        <a:lnTo>
                          <a:pt x="497" y="114"/>
                        </a:lnTo>
                        <a:lnTo>
                          <a:pt x="493" y="135"/>
                        </a:lnTo>
                        <a:lnTo>
                          <a:pt x="497" y="146"/>
                        </a:lnTo>
                        <a:lnTo>
                          <a:pt x="483" y="179"/>
                        </a:lnTo>
                        <a:lnTo>
                          <a:pt x="493" y="185"/>
                        </a:lnTo>
                        <a:lnTo>
                          <a:pt x="503" y="207"/>
                        </a:lnTo>
                        <a:lnTo>
                          <a:pt x="473" y="229"/>
                        </a:lnTo>
                        <a:lnTo>
                          <a:pt x="467" y="234"/>
                        </a:lnTo>
                        <a:lnTo>
                          <a:pt x="483" y="244"/>
                        </a:lnTo>
                        <a:lnTo>
                          <a:pt x="487" y="272"/>
                        </a:lnTo>
                        <a:lnTo>
                          <a:pt x="493" y="277"/>
                        </a:lnTo>
                        <a:lnTo>
                          <a:pt x="493" y="305"/>
                        </a:lnTo>
                        <a:lnTo>
                          <a:pt x="497" y="310"/>
                        </a:lnTo>
                        <a:lnTo>
                          <a:pt x="497" y="332"/>
                        </a:lnTo>
                        <a:lnTo>
                          <a:pt x="487" y="343"/>
                        </a:lnTo>
                        <a:lnTo>
                          <a:pt x="497" y="353"/>
                        </a:lnTo>
                        <a:lnTo>
                          <a:pt x="483" y="386"/>
                        </a:lnTo>
                        <a:lnTo>
                          <a:pt x="467" y="371"/>
                        </a:lnTo>
                        <a:lnTo>
                          <a:pt x="447" y="375"/>
                        </a:lnTo>
                        <a:lnTo>
                          <a:pt x="437" y="386"/>
                        </a:lnTo>
                        <a:lnTo>
                          <a:pt x="416" y="381"/>
                        </a:lnTo>
                        <a:lnTo>
                          <a:pt x="396" y="403"/>
                        </a:lnTo>
                        <a:lnTo>
                          <a:pt x="416" y="436"/>
                        </a:lnTo>
                        <a:lnTo>
                          <a:pt x="422" y="436"/>
                        </a:lnTo>
                        <a:lnTo>
                          <a:pt x="447" y="484"/>
                        </a:lnTo>
                        <a:lnTo>
                          <a:pt x="452" y="484"/>
                        </a:lnTo>
                        <a:lnTo>
                          <a:pt x="467" y="506"/>
                        </a:lnTo>
                        <a:lnTo>
                          <a:pt x="503" y="501"/>
                        </a:lnTo>
                        <a:lnTo>
                          <a:pt x="508" y="506"/>
                        </a:lnTo>
                        <a:lnTo>
                          <a:pt x="518" y="517"/>
                        </a:lnTo>
                        <a:lnTo>
                          <a:pt x="534" y="517"/>
                        </a:lnTo>
                        <a:lnTo>
                          <a:pt x="554" y="528"/>
                        </a:lnTo>
                        <a:lnTo>
                          <a:pt x="544" y="556"/>
                        </a:lnTo>
                        <a:lnTo>
                          <a:pt x="544" y="567"/>
                        </a:lnTo>
                        <a:lnTo>
                          <a:pt x="528" y="578"/>
                        </a:lnTo>
                        <a:lnTo>
                          <a:pt x="528" y="589"/>
                        </a:lnTo>
                        <a:lnTo>
                          <a:pt x="518" y="604"/>
                        </a:lnTo>
                        <a:lnTo>
                          <a:pt x="497" y="604"/>
                        </a:lnTo>
                        <a:lnTo>
                          <a:pt x="487" y="599"/>
                        </a:lnTo>
                        <a:lnTo>
                          <a:pt x="483" y="604"/>
                        </a:lnTo>
                        <a:lnTo>
                          <a:pt x="477" y="615"/>
                        </a:lnTo>
                        <a:lnTo>
                          <a:pt x="473" y="643"/>
                        </a:lnTo>
                        <a:lnTo>
                          <a:pt x="437" y="632"/>
                        </a:lnTo>
                        <a:lnTo>
                          <a:pt x="412" y="632"/>
                        </a:lnTo>
                        <a:lnTo>
                          <a:pt x="412" y="621"/>
                        </a:lnTo>
                        <a:lnTo>
                          <a:pt x="406" y="604"/>
                        </a:lnTo>
                        <a:lnTo>
                          <a:pt x="422" y="599"/>
                        </a:lnTo>
                        <a:lnTo>
                          <a:pt x="422" y="593"/>
                        </a:lnTo>
                        <a:lnTo>
                          <a:pt x="396" y="610"/>
                        </a:lnTo>
                        <a:lnTo>
                          <a:pt x="345" y="604"/>
                        </a:lnTo>
                        <a:lnTo>
                          <a:pt x="341" y="599"/>
                        </a:lnTo>
                        <a:lnTo>
                          <a:pt x="325" y="582"/>
                        </a:lnTo>
                        <a:lnTo>
                          <a:pt x="335" y="571"/>
                        </a:lnTo>
                        <a:lnTo>
                          <a:pt x="331" y="571"/>
                        </a:lnTo>
                        <a:lnTo>
                          <a:pt x="325" y="556"/>
                        </a:lnTo>
                        <a:lnTo>
                          <a:pt x="325" y="550"/>
                        </a:lnTo>
                        <a:lnTo>
                          <a:pt x="331" y="550"/>
                        </a:lnTo>
                        <a:lnTo>
                          <a:pt x="321" y="545"/>
                        </a:lnTo>
                        <a:lnTo>
                          <a:pt x="310" y="556"/>
                        </a:lnTo>
                        <a:lnTo>
                          <a:pt x="305" y="560"/>
                        </a:lnTo>
                        <a:lnTo>
                          <a:pt x="294" y="539"/>
                        </a:lnTo>
                        <a:lnTo>
                          <a:pt x="294" y="556"/>
                        </a:lnTo>
                        <a:lnTo>
                          <a:pt x="294" y="560"/>
                        </a:lnTo>
                        <a:lnTo>
                          <a:pt x="274" y="560"/>
                        </a:lnTo>
                        <a:lnTo>
                          <a:pt x="270" y="556"/>
                        </a:lnTo>
                        <a:lnTo>
                          <a:pt x="264" y="556"/>
                        </a:lnTo>
                        <a:lnTo>
                          <a:pt x="254" y="556"/>
                        </a:lnTo>
                        <a:lnTo>
                          <a:pt x="254" y="550"/>
                        </a:lnTo>
                        <a:lnTo>
                          <a:pt x="249" y="539"/>
                        </a:lnTo>
                        <a:lnTo>
                          <a:pt x="244" y="528"/>
                        </a:lnTo>
                        <a:lnTo>
                          <a:pt x="254" y="506"/>
                        </a:lnTo>
                        <a:lnTo>
                          <a:pt x="260" y="501"/>
                        </a:lnTo>
                        <a:lnTo>
                          <a:pt x="254" y="501"/>
                        </a:lnTo>
                        <a:lnTo>
                          <a:pt x="244" y="506"/>
                        </a:lnTo>
                        <a:lnTo>
                          <a:pt x="229" y="528"/>
                        </a:lnTo>
                        <a:lnTo>
                          <a:pt x="239" y="545"/>
                        </a:lnTo>
                        <a:lnTo>
                          <a:pt x="239" y="556"/>
                        </a:lnTo>
                        <a:lnTo>
                          <a:pt x="229" y="560"/>
                        </a:lnTo>
                        <a:lnTo>
                          <a:pt x="219" y="556"/>
                        </a:lnTo>
                        <a:lnTo>
                          <a:pt x="219" y="550"/>
                        </a:lnTo>
                        <a:lnTo>
                          <a:pt x="213" y="550"/>
                        </a:lnTo>
                        <a:lnTo>
                          <a:pt x="203" y="545"/>
                        </a:lnTo>
                        <a:lnTo>
                          <a:pt x="209" y="560"/>
                        </a:lnTo>
                        <a:lnTo>
                          <a:pt x="209" y="567"/>
                        </a:lnTo>
                        <a:lnTo>
                          <a:pt x="209" y="578"/>
                        </a:lnTo>
                        <a:lnTo>
                          <a:pt x="209" y="582"/>
                        </a:lnTo>
                        <a:lnTo>
                          <a:pt x="209" y="589"/>
                        </a:lnTo>
                        <a:lnTo>
                          <a:pt x="203" y="593"/>
                        </a:lnTo>
                        <a:lnTo>
                          <a:pt x="193" y="593"/>
                        </a:lnTo>
                        <a:lnTo>
                          <a:pt x="178" y="593"/>
                        </a:lnTo>
                        <a:lnTo>
                          <a:pt x="162" y="593"/>
                        </a:lnTo>
                        <a:lnTo>
                          <a:pt x="132" y="593"/>
                        </a:lnTo>
                        <a:lnTo>
                          <a:pt x="132" y="571"/>
                        </a:lnTo>
                        <a:lnTo>
                          <a:pt x="138" y="571"/>
                        </a:lnTo>
                      </a:path>
                    </a:pathLst>
                  </a:custGeom>
                  <a:solidFill>
                    <a:srgbClr val="CBD9EB"/>
                  </a:solidFill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34" name="Freeform 11">
                    <a:extLst>
                      <a:ext uri="{FF2B5EF4-FFF2-40B4-BE49-F238E27FC236}">
                        <a16:creationId xmlns:a16="http://schemas.microsoft.com/office/drawing/2014/main" id="{716F5D52-37DD-4049-83B3-6DDADC16442A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575767" y="3336925"/>
                    <a:ext cx="1198562" cy="903288"/>
                  </a:xfrm>
                  <a:custGeom>
                    <a:avLst/>
                    <a:gdLst>
                      <a:gd name="T0" fmla="*/ 2147483646 w 703"/>
                      <a:gd name="T1" fmla="*/ 2147483646 h 569"/>
                      <a:gd name="T2" fmla="*/ 2147483646 w 703"/>
                      <a:gd name="T3" fmla="*/ 2147483646 h 569"/>
                      <a:gd name="T4" fmla="*/ 2147483646 w 703"/>
                      <a:gd name="T5" fmla="*/ 2147483646 h 569"/>
                      <a:gd name="T6" fmla="*/ 2147483646 w 703"/>
                      <a:gd name="T7" fmla="*/ 2147483646 h 569"/>
                      <a:gd name="T8" fmla="*/ 2147483646 w 703"/>
                      <a:gd name="T9" fmla="*/ 2147483646 h 569"/>
                      <a:gd name="T10" fmla="*/ 2147483646 w 703"/>
                      <a:gd name="T11" fmla="*/ 2147483646 h 569"/>
                      <a:gd name="T12" fmla="*/ 2147483646 w 703"/>
                      <a:gd name="T13" fmla="*/ 2147483646 h 569"/>
                      <a:gd name="T14" fmla="*/ 2147483646 w 703"/>
                      <a:gd name="T15" fmla="*/ 2147483646 h 569"/>
                      <a:gd name="T16" fmla="*/ 2147483646 w 703"/>
                      <a:gd name="T17" fmla="*/ 2147483646 h 569"/>
                      <a:gd name="T18" fmla="*/ 2147483646 w 703"/>
                      <a:gd name="T19" fmla="*/ 2147483646 h 569"/>
                      <a:gd name="T20" fmla="*/ 2147483646 w 703"/>
                      <a:gd name="T21" fmla="*/ 2147483646 h 569"/>
                      <a:gd name="T22" fmla="*/ 2147483646 w 703"/>
                      <a:gd name="T23" fmla="*/ 2147483646 h 569"/>
                      <a:gd name="T24" fmla="*/ 2147483646 w 703"/>
                      <a:gd name="T25" fmla="*/ 2147483646 h 569"/>
                      <a:gd name="T26" fmla="*/ 2147483646 w 703"/>
                      <a:gd name="T27" fmla="*/ 2147483646 h 569"/>
                      <a:gd name="T28" fmla="*/ 2147483646 w 703"/>
                      <a:gd name="T29" fmla="*/ 2147483646 h 569"/>
                      <a:gd name="T30" fmla="*/ 2147483646 w 703"/>
                      <a:gd name="T31" fmla="*/ 2147483646 h 569"/>
                      <a:gd name="T32" fmla="*/ 2147483646 w 703"/>
                      <a:gd name="T33" fmla="*/ 2147483646 h 569"/>
                      <a:gd name="T34" fmla="*/ 2147483646 w 703"/>
                      <a:gd name="T35" fmla="*/ 2147483646 h 569"/>
                      <a:gd name="T36" fmla="*/ 2147483646 w 703"/>
                      <a:gd name="T37" fmla="*/ 2147483646 h 569"/>
                      <a:gd name="T38" fmla="*/ 2147483646 w 703"/>
                      <a:gd name="T39" fmla="*/ 2147483646 h 569"/>
                      <a:gd name="T40" fmla="*/ 2147483646 w 703"/>
                      <a:gd name="T41" fmla="*/ 2147483646 h 569"/>
                      <a:gd name="T42" fmla="*/ 2147483646 w 703"/>
                      <a:gd name="T43" fmla="*/ 2147483646 h 569"/>
                      <a:gd name="T44" fmla="*/ 2147483646 w 703"/>
                      <a:gd name="T45" fmla="*/ 2147483646 h 569"/>
                      <a:gd name="T46" fmla="*/ 2147483646 w 703"/>
                      <a:gd name="T47" fmla="*/ 2147483646 h 569"/>
                      <a:gd name="T48" fmla="*/ 2147483646 w 703"/>
                      <a:gd name="T49" fmla="*/ 2147483646 h 569"/>
                      <a:gd name="T50" fmla="*/ 2147483646 w 703"/>
                      <a:gd name="T51" fmla="*/ 2147483646 h 569"/>
                      <a:gd name="T52" fmla="*/ 0 w 703"/>
                      <a:gd name="T53" fmla="*/ 2147483646 h 569"/>
                      <a:gd name="T54" fmla="*/ 2147483646 w 703"/>
                      <a:gd name="T55" fmla="*/ 2147483646 h 569"/>
                      <a:gd name="T56" fmla="*/ 2147483646 w 703"/>
                      <a:gd name="T57" fmla="*/ 2147483646 h 569"/>
                      <a:gd name="T58" fmla="*/ 2147483646 w 703"/>
                      <a:gd name="T59" fmla="*/ 2147483646 h 569"/>
                      <a:gd name="T60" fmla="*/ 2147483646 w 703"/>
                      <a:gd name="T61" fmla="*/ 2147483646 h 569"/>
                      <a:gd name="T62" fmla="*/ 2147483646 w 703"/>
                      <a:gd name="T63" fmla="*/ 2147483646 h 569"/>
                      <a:gd name="T64" fmla="*/ 2147483646 w 703"/>
                      <a:gd name="T65" fmla="*/ 2147483646 h 569"/>
                      <a:gd name="T66" fmla="*/ 2147483646 w 703"/>
                      <a:gd name="T67" fmla="*/ 2147483646 h 569"/>
                      <a:gd name="T68" fmla="*/ 2147483646 w 703"/>
                      <a:gd name="T69" fmla="*/ 2147483646 h 569"/>
                      <a:gd name="T70" fmla="*/ 2147483646 w 703"/>
                      <a:gd name="T71" fmla="*/ 2147483646 h 569"/>
                      <a:gd name="T72" fmla="*/ 2147483646 w 703"/>
                      <a:gd name="T73" fmla="*/ 2147483646 h 569"/>
                      <a:gd name="T74" fmla="*/ 2147483646 w 703"/>
                      <a:gd name="T75" fmla="*/ 2147483646 h 569"/>
                      <a:gd name="T76" fmla="*/ 2147483646 w 703"/>
                      <a:gd name="T77" fmla="*/ 2147483646 h 569"/>
                      <a:gd name="T78" fmla="*/ 2147483646 w 703"/>
                      <a:gd name="T79" fmla="*/ 2147483646 h 569"/>
                      <a:gd name="T80" fmla="*/ 2147483646 w 703"/>
                      <a:gd name="T81" fmla="*/ 2147483646 h 569"/>
                      <a:gd name="T82" fmla="*/ 2147483646 w 703"/>
                      <a:gd name="T83" fmla="*/ 2147483646 h 569"/>
                      <a:gd name="T84" fmla="*/ 2147483646 w 703"/>
                      <a:gd name="T85" fmla="*/ 2147483646 h 569"/>
                      <a:gd name="T86" fmla="*/ 2147483646 w 703"/>
                      <a:gd name="T87" fmla="*/ 2147483646 h 569"/>
                      <a:gd name="T88" fmla="*/ 2147483646 w 703"/>
                      <a:gd name="T89" fmla="*/ 2147483646 h 569"/>
                      <a:gd name="T90" fmla="*/ 2147483646 w 703"/>
                      <a:gd name="T91" fmla="*/ 2147483646 h 569"/>
                      <a:gd name="T92" fmla="*/ 2147483646 w 703"/>
                      <a:gd name="T93" fmla="*/ 2147483646 h 569"/>
                      <a:gd name="T94" fmla="*/ 2147483646 w 703"/>
                      <a:gd name="T95" fmla="*/ 2147483646 h 569"/>
                      <a:gd name="T96" fmla="*/ 2147483646 w 703"/>
                      <a:gd name="T97" fmla="*/ 2147483646 h 569"/>
                      <a:gd name="T98" fmla="*/ 2147483646 w 703"/>
                      <a:gd name="T99" fmla="*/ 2147483646 h 569"/>
                      <a:gd name="T100" fmla="*/ 2147483646 w 703"/>
                      <a:gd name="T101" fmla="*/ 2147483646 h 569"/>
                      <a:gd name="T102" fmla="*/ 2147483646 w 703"/>
                      <a:gd name="T103" fmla="*/ 2147483646 h 569"/>
                      <a:gd name="T104" fmla="*/ 2147483646 w 703"/>
                      <a:gd name="T105" fmla="*/ 2147483646 h 569"/>
                      <a:gd name="T106" fmla="*/ 2147483646 w 703"/>
                      <a:gd name="T107" fmla="*/ 2147483646 h 569"/>
                      <a:gd name="T108" fmla="*/ 2147483646 w 703"/>
                      <a:gd name="T109" fmla="*/ 2147483646 h 569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</a:gdLst>
                    <a:ahLst/>
                    <a:cxnLst>
                      <a:cxn ang="T110">
                        <a:pos x="T0" y="T1"/>
                      </a:cxn>
                      <a:cxn ang="T111">
                        <a:pos x="T2" y="T3"/>
                      </a:cxn>
                      <a:cxn ang="T112">
                        <a:pos x="T4" y="T5"/>
                      </a:cxn>
                      <a:cxn ang="T113">
                        <a:pos x="T6" y="T7"/>
                      </a:cxn>
                      <a:cxn ang="T114">
                        <a:pos x="T8" y="T9"/>
                      </a:cxn>
                      <a:cxn ang="T115">
                        <a:pos x="T10" y="T11"/>
                      </a:cxn>
                      <a:cxn ang="T116">
                        <a:pos x="T12" y="T13"/>
                      </a:cxn>
                      <a:cxn ang="T117">
                        <a:pos x="T14" y="T15"/>
                      </a:cxn>
                      <a:cxn ang="T118">
                        <a:pos x="T16" y="T17"/>
                      </a:cxn>
                      <a:cxn ang="T119">
                        <a:pos x="T18" y="T19"/>
                      </a:cxn>
                      <a:cxn ang="T120">
                        <a:pos x="T20" y="T21"/>
                      </a:cxn>
                      <a:cxn ang="T121">
                        <a:pos x="T22" y="T23"/>
                      </a:cxn>
                      <a:cxn ang="T122">
                        <a:pos x="T24" y="T25"/>
                      </a:cxn>
                      <a:cxn ang="T123">
                        <a:pos x="T26" y="T27"/>
                      </a:cxn>
                      <a:cxn ang="T124">
                        <a:pos x="T28" y="T29"/>
                      </a:cxn>
                      <a:cxn ang="T125">
                        <a:pos x="T30" y="T31"/>
                      </a:cxn>
                      <a:cxn ang="T126">
                        <a:pos x="T32" y="T33"/>
                      </a:cxn>
                      <a:cxn ang="T127">
                        <a:pos x="T34" y="T35"/>
                      </a:cxn>
                      <a:cxn ang="T128">
                        <a:pos x="T36" y="T37"/>
                      </a:cxn>
                      <a:cxn ang="T129">
                        <a:pos x="T38" y="T39"/>
                      </a:cxn>
                      <a:cxn ang="T130">
                        <a:pos x="T40" y="T41"/>
                      </a:cxn>
                      <a:cxn ang="T131">
                        <a:pos x="T42" y="T43"/>
                      </a:cxn>
                      <a:cxn ang="T132">
                        <a:pos x="T44" y="T45"/>
                      </a:cxn>
                      <a:cxn ang="T133">
                        <a:pos x="T46" y="T47"/>
                      </a:cxn>
                      <a:cxn ang="T134">
                        <a:pos x="T48" y="T49"/>
                      </a:cxn>
                      <a:cxn ang="T135">
                        <a:pos x="T50" y="T51"/>
                      </a:cxn>
                      <a:cxn ang="T136">
                        <a:pos x="T52" y="T53"/>
                      </a:cxn>
                      <a:cxn ang="T137">
                        <a:pos x="T54" y="T55"/>
                      </a:cxn>
                      <a:cxn ang="T138">
                        <a:pos x="T56" y="T57"/>
                      </a:cxn>
                      <a:cxn ang="T139">
                        <a:pos x="T58" y="T59"/>
                      </a:cxn>
                      <a:cxn ang="T140">
                        <a:pos x="T60" y="T61"/>
                      </a:cxn>
                      <a:cxn ang="T141">
                        <a:pos x="T62" y="T63"/>
                      </a:cxn>
                      <a:cxn ang="T142">
                        <a:pos x="T64" y="T65"/>
                      </a:cxn>
                      <a:cxn ang="T143">
                        <a:pos x="T66" y="T67"/>
                      </a:cxn>
                      <a:cxn ang="T144">
                        <a:pos x="T68" y="T69"/>
                      </a:cxn>
                      <a:cxn ang="T145">
                        <a:pos x="T70" y="T71"/>
                      </a:cxn>
                      <a:cxn ang="T146">
                        <a:pos x="T72" y="T73"/>
                      </a:cxn>
                      <a:cxn ang="T147">
                        <a:pos x="T74" y="T75"/>
                      </a:cxn>
                      <a:cxn ang="T148">
                        <a:pos x="T76" y="T77"/>
                      </a:cxn>
                      <a:cxn ang="T149">
                        <a:pos x="T78" y="T79"/>
                      </a:cxn>
                      <a:cxn ang="T150">
                        <a:pos x="T80" y="T81"/>
                      </a:cxn>
                      <a:cxn ang="T151">
                        <a:pos x="T82" y="T83"/>
                      </a:cxn>
                      <a:cxn ang="T152">
                        <a:pos x="T84" y="T85"/>
                      </a:cxn>
                      <a:cxn ang="T153">
                        <a:pos x="T86" y="T87"/>
                      </a:cxn>
                      <a:cxn ang="T154">
                        <a:pos x="T88" y="T89"/>
                      </a:cxn>
                      <a:cxn ang="T155">
                        <a:pos x="T90" y="T91"/>
                      </a:cxn>
                      <a:cxn ang="T156">
                        <a:pos x="T92" y="T93"/>
                      </a:cxn>
                      <a:cxn ang="T157">
                        <a:pos x="T94" y="T95"/>
                      </a:cxn>
                      <a:cxn ang="T158">
                        <a:pos x="T96" y="T97"/>
                      </a:cxn>
                      <a:cxn ang="T159">
                        <a:pos x="T98" y="T99"/>
                      </a:cxn>
                      <a:cxn ang="T160">
                        <a:pos x="T100" y="T101"/>
                      </a:cxn>
                      <a:cxn ang="T161">
                        <a:pos x="T102" y="T103"/>
                      </a:cxn>
                      <a:cxn ang="T162">
                        <a:pos x="T104" y="T105"/>
                      </a:cxn>
                      <a:cxn ang="T163">
                        <a:pos x="T106" y="T107"/>
                      </a:cxn>
                      <a:cxn ang="T164">
                        <a:pos x="T108" y="T109"/>
                      </a:cxn>
                    </a:cxnLst>
                    <a:rect l="0" t="0" r="r" b="b"/>
                    <a:pathLst>
                      <a:path w="703" h="569">
                        <a:moveTo>
                          <a:pt x="686" y="352"/>
                        </a:moveTo>
                        <a:lnTo>
                          <a:pt x="686" y="352"/>
                        </a:lnTo>
                        <a:lnTo>
                          <a:pt x="682" y="363"/>
                        </a:lnTo>
                        <a:lnTo>
                          <a:pt x="692" y="378"/>
                        </a:lnTo>
                        <a:lnTo>
                          <a:pt x="672" y="384"/>
                        </a:lnTo>
                        <a:lnTo>
                          <a:pt x="672" y="395"/>
                        </a:lnTo>
                        <a:lnTo>
                          <a:pt x="672" y="406"/>
                        </a:lnTo>
                        <a:lnTo>
                          <a:pt x="651" y="421"/>
                        </a:lnTo>
                        <a:lnTo>
                          <a:pt x="641" y="411"/>
                        </a:lnTo>
                        <a:lnTo>
                          <a:pt x="619" y="421"/>
                        </a:lnTo>
                        <a:lnTo>
                          <a:pt x="619" y="428"/>
                        </a:lnTo>
                        <a:lnTo>
                          <a:pt x="609" y="432"/>
                        </a:lnTo>
                        <a:lnTo>
                          <a:pt x="595" y="449"/>
                        </a:lnTo>
                        <a:lnTo>
                          <a:pt x="585" y="449"/>
                        </a:lnTo>
                        <a:lnTo>
                          <a:pt x="579" y="449"/>
                        </a:lnTo>
                        <a:lnTo>
                          <a:pt x="564" y="454"/>
                        </a:lnTo>
                        <a:lnTo>
                          <a:pt x="569" y="492"/>
                        </a:lnTo>
                        <a:lnTo>
                          <a:pt x="538" y="503"/>
                        </a:lnTo>
                        <a:lnTo>
                          <a:pt x="538" y="514"/>
                        </a:lnTo>
                        <a:lnTo>
                          <a:pt x="524" y="519"/>
                        </a:lnTo>
                        <a:lnTo>
                          <a:pt x="513" y="519"/>
                        </a:lnTo>
                        <a:lnTo>
                          <a:pt x="493" y="492"/>
                        </a:lnTo>
                        <a:lnTo>
                          <a:pt x="487" y="492"/>
                        </a:lnTo>
                        <a:lnTo>
                          <a:pt x="477" y="486"/>
                        </a:lnTo>
                        <a:lnTo>
                          <a:pt x="453" y="497"/>
                        </a:lnTo>
                        <a:lnTo>
                          <a:pt x="453" y="508"/>
                        </a:lnTo>
                        <a:lnTo>
                          <a:pt x="432" y="508"/>
                        </a:lnTo>
                        <a:lnTo>
                          <a:pt x="422" y="536"/>
                        </a:lnTo>
                        <a:lnTo>
                          <a:pt x="426" y="540"/>
                        </a:lnTo>
                        <a:lnTo>
                          <a:pt x="422" y="562"/>
                        </a:lnTo>
                        <a:lnTo>
                          <a:pt x="406" y="568"/>
                        </a:lnTo>
                        <a:lnTo>
                          <a:pt x="392" y="557"/>
                        </a:lnTo>
                        <a:lnTo>
                          <a:pt x="392" y="536"/>
                        </a:lnTo>
                        <a:lnTo>
                          <a:pt x="371" y="519"/>
                        </a:lnTo>
                        <a:lnTo>
                          <a:pt x="366" y="519"/>
                        </a:lnTo>
                        <a:lnTo>
                          <a:pt x="345" y="525"/>
                        </a:lnTo>
                        <a:lnTo>
                          <a:pt x="331" y="508"/>
                        </a:lnTo>
                        <a:lnTo>
                          <a:pt x="341" y="486"/>
                        </a:lnTo>
                        <a:lnTo>
                          <a:pt x="315" y="486"/>
                        </a:lnTo>
                        <a:lnTo>
                          <a:pt x="305" y="471"/>
                        </a:lnTo>
                        <a:lnTo>
                          <a:pt x="300" y="471"/>
                        </a:lnTo>
                        <a:lnTo>
                          <a:pt x="290" y="482"/>
                        </a:lnTo>
                        <a:lnTo>
                          <a:pt x="270" y="465"/>
                        </a:lnTo>
                        <a:lnTo>
                          <a:pt x="260" y="465"/>
                        </a:lnTo>
                        <a:lnTo>
                          <a:pt x="249" y="443"/>
                        </a:lnTo>
                        <a:lnTo>
                          <a:pt x="223" y="449"/>
                        </a:lnTo>
                        <a:lnTo>
                          <a:pt x="223" y="454"/>
                        </a:lnTo>
                        <a:lnTo>
                          <a:pt x="203" y="443"/>
                        </a:lnTo>
                        <a:lnTo>
                          <a:pt x="193" y="471"/>
                        </a:lnTo>
                        <a:lnTo>
                          <a:pt x="173" y="465"/>
                        </a:lnTo>
                        <a:lnTo>
                          <a:pt x="168" y="475"/>
                        </a:lnTo>
                        <a:lnTo>
                          <a:pt x="138" y="475"/>
                        </a:lnTo>
                        <a:lnTo>
                          <a:pt x="132" y="482"/>
                        </a:lnTo>
                        <a:lnTo>
                          <a:pt x="117" y="475"/>
                        </a:lnTo>
                        <a:lnTo>
                          <a:pt x="107" y="443"/>
                        </a:lnTo>
                        <a:lnTo>
                          <a:pt x="71" y="443"/>
                        </a:lnTo>
                        <a:lnTo>
                          <a:pt x="67" y="460"/>
                        </a:lnTo>
                        <a:lnTo>
                          <a:pt x="36" y="465"/>
                        </a:lnTo>
                        <a:lnTo>
                          <a:pt x="26" y="454"/>
                        </a:lnTo>
                        <a:lnTo>
                          <a:pt x="41" y="421"/>
                        </a:lnTo>
                        <a:lnTo>
                          <a:pt x="30" y="411"/>
                        </a:lnTo>
                        <a:lnTo>
                          <a:pt x="41" y="400"/>
                        </a:lnTo>
                        <a:lnTo>
                          <a:pt x="41" y="378"/>
                        </a:lnTo>
                        <a:lnTo>
                          <a:pt x="36" y="374"/>
                        </a:lnTo>
                        <a:lnTo>
                          <a:pt x="36" y="346"/>
                        </a:lnTo>
                        <a:lnTo>
                          <a:pt x="30" y="341"/>
                        </a:lnTo>
                        <a:lnTo>
                          <a:pt x="26" y="313"/>
                        </a:lnTo>
                        <a:lnTo>
                          <a:pt x="10" y="303"/>
                        </a:lnTo>
                        <a:lnTo>
                          <a:pt x="16" y="298"/>
                        </a:lnTo>
                        <a:lnTo>
                          <a:pt x="46" y="276"/>
                        </a:lnTo>
                        <a:lnTo>
                          <a:pt x="36" y="255"/>
                        </a:lnTo>
                        <a:lnTo>
                          <a:pt x="26" y="249"/>
                        </a:lnTo>
                        <a:lnTo>
                          <a:pt x="41" y="216"/>
                        </a:lnTo>
                        <a:lnTo>
                          <a:pt x="36" y="205"/>
                        </a:lnTo>
                        <a:lnTo>
                          <a:pt x="41" y="184"/>
                        </a:lnTo>
                        <a:lnTo>
                          <a:pt x="36" y="184"/>
                        </a:lnTo>
                        <a:lnTo>
                          <a:pt x="16" y="179"/>
                        </a:lnTo>
                        <a:lnTo>
                          <a:pt x="10" y="173"/>
                        </a:lnTo>
                        <a:lnTo>
                          <a:pt x="20" y="157"/>
                        </a:lnTo>
                        <a:lnTo>
                          <a:pt x="6" y="140"/>
                        </a:lnTo>
                        <a:lnTo>
                          <a:pt x="0" y="140"/>
                        </a:lnTo>
                        <a:lnTo>
                          <a:pt x="6" y="130"/>
                        </a:lnTo>
                        <a:lnTo>
                          <a:pt x="30" y="119"/>
                        </a:lnTo>
                        <a:lnTo>
                          <a:pt x="30" y="114"/>
                        </a:lnTo>
                        <a:lnTo>
                          <a:pt x="30" y="108"/>
                        </a:lnTo>
                        <a:lnTo>
                          <a:pt x="36" y="86"/>
                        </a:lnTo>
                        <a:lnTo>
                          <a:pt x="36" y="82"/>
                        </a:lnTo>
                        <a:lnTo>
                          <a:pt x="51" y="82"/>
                        </a:lnTo>
                        <a:lnTo>
                          <a:pt x="41" y="54"/>
                        </a:lnTo>
                        <a:lnTo>
                          <a:pt x="57" y="43"/>
                        </a:lnTo>
                        <a:lnTo>
                          <a:pt x="87" y="17"/>
                        </a:lnTo>
                        <a:lnTo>
                          <a:pt x="91" y="22"/>
                        </a:lnTo>
                        <a:lnTo>
                          <a:pt x="112" y="43"/>
                        </a:lnTo>
                        <a:lnTo>
                          <a:pt x="122" y="28"/>
                        </a:lnTo>
                        <a:lnTo>
                          <a:pt x="128" y="28"/>
                        </a:lnTo>
                        <a:lnTo>
                          <a:pt x="152" y="17"/>
                        </a:lnTo>
                        <a:lnTo>
                          <a:pt x="162" y="17"/>
                        </a:lnTo>
                        <a:lnTo>
                          <a:pt x="189" y="6"/>
                        </a:lnTo>
                        <a:lnTo>
                          <a:pt x="199" y="17"/>
                        </a:lnTo>
                        <a:lnTo>
                          <a:pt x="199" y="32"/>
                        </a:lnTo>
                        <a:lnTo>
                          <a:pt x="199" y="39"/>
                        </a:lnTo>
                        <a:lnTo>
                          <a:pt x="209" y="17"/>
                        </a:lnTo>
                        <a:lnTo>
                          <a:pt x="234" y="6"/>
                        </a:lnTo>
                        <a:lnTo>
                          <a:pt x="254" y="0"/>
                        </a:lnTo>
                        <a:lnTo>
                          <a:pt x="239" y="49"/>
                        </a:lnTo>
                        <a:lnTo>
                          <a:pt x="234" y="65"/>
                        </a:lnTo>
                        <a:lnTo>
                          <a:pt x="244" y="49"/>
                        </a:lnTo>
                        <a:lnTo>
                          <a:pt x="254" y="39"/>
                        </a:lnTo>
                        <a:lnTo>
                          <a:pt x="270" y="43"/>
                        </a:lnTo>
                        <a:lnTo>
                          <a:pt x="280" y="54"/>
                        </a:lnTo>
                        <a:lnTo>
                          <a:pt x="264" y="65"/>
                        </a:lnTo>
                        <a:lnTo>
                          <a:pt x="284" y="71"/>
                        </a:lnTo>
                        <a:lnTo>
                          <a:pt x="305" y="76"/>
                        </a:lnTo>
                        <a:lnTo>
                          <a:pt x="294" y="103"/>
                        </a:lnTo>
                        <a:lnTo>
                          <a:pt x="300" y="103"/>
                        </a:lnTo>
                        <a:lnTo>
                          <a:pt x="315" y="119"/>
                        </a:lnTo>
                        <a:lnTo>
                          <a:pt x="310" y="119"/>
                        </a:lnTo>
                        <a:lnTo>
                          <a:pt x="321" y="130"/>
                        </a:lnTo>
                        <a:lnTo>
                          <a:pt x="335" y="147"/>
                        </a:lnTo>
                        <a:lnTo>
                          <a:pt x="345" y="157"/>
                        </a:lnTo>
                        <a:lnTo>
                          <a:pt x="345" y="168"/>
                        </a:lnTo>
                        <a:lnTo>
                          <a:pt x="345" y="184"/>
                        </a:lnTo>
                        <a:lnTo>
                          <a:pt x="351" y="201"/>
                        </a:lnTo>
                        <a:lnTo>
                          <a:pt x="355" y="201"/>
                        </a:lnTo>
                        <a:lnTo>
                          <a:pt x="361" y="205"/>
                        </a:lnTo>
                        <a:lnTo>
                          <a:pt x="381" y="222"/>
                        </a:lnTo>
                        <a:lnTo>
                          <a:pt x="381" y="238"/>
                        </a:lnTo>
                        <a:lnTo>
                          <a:pt x="381" y="249"/>
                        </a:lnTo>
                        <a:lnTo>
                          <a:pt x="392" y="244"/>
                        </a:lnTo>
                        <a:lnTo>
                          <a:pt x="412" y="233"/>
                        </a:lnTo>
                        <a:lnTo>
                          <a:pt x="422" y="227"/>
                        </a:lnTo>
                        <a:lnTo>
                          <a:pt x="432" y="222"/>
                        </a:lnTo>
                        <a:lnTo>
                          <a:pt x="437" y="222"/>
                        </a:lnTo>
                        <a:lnTo>
                          <a:pt x="453" y="194"/>
                        </a:lnTo>
                        <a:lnTo>
                          <a:pt x="463" y="190"/>
                        </a:lnTo>
                        <a:lnTo>
                          <a:pt x="477" y="184"/>
                        </a:lnTo>
                        <a:lnTo>
                          <a:pt x="477" y="168"/>
                        </a:lnTo>
                        <a:lnTo>
                          <a:pt x="503" y="162"/>
                        </a:lnTo>
                        <a:lnTo>
                          <a:pt x="518" y="157"/>
                        </a:lnTo>
                        <a:lnTo>
                          <a:pt x="544" y="151"/>
                        </a:lnTo>
                        <a:lnTo>
                          <a:pt x="548" y="147"/>
                        </a:lnTo>
                        <a:lnTo>
                          <a:pt x="558" y="157"/>
                        </a:lnTo>
                        <a:lnTo>
                          <a:pt x="548" y="173"/>
                        </a:lnTo>
                        <a:lnTo>
                          <a:pt x="554" y="179"/>
                        </a:lnTo>
                        <a:lnTo>
                          <a:pt x="574" y="173"/>
                        </a:lnTo>
                        <a:lnTo>
                          <a:pt x="579" y="201"/>
                        </a:lnTo>
                        <a:lnTo>
                          <a:pt x="585" y="205"/>
                        </a:lnTo>
                        <a:lnTo>
                          <a:pt x="589" y="194"/>
                        </a:lnTo>
                        <a:lnTo>
                          <a:pt x="599" y="211"/>
                        </a:lnTo>
                        <a:lnTo>
                          <a:pt x="605" y="205"/>
                        </a:lnTo>
                        <a:lnTo>
                          <a:pt x="605" y="201"/>
                        </a:lnTo>
                        <a:lnTo>
                          <a:pt x="629" y="216"/>
                        </a:lnTo>
                        <a:lnTo>
                          <a:pt x="629" y="233"/>
                        </a:lnTo>
                        <a:lnTo>
                          <a:pt x="656" y="238"/>
                        </a:lnTo>
                        <a:lnTo>
                          <a:pt x="672" y="244"/>
                        </a:lnTo>
                        <a:lnTo>
                          <a:pt x="666" y="255"/>
                        </a:lnTo>
                        <a:lnTo>
                          <a:pt x="666" y="270"/>
                        </a:lnTo>
                        <a:lnTo>
                          <a:pt x="666" y="281"/>
                        </a:lnTo>
                        <a:lnTo>
                          <a:pt x="672" y="270"/>
                        </a:lnTo>
                        <a:lnTo>
                          <a:pt x="676" y="265"/>
                        </a:lnTo>
                        <a:lnTo>
                          <a:pt x="696" y="265"/>
                        </a:lnTo>
                        <a:lnTo>
                          <a:pt x="702" y="287"/>
                        </a:lnTo>
                        <a:lnTo>
                          <a:pt x="696" y="292"/>
                        </a:lnTo>
                        <a:lnTo>
                          <a:pt x="702" y="303"/>
                        </a:lnTo>
                        <a:lnTo>
                          <a:pt x="686" y="320"/>
                        </a:lnTo>
                        <a:lnTo>
                          <a:pt x="686" y="324"/>
                        </a:lnTo>
                        <a:lnTo>
                          <a:pt x="686" y="35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35" name="Freeform 12">
                    <a:extLst>
                      <a:ext uri="{FF2B5EF4-FFF2-40B4-BE49-F238E27FC236}">
                        <a16:creationId xmlns:a16="http://schemas.microsoft.com/office/drawing/2014/main" id="{A17298C9-5076-439C-BC70-F3C8306D2A5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1474167" y="4032250"/>
                    <a:ext cx="1176337" cy="814388"/>
                  </a:xfrm>
                  <a:custGeom>
                    <a:avLst/>
                    <a:gdLst>
                      <a:gd name="T0" fmla="*/ 2147483646 w 690"/>
                      <a:gd name="T1" fmla="*/ 2147483646 h 513"/>
                      <a:gd name="T2" fmla="*/ 2147483646 w 690"/>
                      <a:gd name="T3" fmla="*/ 2147483646 h 513"/>
                      <a:gd name="T4" fmla="*/ 2147483646 w 690"/>
                      <a:gd name="T5" fmla="*/ 2147483646 h 513"/>
                      <a:gd name="T6" fmla="*/ 2147483646 w 690"/>
                      <a:gd name="T7" fmla="*/ 2147483646 h 513"/>
                      <a:gd name="T8" fmla="*/ 2147483646 w 690"/>
                      <a:gd name="T9" fmla="*/ 2147483646 h 513"/>
                      <a:gd name="T10" fmla="*/ 2147483646 w 690"/>
                      <a:gd name="T11" fmla="*/ 2147483646 h 513"/>
                      <a:gd name="T12" fmla="*/ 2147483646 w 690"/>
                      <a:gd name="T13" fmla="*/ 2147483646 h 513"/>
                      <a:gd name="T14" fmla="*/ 2147483646 w 690"/>
                      <a:gd name="T15" fmla="*/ 2147483646 h 513"/>
                      <a:gd name="T16" fmla="*/ 2147483646 w 690"/>
                      <a:gd name="T17" fmla="*/ 2147483646 h 513"/>
                      <a:gd name="T18" fmla="*/ 2147483646 w 690"/>
                      <a:gd name="T19" fmla="*/ 2147483646 h 513"/>
                      <a:gd name="T20" fmla="*/ 2147483646 w 690"/>
                      <a:gd name="T21" fmla="*/ 2147483646 h 513"/>
                      <a:gd name="T22" fmla="*/ 2147483646 w 690"/>
                      <a:gd name="T23" fmla="*/ 2147483646 h 513"/>
                      <a:gd name="T24" fmla="*/ 2147483646 w 690"/>
                      <a:gd name="T25" fmla="*/ 2147483646 h 513"/>
                      <a:gd name="T26" fmla="*/ 2147483646 w 690"/>
                      <a:gd name="T27" fmla="*/ 2147483646 h 513"/>
                      <a:gd name="T28" fmla="*/ 2147483646 w 690"/>
                      <a:gd name="T29" fmla="*/ 2147483646 h 513"/>
                      <a:gd name="T30" fmla="*/ 2147483646 w 690"/>
                      <a:gd name="T31" fmla="*/ 2147483646 h 513"/>
                      <a:gd name="T32" fmla="*/ 2147483646 w 690"/>
                      <a:gd name="T33" fmla="*/ 2147483646 h 513"/>
                      <a:gd name="T34" fmla="*/ 2147483646 w 690"/>
                      <a:gd name="T35" fmla="*/ 2147483646 h 513"/>
                      <a:gd name="T36" fmla="*/ 2147483646 w 690"/>
                      <a:gd name="T37" fmla="*/ 2147483646 h 513"/>
                      <a:gd name="T38" fmla="*/ 2147483646 w 690"/>
                      <a:gd name="T39" fmla="*/ 2147483646 h 513"/>
                      <a:gd name="T40" fmla="*/ 2147483646 w 690"/>
                      <a:gd name="T41" fmla="*/ 2147483646 h 513"/>
                      <a:gd name="T42" fmla="*/ 2147483646 w 690"/>
                      <a:gd name="T43" fmla="*/ 2147483646 h 513"/>
                      <a:gd name="T44" fmla="*/ 2147483646 w 690"/>
                      <a:gd name="T45" fmla="*/ 2147483646 h 513"/>
                      <a:gd name="T46" fmla="*/ 2147483646 w 690"/>
                      <a:gd name="T47" fmla="*/ 2147483646 h 513"/>
                      <a:gd name="T48" fmla="*/ 2147483646 w 690"/>
                      <a:gd name="T49" fmla="*/ 2147483646 h 513"/>
                      <a:gd name="T50" fmla="*/ 2147483646 w 690"/>
                      <a:gd name="T51" fmla="*/ 2147483646 h 513"/>
                      <a:gd name="T52" fmla="*/ 2147483646 w 690"/>
                      <a:gd name="T53" fmla="*/ 2147483646 h 513"/>
                      <a:gd name="T54" fmla="*/ 2147483646 w 690"/>
                      <a:gd name="T55" fmla="*/ 2147483646 h 513"/>
                      <a:gd name="T56" fmla="*/ 2147483646 w 690"/>
                      <a:gd name="T57" fmla="*/ 2147483646 h 513"/>
                      <a:gd name="T58" fmla="*/ 2147483646 w 690"/>
                      <a:gd name="T59" fmla="*/ 2147483646 h 513"/>
                      <a:gd name="T60" fmla="*/ 2147483646 w 690"/>
                      <a:gd name="T61" fmla="*/ 2147483646 h 513"/>
                      <a:gd name="T62" fmla="*/ 2147483646 w 690"/>
                      <a:gd name="T63" fmla="*/ 2147483646 h 513"/>
                      <a:gd name="T64" fmla="*/ 2147483646 w 690"/>
                      <a:gd name="T65" fmla="*/ 2147483646 h 513"/>
                      <a:gd name="T66" fmla="*/ 2147483646 w 690"/>
                      <a:gd name="T67" fmla="*/ 2147483646 h 513"/>
                      <a:gd name="T68" fmla="*/ 2147483646 w 690"/>
                      <a:gd name="T69" fmla="*/ 2147483646 h 513"/>
                      <a:gd name="T70" fmla="*/ 2147483646 w 690"/>
                      <a:gd name="T71" fmla="*/ 2147483646 h 513"/>
                      <a:gd name="T72" fmla="*/ 2147483646 w 690"/>
                      <a:gd name="T73" fmla="*/ 2147483646 h 513"/>
                      <a:gd name="T74" fmla="*/ 2147483646 w 690"/>
                      <a:gd name="T75" fmla="*/ 2147483646 h 513"/>
                      <a:gd name="T76" fmla="*/ 2147483646 w 690"/>
                      <a:gd name="T77" fmla="*/ 2147483646 h 513"/>
                      <a:gd name="T78" fmla="*/ 2147483646 w 690"/>
                      <a:gd name="T79" fmla="*/ 2147483646 h 513"/>
                      <a:gd name="T80" fmla="*/ 2147483646 w 690"/>
                      <a:gd name="T81" fmla="*/ 2147483646 h 513"/>
                      <a:gd name="T82" fmla="*/ 2147483646 w 690"/>
                      <a:gd name="T83" fmla="*/ 2147483646 h 513"/>
                      <a:gd name="T84" fmla="*/ 2147483646 w 690"/>
                      <a:gd name="T85" fmla="*/ 2147483646 h 513"/>
                      <a:gd name="T86" fmla="*/ 2147483646 w 690"/>
                      <a:gd name="T87" fmla="*/ 2147483646 h 513"/>
                      <a:gd name="T88" fmla="*/ 2147483646 w 690"/>
                      <a:gd name="T89" fmla="*/ 2147483646 h 513"/>
                      <a:gd name="T90" fmla="*/ 2147483646 w 690"/>
                      <a:gd name="T91" fmla="*/ 2147483646 h 513"/>
                      <a:gd name="T92" fmla="*/ 2147483646 w 690"/>
                      <a:gd name="T93" fmla="*/ 2147483646 h 513"/>
                      <a:gd name="T94" fmla="*/ 2147483646 w 690"/>
                      <a:gd name="T95" fmla="*/ 2147483646 h 513"/>
                      <a:gd name="T96" fmla="*/ 2147483646 w 690"/>
                      <a:gd name="T97" fmla="*/ 2147483646 h 513"/>
                      <a:gd name="T98" fmla="*/ 2147483646 w 690"/>
                      <a:gd name="T99" fmla="*/ 2147483646 h 513"/>
                      <a:gd name="T100" fmla="*/ 2147483646 w 690"/>
                      <a:gd name="T101" fmla="*/ 2147483646 h 513"/>
                      <a:gd name="T102" fmla="*/ 2147483646 w 690"/>
                      <a:gd name="T103" fmla="*/ 2147483646 h 513"/>
                      <a:gd name="T104" fmla="*/ 2147483646 w 690"/>
                      <a:gd name="T105" fmla="*/ 2147483646 h 513"/>
                      <a:gd name="T106" fmla="*/ 2147483646 w 690"/>
                      <a:gd name="T107" fmla="*/ 2147483646 h 513"/>
                      <a:gd name="T108" fmla="*/ 2147483646 w 690"/>
                      <a:gd name="T109" fmla="*/ 2147483646 h 513"/>
                      <a:gd name="T110" fmla="*/ 2147483646 w 690"/>
                      <a:gd name="T111" fmla="*/ 2147483646 h 513"/>
                      <a:gd name="T112" fmla="*/ 2147483646 w 690"/>
                      <a:gd name="T113" fmla="*/ 2147483646 h 513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690" h="513">
                        <a:moveTo>
                          <a:pt x="659" y="409"/>
                        </a:moveTo>
                        <a:lnTo>
                          <a:pt x="669" y="414"/>
                        </a:lnTo>
                        <a:lnTo>
                          <a:pt x="664" y="436"/>
                        </a:lnTo>
                        <a:lnTo>
                          <a:pt x="664" y="442"/>
                        </a:lnTo>
                        <a:lnTo>
                          <a:pt x="648" y="458"/>
                        </a:lnTo>
                        <a:lnTo>
                          <a:pt x="644" y="475"/>
                        </a:lnTo>
                        <a:lnTo>
                          <a:pt x="608" y="468"/>
                        </a:lnTo>
                        <a:lnTo>
                          <a:pt x="604" y="475"/>
                        </a:lnTo>
                        <a:lnTo>
                          <a:pt x="598" y="486"/>
                        </a:lnTo>
                        <a:lnTo>
                          <a:pt x="578" y="496"/>
                        </a:lnTo>
                        <a:lnTo>
                          <a:pt x="573" y="490"/>
                        </a:lnTo>
                        <a:lnTo>
                          <a:pt x="547" y="512"/>
                        </a:lnTo>
                        <a:lnTo>
                          <a:pt x="543" y="507"/>
                        </a:lnTo>
                        <a:lnTo>
                          <a:pt x="512" y="507"/>
                        </a:lnTo>
                        <a:lnTo>
                          <a:pt x="507" y="512"/>
                        </a:lnTo>
                        <a:lnTo>
                          <a:pt x="502" y="512"/>
                        </a:lnTo>
                        <a:lnTo>
                          <a:pt x="486" y="501"/>
                        </a:lnTo>
                        <a:lnTo>
                          <a:pt x="486" y="475"/>
                        </a:lnTo>
                        <a:lnTo>
                          <a:pt x="512" y="475"/>
                        </a:lnTo>
                        <a:lnTo>
                          <a:pt x="496" y="468"/>
                        </a:lnTo>
                        <a:lnTo>
                          <a:pt x="486" y="468"/>
                        </a:lnTo>
                        <a:lnTo>
                          <a:pt x="486" y="458"/>
                        </a:lnTo>
                        <a:lnTo>
                          <a:pt x="476" y="464"/>
                        </a:lnTo>
                        <a:lnTo>
                          <a:pt x="466" y="468"/>
                        </a:lnTo>
                        <a:lnTo>
                          <a:pt x="446" y="458"/>
                        </a:lnTo>
                        <a:lnTo>
                          <a:pt x="446" y="442"/>
                        </a:lnTo>
                        <a:lnTo>
                          <a:pt x="436" y="447"/>
                        </a:lnTo>
                        <a:lnTo>
                          <a:pt x="436" y="458"/>
                        </a:lnTo>
                        <a:lnTo>
                          <a:pt x="426" y="458"/>
                        </a:lnTo>
                        <a:lnTo>
                          <a:pt x="415" y="475"/>
                        </a:lnTo>
                        <a:lnTo>
                          <a:pt x="405" y="468"/>
                        </a:lnTo>
                        <a:lnTo>
                          <a:pt x="385" y="468"/>
                        </a:lnTo>
                        <a:lnTo>
                          <a:pt x="371" y="475"/>
                        </a:lnTo>
                        <a:lnTo>
                          <a:pt x="365" y="475"/>
                        </a:lnTo>
                        <a:lnTo>
                          <a:pt x="345" y="468"/>
                        </a:lnTo>
                        <a:lnTo>
                          <a:pt x="340" y="447"/>
                        </a:lnTo>
                        <a:lnTo>
                          <a:pt x="340" y="436"/>
                        </a:lnTo>
                        <a:lnTo>
                          <a:pt x="320" y="436"/>
                        </a:lnTo>
                        <a:lnTo>
                          <a:pt x="320" y="420"/>
                        </a:lnTo>
                        <a:lnTo>
                          <a:pt x="324" y="414"/>
                        </a:lnTo>
                        <a:lnTo>
                          <a:pt x="334" y="414"/>
                        </a:lnTo>
                        <a:lnTo>
                          <a:pt x="355" y="436"/>
                        </a:lnTo>
                        <a:lnTo>
                          <a:pt x="360" y="436"/>
                        </a:lnTo>
                        <a:lnTo>
                          <a:pt x="385" y="431"/>
                        </a:lnTo>
                        <a:lnTo>
                          <a:pt x="391" y="436"/>
                        </a:lnTo>
                        <a:lnTo>
                          <a:pt x="401" y="420"/>
                        </a:lnTo>
                        <a:lnTo>
                          <a:pt x="411" y="403"/>
                        </a:lnTo>
                        <a:lnTo>
                          <a:pt x="415" y="388"/>
                        </a:lnTo>
                        <a:lnTo>
                          <a:pt x="411" y="388"/>
                        </a:lnTo>
                        <a:lnTo>
                          <a:pt x="405" y="381"/>
                        </a:lnTo>
                        <a:lnTo>
                          <a:pt x="405" y="392"/>
                        </a:lnTo>
                        <a:lnTo>
                          <a:pt x="401" y="398"/>
                        </a:lnTo>
                        <a:lnTo>
                          <a:pt x="391" y="392"/>
                        </a:lnTo>
                        <a:lnTo>
                          <a:pt x="395" y="388"/>
                        </a:lnTo>
                        <a:lnTo>
                          <a:pt x="391" y="388"/>
                        </a:lnTo>
                        <a:lnTo>
                          <a:pt x="385" y="381"/>
                        </a:lnTo>
                        <a:lnTo>
                          <a:pt x="381" y="377"/>
                        </a:lnTo>
                        <a:lnTo>
                          <a:pt x="371" y="370"/>
                        </a:lnTo>
                        <a:lnTo>
                          <a:pt x="371" y="381"/>
                        </a:lnTo>
                        <a:lnTo>
                          <a:pt x="345" y="381"/>
                        </a:lnTo>
                        <a:lnTo>
                          <a:pt x="345" y="388"/>
                        </a:lnTo>
                        <a:lnTo>
                          <a:pt x="340" y="388"/>
                        </a:lnTo>
                        <a:lnTo>
                          <a:pt x="340" y="392"/>
                        </a:lnTo>
                        <a:lnTo>
                          <a:pt x="330" y="398"/>
                        </a:lnTo>
                        <a:lnTo>
                          <a:pt x="320" y="398"/>
                        </a:lnTo>
                        <a:lnTo>
                          <a:pt x="320" y="392"/>
                        </a:lnTo>
                        <a:lnTo>
                          <a:pt x="314" y="398"/>
                        </a:lnTo>
                        <a:lnTo>
                          <a:pt x="314" y="388"/>
                        </a:lnTo>
                        <a:lnTo>
                          <a:pt x="304" y="366"/>
                        </a:lnTo>
                        <a:lnTo>
                          <a:pt x="300" y="366"/>
                        </a:lnTo>
                        <a:lnTo>
                          <a:pt x="294" y="366"/>
                        </a:lnTo>
                        <a:lnTo>
                          <a:pt x="300" y="377"/>
                        </a:lnTo>
                        <a:lnTo>
                          <a:pt x="304" y="392"/>
                        </a:lnTo>
                        <a:lnTo>
                          <a:pt x="304" y="398"/>
                        </a:lnTo>
                        <a:lnTo>
                          <a:pt x="314" y="420"/>
                        </a:lnTo>
                        <a:lnTo>
                          <a:pt x="310" y="431"/>
                        </a:lnTo>
                        <a:lnTo>
                          <a:pt x="294" y="414"/>
                        </a:lnTo>
                        <a:lnTo>
                          <a:pt x="284" y="409"/>
                        </a:lnTo>
                        <a:lnTo>
                          <a:pt x="284" y="392"/>
                        </a:lnTo>
                        <a:lnTo>
                          <a:pt x="279" y="381"/>
                        </a:lnTo>
                        <a:lnTo>
                          <a:pt x="279" y="409"/>
                        </a:lnTo>
                        <a:lnTo>
                          <a:pt x="269" y="403"/>
                        </a:lnTo>
                        <a:lnTo>
                          <a:pt x="249" y="409"/>
                        </a:lnTo>
                        <a:lnTo>
                          <a:pt x="249" y="398"/>
                        </a:lnTo>
                        <a:lnTo>
                          <a:pt x="243" y="398"/>
                        </a:lnTo>
                        <a:lnTo>
                          <a:pt x="233" y="414"/>
                        </a:lnTo>
                        <a:lnTo>
                          <a:pt x="233" y="436"/>
                        </a:lnTo>
                        <a:lnTo>
                          <a:pt x="239" y="453"/>
                        </a:lnTo>
                        <a:lnTo>
                          <a:pt x="249" y="468"/>
                        </a:lnTo>
                        <a:lnTo>
                          <a:pt x="249" y="475"/>
                        </a:lnTo>
                        <a:lnTo>
                          <a:pt x="233" y="486"/>
                        </a:lnTo>
                        <a:lnTo>
                          <a:pt x="229" y="468"/>
                        </a:lnTo>
                        <a:lnTo>
                          <a:pt x="229" y="458"/>
                        </a:lnTo>
                        <a:lnTo>
                          <a:pt x="223" y="447"/>
                        </a:lnTo>
                        <a:lnTo>
                          <a:pt x="223" y="414"/>
                        </a:lnTo>
                        <a:lnTo>
                          <a:pt x="223" y="388"/>
                        </a:lnTo>
                        <a:lnTo>
                          <a:pt x="213" y="377"/>
                        </a:lnTo>
                        <a:lnTo>
                          <a:pt x="213" y="366"/>
                        </a:lnTo>
                        <a:lnTo>
                          <a:pt x="208" y="344"/>
                        </a:lnTo>
                        <a:lnTo>
                          <a:pt x="229" y="322"/>
                        </a:lnTo>
                        <a:lnTo>
                          <a:pt x="233" y="322"/>
                        </a:lnTo>
                        <a:lnTo>
                          <a:pt x="233" y="311"/>
                        </a:lnTo>
                        <a:lnTo>
                          <a:pt x="213" y="316"/>
                        </a:lnTo>
                        <a:lnTo>
                          <a:pt x="208" y="333"/>
                        </a:lnTo>
                        <a:lnTo>
                          <a:pt x="198" y="349"/>
                        </a:lnTo>
                        <a:lnTo>
                          <a:pt x="193" y="349"/>
                        </a:lnTo>
                        <a:lnTo>
                          <a:pt x="193" y="338"/>
                        </a:lnTo>
                        <a:lnTo>
                          <a:pt x="178" y="333"/>
                        </a:lnTo>
                        <a:lnTo>
                          <a:pt x="172" y="333"/>
                        </a:lnTo>
                        <a:lnTo>
                          <a:pt x="148" y="316"/>
                        </a:lnTo>
                        <a:lnTo>
                          <a:pt x="158" y="316"/>
                        </a:lnTo>
                        <a:lnTo>
                          <a:pt x="158" y="311"/>
                        </a:lnTo>
                        <a:lnTo>
                          <a:pt x="148" y="311"/>
                        </a:lnTo>
                        <a:lnTo>
                          <a:pt x="152" y="300"/>
                        </a:lnTo>
                        <a:lnTo>
                          <a:pt x="152" y="294"/>
                        </a:lnTo>
                        <a:lnTo>
                          <a:pt x="152" y="289"/>
                        </a:lnTo>
                        <a:lnTo>
                          <a:pt x="158" y="289"/>
                        </a:lnTo>
                        <a:lnTo>
                          <a:pt x="152" y="283"/>
                        </a:lnTo>
                        <a:lnTo>
                          <a:pt x="142" y="272"/>
                        </a:lnTo>
                        <a:lnTo>
                          <a:pt x="142" y="266"/>
                        </a:lnTo>
                        <a:lnTo>
                          <a:pt x="138" y="266"/>
                        </a:lnTo>
                        <a:lnTo>
                          <a:pt x="142" y="272"/>
                        </a:lnTo>
                        <a:lnTo>
                          <a:pt x="142" y="279"/>
                        </a:lnTo>
                        <a:lnTo>
                          <a:pt x="142" y="283"/>
                        </a:lnTo>
                        <a:lnTo>
                          <a:pt x="142" y="289"/>
                        </a:lnTo>
                        <a:lnTo>
                          <a:pt x="148" y="294"/>
                        </a:lnTo>
                        <a:lnTo>
                          <a:pt x="138" y="294"/>
                        </a:lnTo>
                        <a:lnTo>
                          <a:pt x="132" y="294"/>
                        </a:lnTo>
                        <a:lnTo>
                          <a:pt x="138" y="294"/>
                        </a:lnTo>
                        <a:lnTo>
                          <a:pt x="142" y="300"/>
                        </a:lnTo>
                        <a:lnTo>
                          <a:pt x="142" y="305"/>
                        </a:lnTo>
                        <a:lnTo>
                          <a:pt x="142" y="311"/>
                        </a:lnTo>
                        <a:lnTo>
                          <a:pt x="127" y="311"/>
                        </a:lnTo>
                        <a:lnTo>
                          <a:pt x="122" y="316"/>
                        </a:lnTo>
                        <a:lnTo>
                          <a:pt x="107" y="316"/>
                        </a:lnTo>
                        <a:lnTo>
                          <a:pt x="101" y="316"/>
                        </a:lnTo>
                        <a:lnTo>
                          <a:pt x="87" y="283"/>
                        </a:lnTo>
                        <a:lnTo>
                          <a:pt x="77" y="272"/>
                        </a:lnTo>
                        <a:lnTo>
                          <a:pt x="81" y="244"/>
                        </a:lnTo>
                        <a:lnTo>
                          <a:pt x="87" y="233"/>
                        </a:lnTo>
                        <a:lnTo>
                          <a:pt x="91" y="229"/>
                        </a:lnTo>
                        <a:lnTo>
                          <a:pt x="101" y="233"/>
                        </a:lnTo>
                        <a:lnTo>
                          <a:pt x="122" y="233"/>
                        </a:lnTo>
                        <a:lnTo>
                          <a:pt x="132" y="218"/>
                        </a:lnTo>
                        <a:lnTo>
                          <a:pt x="132" y="207"/>
                        </a:lnTo>
                        <a:lnTo>
                          <a:pt x="148" y="196"/>
                        </a:lnTo>
                        <a:lnTo>
                          <a:pt x="148" y="185"/>
                        </a:lnTo>
                        <a:lnTo>
                          <a:pt x="158" y="157"/>
                        </a:lnTo>
                        <a:lnTo>
                          <a:pt x="138" y="146"/>
                        </a:lnTo>
                        <a:lnTo>
                          <a:pt x="122" y="146"/>
                        </a:lnTo>
                        <a:lnTo>
                          <a:pt x="111" y="135"/>
                        </a:lnTo>
                        <a:lnTo>
                          <a:pt x="107" y="131"/>
                        </a:lnTo>
                        <a:lnTo>
                          <a:pt x="71" y="135"/>
                        </a:lnTo>
                        <a:lnTo>
                          <a:pt x="56" y="114"/>
                        </a:lnTo>
                        <a:lnTo>
                          <a:pt x="51" y="114"/>
                        </a:lnTo>
                        <a:lnTo>
                          <a:pt x="26" y="65"/>
                        </a:lnTo>
                        <a:lnTo>
                          <a:pt x="20" y="65"/>
                        </a:lnTo>
                        <a:lnTo>
                          <a:pt x="0" y="33"/>
                        </a:lnTo>
                        <a:lnTo>
                          <a:pt x="20" y="11"/>
                        </a:lnTo>
                        <a:lnTo>
                          <a:pt x="41" y="16"/>
                        </a:lnTo>
                        <a:lnTo>
                          <a:pt x="51" y="5"/>
                        </a:lnTo>
                        <a:lnTo>
                          <a:pt x="71" y="0"/>
                        </a:lnTo>
                        <a:lnTo>
                          <a:pt x="87" y="16"/>
                        </a:lnTo>
                        <a:lnTo>
                          <a:pt x="97" y="26"/>
                        </a:lnTo>
                        <a:lnTo>
                          <a:pt x="127" y="22"/>
                        </a:lnTo>
                        <a:lnTo>
                          <a:pt x="132" y="5"/>
                        </a:lnTo>
                        <a:lnTo>
                          <a:pt x="168" y="5"/>
                        </a:lnTo>
                        <a:lnTo>
                          <a:pt x="178" y="37"/>
                        </a:lnTo>
                        <a:lnTo>
                          <a:pt x="193" y="44"/>
                        </a:lnTo>
                        <a:lnTo>
                          <a:pt x="198" y="37"/>
                        </a:lnTo>
                        <a:lnTo>
                          <a:pt x="229" y="37"/>
                        </a:lnTo>
                        <a:lnTo>
                          <a:pt x="233" y="26"/>
                        </a:lnTo>
                        <a:lnTo>
                          <a:pt x="253" y="33"/>
                        </a:lnTo>
                        <a:lnTo>
                          <a:pt x="263" y="5"/>
                        </a:lnTo>
                        <a:lnTo>
                          <a:pt x="284" y="16"/>
                        </a:lnTo>
                        <a:lnTo>
                          <a:pt x="284" y="11"/>
                        </a:lnTo>
                        <a:lnTo>
                          <a:pt x="310" y="5"/>
                        </a:lnTo>
                        <a:lnTo>
                          <a:pt x="320" y="26"/>
                        </a:lnTo>
                        <a:lnTo>
                          <a:pt x="330" y="26"/>
                        </a:lnTo>
                        <a:lnTo>
                          <a:pt x="350" y="44"/>
                        </a:lnTo>
                        <a:lnTo>
                          <a:pt x="360" y="33"/>
                        </a:lnTo>
                        <a:lnTo>
                          <a:pt x="365" y="33"/>
                        </a:lnTo>
                        <a:lnTo>
                          <a:pt x="375" y="48"/>
                        </a:lnTo>
                        <a:lnTo>
                          <a:pt x="401" y="48"/>
                        </a:lnTo>
                        <a:lnTo>
                          <a:pt x="391" y="70"/>
                        </a:lnTo>
                        <a:lnTo>
                          <a:pt x="405" y="87"/>
                        </a:lnTo>
                        <a:lnTo>
                          <a:pt x="426" y="81"/>
                        </a:lnTo>
                        <a:lnTo>
                          <a:pt x="431" y="81"/>
                        </a:lnTo>
                        <a:lnTo>
                          <a:pt x="452" y="98"/>
                        </a:lnTo>
                        <a:lnTo>
                          <a:pt x="452" y="120"/>
                        </a:lnTo>
                        <a:lnTo>
                          <a:pt x="466" y="131"/>
                        </a:lnTo>
                        <a:lnTo>
                          <a:pt x="482" y="124"/>
                        </a:lnTo>
                        <a:lnTo>
                          <a:pt x="486" y="103"/>
                        </a:lnTo>
                        <a:lnTo>
                          <a:pt x="482" y="98"/>
                        </a:lnTo>
                        <a:lnTo>
                          <a:pt x="492" y="70"/>
                        </a:lnTo>
                        <a:lnTo>
                          <a:pt x="512" y="70"/>
                        </a:lnTo>
                        <a:lnTo>
                          <a:pt x="512" y="59"/>
                        </a:lnTo>
                        <a:lnTo>
                          <a:pt x="537" y="48"/>
                        </a:lnTo>
                        <a:lnTo>
                          <a:pt x="547" y="54"/>
                        </a:lnTo>
                        <a:lnTo>
                          <a:pt x="553" y="54"/>
                        </a:lnTo>
                        <a:lnTo>
                          <a:pt x="573" y="81"/>
                        </a:lnTo>
                        <a:lnTo>
                          <a:pt x="583" y="81"/>
                        </a:lnTo>
                        <a:lnTo>
                          <a:pt x="598" y="76"/>
                        </a:lnTo>
                        <a:lnTo>
                          <a:pt x="628" y="98"/>
                        </a:lnTo>
                        <a:lnTo>
                          <a:pt x="634" y="92"/>
                        </a:lnTo>
                        <a:lnTo>
                          <a:pt x="644" y="103"/>
                        </a:lnTo>
                        <a:lnTo>
                          <a:pt x="648" y="109"/>
                        </a:lnTo>
                        <a:lnTo>
                          <a:pt x="654" y="124"/>
                        </a:lnTo>
                        <a:lnTo>
                          <a:pt x="618" y="142"/>
                        </a:lnTo>
                        <a:lnTo>
                          <a:pt x="618" y="157"/>
                        </a:lnTo>
                        <a:lnTo>
                          <a:pt x="648" y="163"/>
                        </a:lnTo>
                        <a:lnTo>
                          <a:pt x="654" y="174"/>
                        </a:lnTo>
                        <a:lnTo>
                          <a:pt x="669" y="185"/>
                        </a:lnTo>
                        <a:lnTo>
                          <a:pt x="659" y="201"/>
                        </a:lnTo>
                        <a:lnTo>
                          <a:pt x="675" y="223"/>
                        </a:lnTo>
                        <a:lnTo>
                          <a:pt x="644" y="244"/>
                        </a:lnTo>
                        <a:lnTo>
                          <a:pt x="644" y="251"/>
                        </a:lnTo>
                        <a:lnTo>
                          <a:pt x="664" y="261"/>
                        </a:lnTo>
                        <a:lnTo>
                          <a:pt x="685" y="255"/>
                        </a:lnTo>
                        <a:lnTo>
                          <a:pt x="689" y="272"/>
                        </a:lnTo>
                        <a:lnTo>
                          <a:pt x="679" y="294"/>
                        </a:lnTo>
                        <a:lnTo>
                          <a:pt x="669" y="289"/>
                        </a:lnTo>
                        <a:lnTo>
                          <a:pt x="659" y="316"/>
                        </a:lnTo>
                        <a:lnTo>
                          <a:pt x="679" y="333"/>
                        </a:lnTo>
                        <a:lnTo>
                          <a:pt x="659" y="344"/>
                        </a:lnTo>
                        <a:lnTo>
                          <a:pt x="654" y="355"/>
                        </a:lnTo>
                        <a:lnTo>
                          <a:pt x="675" y="370"/>
                        </a:lnTo>
                        <a:lnTo>
                          <a:pt x="648" y="381"/>
                        </a:lnTo>
                        <a:lnTo>
                          <a:pt x="659" y="403"/>
                        </a:lnTo>
                        <a:lnTo>
                          <a:pt x="659" y="409"/>
                        </a:lnTo>
                      </a:path>
                    </a:pathLst>
                  </a:custGeom>
                  <a:solidFill>
                    <a:srgbClr val="CBD9EB"/>
                  </a:solidFill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36" name="Freeform 18">
                    <a:extLst>
                      <a:ext uri="{FF2B5EF4-FFF2-40B4-BE49-F238E27FC236}">
                        <a16:creationId xmlns:a16="http://schemas.microsoft.com/office/drawing/2014/main" id="{CA3C38E5-2AFF-4C3F-80FE-DE606107986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491754" y="3557588"/>
                    <a:ext cx="874713" cy="1114425"/>
                  </a:xfrm>
                  <a:custGeom>
                    <a:avLst/>
                    <a:gdLst>
                      <a:gd name="T0" fmla="*/ 2147483646 w 513"/>
                      <a:gd name="T1" fmla="*/ 2147483646 h 702"/>
                      <a:gd name="T2" fmla="*/ 2147483646 w 513"/>
                      <a:gd name="T3" fmla="*/ 2147483646 h 702"/>
                      <a:gd name="T4" fmla="*/ 2147483646 w 513"/>
                      <a:gd name="T5" fmla="*/ 2147483646 h 702"/>
                      <a:gd name="T6" fmla="*/ 2147483646 w 513"/>
                      <a:gd name="T7" fmla="*/ 2147483646 h 702"/>
                      <a:gd name="T8" fmla="*/ 2147483646 w 513"/>
                      <a:gd name="T9" fmla="*/ 2147483646 h 702"/>
                      <a:gd name="T10" fmla="*/ 2147483646 w 513"/>
                      <a:gd name="T11" fmla="*/ 2147483646 h 702"/>
                      <a:gd name="T12" fmla="*/ 2147483646 w 513"/>
                      <a:gd name="T13" fmla="*/ 2147483646 h 702"/>
                      <a:gd name="T14" fmla="*/ 2147483646 w 513"/>
                      <a:gd name="T15" fmla="*/ 2147483646 h 702"/>
                      <a:gd name="T16" fmla="*/ 2147483646 w 513"/>
                      <a:gd name="T17" fmla="*/ 2147483646 h 702"/>
                      <a:gd name="T18" fmla="*/ 2147483646 w 513"/>
                      <a:gd name="T19" fmla="*/ 2147483646 h 702"/>
                      <a:gd name="T20" fmla="*/ 2147483646 w 513"/>
                      <a:gd name="T21" fmla="*/ 2147483646 h 702"/>
                      <a:gd name="T22" fmla="*/ 2147483646 w 513"/>
                      <a:gd name="T23" fmla="*/ 2147483646 h 702"/>
                      <a:gd name="T24" fmla="*/ 2147483646 w 513"/>
                      <a:gd name="T25" fmla="*/ 2147483646 h 702"/>
                      <a:gd name="T26" fmla="*/ 2147483646 w 513"/>
                      <a:gd name="T27" fmla="*/ 2147483646 h 702"/>
                      <a:gd name="T28" fmla="*/ 2147483646 w 513"/>
                      <a:gd name="T29" fmla="*/ 2147483646 h 702"/>
                      <a:gd name="T30" fmla="*/ 2147483646 w 513"/>
                      <a:gd name="T31" fmla="*/ 2147483646 h 702"/>
                      <a:gd name="T32" fmla="*/ 2147483646 w 513"/>
                      <a:gd name="T33" fmla="*/ 2147483646 h 702"/>
                      <a:gd name="T34" fmla="*/ 2147483646 w 513"/>
                      <a:gd name="T35" fmla="*/ 2147483646 h 702"/>
                      <a:gd name="T36" fmla="*/ 2147483646 w 513"/>
                      <a:gd name="T37" fmla="*/ 2147483646 h 702"/>
                      <a:gd name="T38" fmla="*/ 2147483646 w 513"/>
                      <a:gd name="T39" fmla="*/ 2147483646 h 702"/>
                      <a:gd name="T40" fmla="*/ 2147483646 w 513"/>
                      <a:gd name="T41" fmla="*/ 2147483646 h 702"/>
                      <a:gd name="T42" fmla="*/ 2147483646 w 513"/>
                      <a:gd name="T43" fmla="*/ 2147483646 h 702"/>
                      <a:gd name="T44" fmla="*/ 2147483646 w 513"/>
                      <a:gd name="T45" fmla="*/ 2147483646 h 702"/>
                      <a:gd name="T46" fmla="*/ 2147483646 w 513"/>
                      <a:gd name="T47" fmla="*/ 2147483646 h 702"/>
                      <a:gd name="T48" fmla="*/ 2147483646 w 513"/>
                      <a:gd name="T49" fmla="*/ 2147483646 h 702"/>
                      <a:gd name="T50" fmla="*/ 2147483646 w 513"/>
                      <a:gd name="T51" fmla="*/ 2147483646 h 702"/>
                      <a:gd name="T52" fmla="*/ 2147483646 w 513"/>
                      <a:gd name="T53" fmla="*/ 2147483646 h 702"/>
                      <a:gd name="T54" fmla="*/ 2147483646 w 513"/>
                      <a:gd name="T55" fmla="*/ 0 h 702"/>
                      <a:gd name="T56" fmla="*/ 2147483646 w 513"/>
                      <a:gd name="T57" fmla="*/ 2147483646 h 702"/>
                      <a:gd name="T58" fmla="*/ 2147483646 w 513"/>
                      <a:gd name="T59" fmla="*/ 2147483646 h 702"/>
                      <a:gd name="T60" fmla="*/ 2147483646 w 513"/>
                      <a:gd name="T61" fmla="*/ 2147483646 h 702"/>
                      <a:gd name="T62" fmla="*/ 2147483646 w 513"/>
                      <a:gd name="T63" fmla="*/ 2147483646 h 702"/>
                      <a:gd name="T64" fmla="*/ 2147483646 w 513"/>
                      <a:gd name="T65" fmla="*/ 2147483646 h 702"/>
                      <a:gd name="T66" fmla="*/ 2147483646 w 513"/>
                      <a:gd name="T67" fmla="*/ 2147483646 h 702"/>
                      <a:gd name="T68" fmla="*/ 2147483646 w 513"/>
                      <a:gd name="T69" fmla="*/ 2147483646 h 702"/>
                      <a:gd name="T70" fmla="*/ 2147483646 w 513"/>
                      <a:gd name="T71" fmla="*/ 2147483646 h 702"/>
                      <a:gd name="T72" fmla="*/ 2147483646 w 513"/>
                      <a:gd name="T73" fmla="*/ 2147483646 h 702"/>
                      <a:gd name="T74" fmla="*/ 2147483646 w 513"/>
                      <a:gd name="T75" fmla="*/ 2147483646 h 702"/>
                      <a:gd name="T76" fmla="*/ 2147483646 w 513"/>
                      <a:gd name="T77" fmla="*/ 2147483646 h 702"/>
                      <a:gd name="T78" fmla="*/ 2147483646 w 513"/>
                      <a:gd name="T79" fmla="*/ 2147483646 h 702"/>
                      <a:gd name="T80" fmla="*/ 2147483646 w 513"/>
                      <a:gd name="T81" fmla="*/ 2147483646 h 702"/>
                      <a:gd name="T82" fmla="*/ 2147483646 w 513"/>
                      <a:gd name="T83" fmla="*/ 2147483646 h 702"/>
                      <a:gd name="T84" fmla="*/ 2147483646 w 513"/>
                      <a:gd name="T85" fmla="*/ 2147483646 h 702"/>
                      <a:gd name="T86" fmla="*/ 2147483646 w 513"/>
                      <a:gd name="T87" fmla="*/ 2147483646 h 702"/>
                      <a:gd name="T88" fmla="*/ 2147483646 w 513"/>
                      <a:gd name="T89" fmla="*/ 2147483646 h 702"/>
                      <a:gd name="T90" fmla="*/ 2147483646 w 513"/>
                      <a:gd name="T91" fmla="*/ 2147483646 h 702"/>
                      <a:gd name="T92" fmla="*/ 2147483646 w 513"/>
                      <a:gd name="T93" fmla="*/ 2147483646 h 702"/>
                      <a:gd name="T94" fmla="*/ 2147483646 w 513"/>
                      <a:gd name="T95" fmla="*/ 2147483646 h 702"/>
                      <a:gd name="T96" fmla="*/ 2147483646 w 513"/>
                      <a:gd name="T97" fmla="*/ 2147483646 h 702"/>
                      <a:gd name="T98" fmla="*/ 2147483646 w 513"/>
                      <a:gd name="T99" fmla="*/ 2147483646 h 702"/>
                      <a:gd name="T100" fmla="*/ 2147483646 w 513"/>
                      <a:gd name="T101" fmla="*/ 2147483646 h 702"/>
                      <a:gd name="T102" fmla="*/ 2147483646 w 513"/>
                      <a:gd name="T103" fmla="*/ 2147483646 h 702"/>
                      <a:gd name="T104" fmla="*/ 2147483646 w 513"/>
                      <a:gd name="T105" fmla="*/ 2147483646 h 702"/>
                      <a:gd name="T106" fmla="*/ 2147483646 w 513"/>
                      <a:gd name="T107" fmla="*/ 2147483646 h 702"/>
                      <a:gd name="T108" fmla="*/ 2147483646 w 513"/>
                      <a:gd name="T109" fmla="*/ 2147483646 h 702"/>
                      <a:gd name="T110" fmla="*/ 2147483646 w 513"/>
                      <a:gd name="T111" fmla="*/ 2147483646 h 702"/>
                      <a:gd name="T112" fmla="*/ 2147483646 w 513"/>
                      <a:gd name="T113" fmla="*/ 2147483646 h 702"/>
                      <a:gd name="T114" fmla="*/ 2147483646 w 513"/>
                      <a:gd name="T115" fmla="*/ 2147483646 h 702"/>
                      <a:gd name="T116" fmla="*/ 2147483646 w 513"/>
                      <a:gd name="T117" fmla="*/ 2147483646 h 702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</a:gdLst>
                    <a:ahLst/>
                    <a:cxnLst>
                      <a:cxn ang="T118">
                        <a:pos x="T0" y="T1"/>
                      </a:cxn>
                      <a:cxn ang="T119">
                        <a:pos x="T2" y="T3"/>
                      </a:cxn>
                      <a:cxn ang="T120">
                        <a:pos x="T4" y="T5"/>
                      </a:cxn>
                      <a:cxn ang="T121">
                        <a:pos x="T6" y="T7"/>
                      </a:cxn>
                      <a:cxn ang="T122">
                        <a:pos x="T8" y="T9"/>
                      </a:cxn>
                      <a:cxn ang="T123">
                        <a:pos x="T10" y="T11"/>
                      </a:cxn>
                      <a:cxn ang="T124">
                        <a:pos x="T12" y="T13"/>
                      </a:cxn>
                      <a:cxn ang="T125">
                        <a:pos x="T14" y="T15"/>
                      </a:cxn>
                      <a:cxn ang="T126">
                        <a:pos x="T16" y="T17"/>
                      </a:cxn>
                      <a:cxn ang="T127">
                        <a:pos x="T18" y="T19"/>
                      </a:cxn>
                      <a:cxn ang="T128">
                        <a:pos x="T20" y="T21"/>
                      </a:cxn>
                      <a:cxn ang="T129">
                        <a:pos x="T22" y="T23"/>
                      </a:cxn>
                      <a:cxn ang="T130">
                        <a:pos x="T24" y="T25"/>
                      </a:cxn>
                      <a:cxn ang="T131">
                        <a:pos x="T26" y="T27"/>
                      </a:cxn>
                      <a:cxn ang="T132">
                        <a:pos x="T28" y="T29"/>
                      </a:cxn>
                      <a:cxn ang="T133">
                        <a:pos x="T30" y="T31"/>
                      </a:cxn>
                      <a:cxn ang="T134">
                        <a:pos x="T32" y="T33"/>
                      </a:cxn>
                      <a:cxn ang="T135">
                        <a:pos x="T34" y="T35"/>
                      </a:cxn>
                      <a:cxn ang="T136">
                        <a:pos x="T36" y="T37"/>
                      </a:cxn>
                      <a:cxn ang="T137">
                        <a:pos x="T38" y="T39"/>
                      </a:cxn>
                      <a:cxn ang="T138">
                        <a:pos x="T40" y="T41"/>
                      </a:cxn>
                      <a:cxn ang="T139">
                        <a:pos x="T42" y="T43"/>
                      </a:cxn>
                      <a:cxn ang="T140">
                        <a:pos x="T44" y="T45"/>
                      </a:cxn>
                      <a:cxn ang="T141">
                        <a:pos x="T46" y="T47"/>
                      </a:cxn>
                      <a:cxn ang="T142">
                        <a:pos x="T48" y="T49"/>
                      </a:cxn>
                      <a:cxn ang="T143">
                        <a:pos x="T50" y="T51"/>
                      </a:cxn>
                      <a:cxn ang="T144">
                        <a:pos x="T52" y="T53"/>
                      </a:cxn>
                      <a:cxn ang="T145">
                        <a:pos x="T54" y="T55"/>
                      </a:cxn>
                      <a:cxn ang="T146">
                        <a:pos x="T56" y="T57"/>
                      </a:cxn>
                      <a:cxn ang="T147">
                        <a:pos x="T58" y="T59"/>
                      </a:cxn>
                      <a:cxn ang="T148">
                        <a:pos x="T60" y="T61"/>
                      </a:cxn>
                      <a:cxn ang="T149">
                        <a:pos x="T62" y="T63"/>
                      </a:cxn>
                      <a:cxn ang="T150">
                        <a:pos x="T64" y="T65"/>
                      </a:cxn>
                      <a:cxn ang="T151">
                        <a:pos x="T66" y="T67"/>
                      </a:cxn>
                      <a:cxn ang="T152">
                        <a:pos x="T68" y="T69"/>
                      </a:cxn>
                      <a:cxn ang="T153">
                        <a:pos x="T70" y="T71"/>
                      </a:cxn>
                      <a:cxn ang="T154">
                        <a:pos x="T72" y="T73"/>
                      </a:cxn>
                      <a:cxn ang="T155">
                        <a:pos x="T74" y="T75"/>
                      </a:cxn>
                      <a:cxn ang="T156">
                        <a:pos x="T76" y="T77"/>
                      </a:cxn>
                      <a:cxn ang="T157">
                        <a:pos x="T78" y="T79"/>
                      </a:cxn>
                      <a:cxn ang="T158">
                        <a:pos x="T80" y="T81"/>
                      </a:cxn>
                      <a:cxn ang="T159">
                        <a:pos x="T82" y="T83"/>
                      </a:cxn>
                      <a:cxn ang="T160">
                        <a:pos x="T84" y="T85"/>
                      </a:cxn>
                      <a:cxn ang="T161">
                        <a:pos x="T86" y="T87"/>
                      </a:cxn>
                      <a:cxn ang="T162">
                        <a:pos x="T88" y="T89"/>
                      </a:cxn>
                      <a:cxn ang="T163">
                        <a:pos x="T90" y="T91"/>
                      </a:cxn>
                      <a:cxn ang="T164">
                        <a:pos x="T92" y="T93"/>
                      </a:cxn>
                      <a:cxn ang="T165">
                        <a:pos x="T94" y="T95"/>
                      </a:cxn>
                      <a:cxn ang="T166">
                        <a:pos x="T96" y="T97"/>
                      </a:cxn>
                      <a:cxn ang="T167">
                        <a:pos x="T98" y="T99"/>
                      </a:cxn>
                      <a:cxn ang="T168">
                        <a:pos x="T100" y="T101"/>
                      </a:cxn>
                      <a:cxn ang="T169">
                        <a:pos x="T102" y="T103"/>
                      </a:cxn>
                      <a:cxn ang="T170">
                        <a:pos x="T104" y="T105"/>
                      </a:cxn>
                      <a:cxn ang="T171">
                        <a:pos x="T106" y="T107"/>
                      </a:cxn>
                      <a:cxn ang="T172">
                        <a:pos x="T108" y="T109"/>
                      </a:cxn>
                      <a:cxn ang="T173">
                        <a:pos x="T110" y="T111"/>
                      </a:cxn>
                      <a:cxn ang="T174">
                        <a:pos x="T112" y="T113"/>
                      </a:cxn>
                      <a:cxn ang="T175">
                        <a:pos x="T114" y="T115"/>
                      </a:cxn>
                      <a:cxn ang="T176">
                        <a:pos x="T116" y="T117"/>
                      </a:cxn>
                    </a:cxnLst>
                    <a:rect l="0" t="0" r="r" b="b"/>
                    <a:pathLst>
                      <a:path w="513" h="702">
                        <a:moveTo>
                          <a:pt x="81" y="631"/>
                        </a:moveTo>
                        <a:lnTo>
                          <a:pt x="61" y="614"/>
                        </a:lnTo>
                        <a:lnTo>
                          <a:pt x="71" y="588"/>
                        </a:lnTo>
                        <a:lnTo>
                          <a:pt x="81" y="592"/>
                        </a:lnTo>
                        <a:lnTo>
                          <a:pt x="91" y="571"/>
                        </a:lnTo>
                        <a:lnTo>
                          <a:pt x="87" y="554"/>
                        </a:lnTo>
                        <a:lnTo>
                          <a:pt x="67" y="560"/>
                        </a:lnTo>
                        <a:lnTo>
                          <a:pt x="46" y="549"/>
                        </a:lnTo>
                        <a:lnTo>
                          <a:pt x="46" y="543"/>
                        </a:lnTo>
                        <a:lnTo>
                          <a:pt x="77" y="521"/>
                        </a:lnTo>
                        <a:lnTo>
                          <a:pt x="61" y="499"/>
                        </a:lnTo>
                        <a:lnTo>
                          <a:pt x="71" y="484"/>
                        </a:lnTo>
                        <a:lnTo>
                          <a:pt x="56" y="473"/>
                        </a:lnTo>
                        <a:lnTo>
                          <a:pt x="51" y="462"/>
                        </a:lnTo>
                        <a:lnTo>
                          <a:pt x="20" y="456"/>
                        </a:lnTo>
                        <a:lnTo>
                          <a:pt x="20" y="440"/>
                        </a:lnTo>
                        <a:lnTo>
                          <a:pt x="56" y="423"/>
                        </a:lnTo>
                        <a:lnTo>
                          <a:pt x="51" y="408"/>
                        </a:lnTo>
                        <a:lnTo>
                          <a:pt x="46" y="402"/>
                        </a:lnTo>
                        <a:lnTo>
                          <a:pt x="36" y="391"/>
                        </a:lnTo>
                        <a:lnTo>
                          <a:pt x="30" y="397"/>
                        </a:lnTo>
                        <a:lnTo>
                          <a:pt x="0" y="375"/>
                        </a:lnTo>
                        <a:lnTo>
                          <a:pt x="0" y="364"/>
                        </a:lnTo>
                        <a:lnTo>
                          <a:pt x="30" y="354"/>
                        </a:lnTo>
                        <a:lnTo>
                          <a:pt x="26" y="315"/>
                        </a:lnTo>
                        <a:lnTo>
                          <a:pt x="40" y="310"/>
                        </a:lnTo>
                        <a:lnTo>
                          <a:pt x="46" y="310"/>
                        </a:lnTo>
                        <a:lnTo>
                          <a:pt x="56" y="310"/>
                        </a:lnTo>
                        <a:lnTo>
                          <a:pt x="71" y="293"/>
                        </a:lnTo>
                        <a:lnTo>
                          <a:pt x="81" y="288"/>
                        </a:lnTo>
                        <a:lnTo>
                          <a:pt x="81" y="282"/>
                        </a:lnTo>
                        <a:lnTo>
                          <a:pt x="103" y="271"/>
                        </a:lnTo>
                        <a:lnTo>
                          <a:pt x="113" y="282"/>
                        </a:lnTo>
                        <a:lnTo>
                          <a:pt x="133" y="267"/>
                        </a:lnTo>
                        <a:lnTo>
                          <a:pt x="133" y="256"/>
                        </a:lnTo>
                        <a:lnTo>
                          <a:pt x="133" y="245"/>
                        </a:lnTo>
                        <a:lnTo>
                          <a:pt x="153" y="239"/>
                        </a:lnTo>
                        <a:lnTo>
                          <a:pt x="143" y="223"/>
                        </a:lnTo>
                        <a:lnTo>
                          <a:pt x="148" y="212"/>
                        </a:lnTo>
                        <a:lnTo>
                          <a:pt x="148" y="185"/>
                        </a:lnTo>
                        <a:lnTo>
                          <a:pt x="148" y="180"/>
                        </a:lnTo>
                        <a:lnTo>
                          <a:pt x="163" y="163"/>
                        </a:lnTo>
                        <a:lnTo>
                          <a:pt x="158" y="152"/>
                        </a:lnTo>
                        <a:lnTo>
                          <a:pt x="163" y="147"/>
                        </a:lnTo>
                        <a:lnTo>
                          <a:pt x="158" y="126"/>
                        </a:lnTo>
                        <a:lnTo>
                          <a:pt x="137" y="126"/>
                        </a:lnTo>
                        <a:lnTo>
                          <a:pt x="137" y="109"/>
                        </a:lnTo>
                        <a:lnTo>
                          <a:pt x="137" y="126"/>
                        </a:lnTo>
                        <a:lnTo>
                          <a:pt x="127" y="141"/>
                        </a:lnTo>
                        <a:lnTo>
                          <a:pt x="127" y="130"/>
                        </a:lnTo>
                        <a:lnTo>
                          <a:pt x="127" y="115"/>
                        </a:lnTo>
                        <a:lnTo>
                          <a:pt x="133" y="104"/>
                        </a:lnTo>
                        <a:lnTo>
                          <a:pt x="117" y="98"/>
                        </a:lnTo>
                        <a:lnTo>
                          <a:pt x="91" y="93"/>
                        </a:lnTo>
                        <a:lnTo>
                          <a:pt x="91" y="76"/>
                        </a:lnTo>
                        <a:lnTo>
                          <a:pt x="67" y="60"/>
                        </a:lnTo>
                        <a:lnTo>
                          <a:pt x="71" y="39"/>
                        </a:lnTo>
                        <a:lnTo>
                          <a:pt x="71" y="33"/>
                        </a:lnTo>
                        <a:lnTo>
                          <a:pt x="87" y="39"/>
                        </a:lnTo>
                        <a:lnTo>
                          <a:pt x="107" y="43"/>
                        </a:lnTo>
                        <a:lnTo>
                          <a:pt x="113" y="50"/>
                        </a:lnTo>
                        <a:lnTo>
                          <a:pt x="113" y="54"/>
                        </a:lnTo>
                        <a:lnTo>
                          <a:pt x="117" y="65"/>
                        </a:lnTo>
                        <a:lnTo>
                          <a:pt x="123" y="82"/>
                        </a:lnTo>
                        <a:lnTo>
                          <a:pt x="133" y="104"/>
                        </a:lnTo>
                        <a:lnTo>
                          <a:pt x="127" y="115"/>
                        </a:lnTo>
                        <a:lnTo>
                          <a:pt x="127" y="130"/>
                        </a:lnTo>
                        <a:lnTo>
                          <a:pt x="127" y="141"/>
                        </a:lnTo>
                        <a:lnTo>
                          <a:pt x="137" y="126"/>
                        </a:lnTo>
                        <a:lnTo>
                          <a:pt x="137" y="109"/>
                        </a:lnTo>
                        <a:lnTo>
                          <a:pt x="133" y="87"/>
                        </a:lnTo>
                        <a:lnTo>
                          <a:pt x="127" y="76"/>
                        </a:lnTo>
                        <a:lnTo>
                          <a:pt x="133" y="71"/>
                        </a:lnTo>
                        <a:lnTo>
                          <a:pt x="123" y="65"/>
                        </a:lnTo>
                        <a:lnTo>
                          <a:pt x="123" y="54"/>
                        </a:lnTo>
                        <a:lnTo>
                          <a:pt x="117" y="50"/>
                        </a:lnTo>
                        <a:lnTo>
                          <a:pt x="117" y="43"/>
                        </a:lnTo>
                        <a:lnTo>
                          <a:pt x="117" y="33"/>
                        </a:lnTo>
                        <a:lnTo>
                          <a:pt x="123" y="33"/>
                        </a:lnTo>
                        <a:lnTo>
                          <a:pt x="127" y="28"/>
                        </a:lnTo>
                        <a:lnTo>
                          <a:pt x="143" y="17"/>
                        </a:lnTo>
                        <a:lnTo>
                          <a:pt x="158" y="6"/>
                        </a:lnTo>
                        <a:lnTo>
                          <a:pt x="178" y="6"/>
                        </a:lnTo>
                        <a:lnTo>
                          <a:pt x="204" y="0"/>
                        </a:lnTo>
                        <a:lnTo>
                          <a:pt x="194" y="43"/>
                        </a:lnTo>
                        <a:lnTo>
                          <a:pt x="194" y="50"/>
                        </a:lnTo>
                        <a:lnTo>
                          <a:pt x="194" y="65"/>
                        </a:lnTo>
                        <a:lnTo>
                          <a:pt x="208" y="65"/>
                        </a:lnTo>
                        <a:lnTo>
                          <a:pt x="214" y="65"/>
                        </a:lnTo>
                        <a:lnTo>
                          <a:pt x="234" y="65"/>
                        </a:lnTo>
                        <a:lnTo>
                          <a:pt x="265" y="60"/>
                        </a:lnTo>
                        <a:lnTo>
                          <a:pt x="285" y="54"/>
                        </a:lnTo>
                        <a:lnTo>
                          <a:pt x="320" y="54"/>
                        </a:lnTo>
                        <a:lnTo>
                          <a:pt x="320" y="76"/>
                        </a:lnTo>
                        <a:lnTo>
                          <a:pt x="330" y="93"/>
                        </a:lnTo>
                        <a:lnTo>
                          <a:pt x="315" y="119"/>
                        </a:lnTo>
                        <a:lnTo>
                          <a:pt x="320" y="130"/>
                        </a:lnTo>
                        <a:lnTo>
                          <a:pt x="336" y="152"/>
                        </a:lnTo>
                        <a:lnTo>
                          <a:pt x="336" y="158"/>
                        </a:lnTo>
                        <a:lnTo>
                          <a:pt x="336" y="163"/>
                        </a:lnTo>
                        <a:lnTo>
                          <a:pt x="346" y="163"/>
                        </a:lnTo>
                        <a:lnTo>
                          <a:pt x="366" y="174"/>
                        </a:lnTo>
                        <a:lnTo>
                          <a:pt x="370" y="169"/>
                        </a:lnTo>
                        <a:lnTo>
                          <a:pt x="380" y="163"/>
                        </a:lnTo>
                        <a:lnTo>
                          <a:pt x="391" y="163"/>
                        </a:lnTo>
                        <a:lnTo>
                          <a:pt x="396" y="158"/>
                        </a:lnTo>
                        <a:lnTo>
                          <a:pt x="411" y="147"/>
                        </a:lnTo>
                        <a:lnTo>
                          <a:pt x="417" y="147"/>
                        </a:lnTo>
                        <a:lnTo>
                          <a:pt x="431" y="136"/>
                        </a:lnTo>
                        <a:lnTo>
                          <a:pt x="441" y="147"/>
                        </a:lnTo>
                        <a:lnTo>
                          <a:pt x="451" y="141"/>
                        </a:lnTo>
                        <a:lnTo>
                          <a:pt x="457" y="141"/>
                        </a:lnTo>
                        <a:lnTo>
                          <a:pt x="472" y="152"/>
                        </a:lnTo>
                        <a:lnTo>
                          <a:pt x="477" y="152"/>
                        </a:lnTo>
                        <a:lnTo>
                          <a:pt x="492" y="158"/>
                        </a:lnTo>
                        <a:lnTo>
                          <a:pt x="498" y="163"/>
                        </a:lnTo>
                        <a:lnTo>
                          <a:pt x="498" y="180"/>
                        </a:lnTo>
                        <a:lnTo>
                          <a:pt x="492" y="212"/>
                        </a:lnTo>
                        <a:lnTo>
                          <a:pt x="512" y="239"/>
                        </a:lnTo>
                        <a:lnTo>
                          <a:pt x="502" y="250"/>
                        </a:lnTo>
                        <a:lnTo>
                          <a:pt x="502" y="256"/>
                        </a:lnTo>
                        <a:lnTo>
                          <a:pt x="487" y="271"/>
                        </a:lnTo>
                        <a:lnTo>
                          <a:pt x="487" y="278"/>
                        </a:lnTo>
                        <a:lnTo>
                          <a:pt x="487" y="288"/>
                        </a:lnTo>
                        <a:lnTo>
                          <a:pt x="492" y="299"/>
                        </a:lnTo>
                        <a:lnTo>
                          <a:pt x="487" y="315"/>
                        </a:lnTo>
                        <a:lnTo>
                          <a:pt x="492" y="315"/>
                        </a:lnTo>
                        <a:lnTo>
                          <a:pt x="498" y="337"/>
                        </a:lnTo>
                        <a:lnTo>
                          <a:pt x="487" y="358"/>
                        </a:lnTo>
                        <a:lnTo>
                          <a:pt x="482" y="380"/>
                        </a:lnTo>
                        <a:lnTo>
                          <a:pt x="492" y="397"/>
                        </a:lnTo>
                        <a:lnTo>
                          <a:pt x="502" y="423"/>
                        </a:lnTo>
                        <a:lnTo>
                          <a:pt x="492" y="434"/>
                        </a:lnTo>
                        <a:lnTo>
                          <a:pt x="492" y="445"/>
                        </a:lnTo>
                        <a:lnTo>
                          <a:pt x="502" y="445"/>
                        </a:lnTo>
                        <a:lnTo>
                          <a:pt x="502" y="478"/>
                        </a:lnTo>
                        <a:lnTo>
                          <a:pt x="498" y="484"/>
                        </a:lnTo>
                        <a:lnTo>
                          <a:pt x="482" y="495"/>
                        </a:lnTo>
                        <a:lnTo>
                          <a:pt x="477" y="495"/>
                        </a:lnTo>
                        <a:lnTo>
                          <a:pt x="451" y="499"/>
                        </a:lnTo>
                        <a:lnTo>
                          <a:pt x="457" y="516"/>
                        </a:lnTo>
                        <a:lnTo>
                          <a:pt x="457" y="527"/>
                        </a:lnTo>
                        <a:lnTo>
                          <a:pt x="441" y="538"/>
                        </a:lnTo>
                        <a:lnTo>
                          <a:pt x="431" y="532"/>
                        </a:lnTo>
                        <a:lnTo>
                          <a:pt x="427" y="543"/>
                        </a:lnTo>
                        <a:lnTo>
                          <a:pt x="421" y="554"/>
                        </a:lnTo>
                        <a:lnTo>
                          <a:pt x="437" y="571"/>
                        </a:lnTo>
                        <a:lnTo>
                          <a:pt x="421" y="588"/>
                        </a:lnTo>
                        <a:lnTo>
                          <a:pt x="421" y="599"/>
                        </a:lnTo>
                        <a:lnTo>
                          <a:pt x="411" y="614"/>
                        </a:lnTo>
                        <a:lnTo>
                          <a:pt x="396" y="603"/>
                        </a:lnTo>
                        <a:lnTo>
                          <a:pt x="380" y="609"/>
                        </a:lnTo>
                        <a:lnTo>
                          <a:pt x="360" y="599"/>
                        </a:lnTo>
                        <a:lnTo>
                          <a:pt x="356" y="577"/>
                        </a:lnTo>
                        <a:lnTo>
                          <a:pt x="346" y="577"/>
                        </a:lnTo>
                        <a:lnTo>
                          <a:pt x="310" y="577"/>
                        </a:lnTo>
                        <a:lnTo>
                          <a:pt x="299" y="582"/>
                        </a:lnTo>
                        <a:lnTo>
                          <a:pt x="310" y="603"/>
                        </a:lnTo>
                        <a:lnTo>
                          <a:pt x="310" y="609"/>
                        </a:lnTo>
                        <a:lnTo>
                          <a:pt x="285" y="625"/>
                        </a:lnTo>
                        <a:lnTo>
                          <a:pt x="279" y="620"/>
                        </a:lnTo>
                        <a:lnTo>
                          <a:pt x="244" y="642"/>
                        </a:lnTo>
                        <a:lnTo>
                          <a:pt x="234" y="647"/>
                        </a:lnTo>
                        <a:lnTo>
                          <a:pt x="229" y="658"/>
                        </a:lnTo>
                        <a:lnTo>
                          <a:pt x="188" y="658"/>
                        </a:lnTo>
                        <a:lnTo>
                          <a:pt x="178" y="668"/>
                        </a:lnTo>
                        <a:lnTo>
                          <a:pt x="178" y="675"/>
                        </a:lnTo>
                        <a:lnTo>
                          <a:pt x="163" y="675"/>
                        </a:lnTo>
                        <a:lnTo>
                          <a:pt x="148" y="658"/>
                        </a:lnTo>
                        <a:lnTo>
                          <a:pt x="117" y="675"/>
                        </a:lnTo>
                        <a:lnTo>
                          <a:pt x="113" y="675"/>
                        </a:lnTo>
                        <a:lnTo>
                          <a:pt x="87" y="675"/>
                        </a:lnTo>
                        <a:lnTo>
                          <a:pt x="81" y="675"/>
                        </a:lnTo>
                        <a:lnTo>
                          <a:pt x="61" y="701"/>
                        </a:lnTo>
                        <a:lnTo>
                          <a:pt x="51" y="679"/>
                        </a:lnTo>
                        <a:lnTo>
                          <a:pt x="77" y="668"/>
                        </a:lnTo>
                        <a:lnTo>
                          <a:pt x="56" y="653"/>
                        </a:lnTo>
                        <a:lnTo>
                          <a:pt x="61" y="642"/>
                        </a:lnTo>
                        <a:lnTo>
                          <a:pt x="81" y="63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</p:grpSp>
            <p:grpSp>
              <p:nvGrpSpPr>
                <p:cNvPr id="323" name="Groupe 97">
                  <a:extLst>
                    <a:ext uri="{FF2B5EF4-FFF2-40B4-BE49-F238E27FC236}">
                      <a16:creationId xmlns:a16="http://schemas.microsoft.com/office/drawing/2014/main" id="{9C23F587-D5C4-45DB-926B-7FF83C2982FE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806079" y="1209675"/>
                  <a:ext cx="4133850" cy="2636838"/>
                  <a:chOff x="2806079" y="1209675"/>
                  <a:chExt cx="4133850" cy="2636838"/>
                </a:xfrm>
              </p:grpSpPr>
              <p:sp>
                <p:nvSpPr>
                  <p:cNvPr id="324" name="Freeform 17">
                    <a:extLst>
                      <a:ext uri="{FF2B5EF4-FFF2-40B4-BE49-F238E27FC236}">
                        <a16:creationId xmlns:a16="http://schemas.microsoft.com/office/drawing/2014/main" id="{A32414E4-457D-49B1-A576-1B7192DA75A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2806079" y="2513013"/>
                    <a:ext cx="766763" cy="1333500"/>
                  </a:xfrm>
                  <a:custGeom>
                    <a:avLst/>
                    <a:gdLst>
                      <a:gd name="T0" fmla="*/ 2147483646 w 450"/>
                      <a:gd name="T1" fmla="*/ 2147483646 h 840"/>
                      <a:gd name="T2" fmla="*/ 2147483646 w 450"/>
                      <a:gd name="T3" fmla="*/ 2147483646 h 840"/>
                      <a:gd name="T4" fmla="*/ 2147483646 w 450"/>
                      <a:gd name="T5" fmla="*/ 2147483646 h 840"/>
                      <a:gd name="T6" fmla="*/ 2147483646 w 450"/>
                      <a:gd name="T7" fmla="*/ 2147483646 h 840"/>
                      <a:gd name="T8" fmla="*/ 2147483646 w 450"/>
                      <a:gd name="T9" fmla="*/ 2147483646 h 840"/>
                      <a:gd name="T10" fmla="*/ 2147483646 w 450"/>
                      <a:gd name="T11" fmla="*/ 2147483646 h 840"/>
                      <a:gd name="T12" fmla="*/ 2147483646 w 450"/>
                      <a:gd name="T13" fmla="*/ 2147483646 h 840"/>
                      <a:gd name="T14" fmla="*/ 2147483646 w 450"/>
                      <a:gd name="T15" fmla="*/ 2147483646 h 840"/>
                      <a:gd name="T16" fmla="*/ 2147483646 w 450"/>
                      <a:gd name="T17" fmla="*/ 2147483646 h 840"/>
                      <a:gd name="T18" fmla="*/ 2147483646 w 450"/>
                      <a:gd name="T19" fmla="*/ 2147483646 h 840"/>
                      <a:gd name="T20" fmla="*/ 2147483646 w 450"/>
                      <a:gd name="T21" fmla="*/ 2147483646 h 840"/>
                      <a:gd name="T22" fmla="*/ 2147483646 w 450"/>
                      <a:gd name="T23" fmla="*/ 2147483646 h 840"/>
                      <a:gd name="T24" fmla="*/ 2147483646 w 450"/>
                      <a:gd name="T25" fmla="*/ 2147483646 h 840"/>
                      <a:gd name="T26" fmla="*/ 2147483646 w 450"/>
                      <a:gd name="T27" fmla="*/ 2147483646 h 840"/>
                      <a:gd name="T28" fmla="*/ 2147483646 w 450"/>
                      <a:gd name="T29" fmla="*/ 2147483646 h 840"/>
                      <a:gd name="T30" fmla="*/ 2147483646 w 450"/>
                      <a:gd name="T31" fmla="*/ 2147483646 h 840"/>
                      <a:gd name="T32" fmla="*/ 2147483646 w 450"/>
                      <a:gd name="T33" fmla="*/ 2147483646 h 840"/>
                      <a:gd name="T34" fmla="*/ 2147483646 w 450"/>
                      <a:gd name="T35" fmla="*/ 2147483646 h 840"/>
                      <a:gd name="T36" fmla="*/ 2147483646 w 450"/>
                      <a:gd name="T37" fmla="*/ 2147483646 h 840"/>
                      <a:gd name="T38" fmla="*/ 2147483646 w 450"/>
                      <a:gd name="T39" fmla="*/ 2147483646 h 840"/>
                      <a:gd name="T40" fmla="*/ 2147483646 w 450"/>
                      <a:gd name="T41" fmla="*/ 2147483646 h 840"/>
                      <a:gd name="T42" fmla="*/ 2147483646 w 450"/>
                      <a:gd name="T43" fmla="*/ 2147483646 h 840"/>
                      <a:gd name="T44" fmla="*/ 2147483646 w 450"/>
                      <a:gd name="T45" fmla="*/ 2147483646 h 840"/>
                      <a:gd name="T46" fmla="*/ 2147483646 w 450"/>
                      <a:gd name="T47" fmla="*/ 2147483646 h 840"/>
                      <a:gd name="T48" fmla="*/ 2147483646 w 450"/>
                      <a:gd name="T49" fmla="*/ 2147483646 h 840"/>
                      <a:gd name="T50" fmla="*/ 2147483646 w 450"/>
                      <a:gd name="T51" fmla="*/ 2147483646 h 840"/>
                      <a:gd name="T52" fmla="*/ 2147483646 w 450"/>
                      <a:gd name="T53" fmla="*/ 2147483646 h 840"/>
                      <a:gd name="T54" fmla="*/ 2147483646 w 450"/>
                      <a:gd name="T55" fmla="*/ 2147483646 h 840"/>
                      <a:gd name="T56" fmla="*/ 2147483646 w 450"/>
                      <a:gd name="T57" fmla="*/ 2147483646 h 840"/>
                      <a:gd name="T58" fmla="*/ 2147483646 w 450"/>
                      <a:gd name="T59" fmla="*/ 2147483646 h 840"/>
                      <a:gd name="T60" fmla="*/ 2147483646 w 450"/>
                      <a:gd name="T61" fmla="*/ 2147483646 h 840"/>
                      <a:gd name="T62" fmla="*/ 2147483646 w 450"/>
                      <a:gd name="T63" fmla="*/ 2147483646 h 840"/>
                      <a:gd name="T64" fmla="*/ 2147483646 w 450"/>
                      <a:gd name="T65" fmla="*/ 2147483646 h 840"/>
                      <a:gd name="T66" fmla="*/ 2147483646 w 450"/>
                      <a:gd name="T67" fmla="*/ 2147483646 h 840"/>
                      <a:gd name="T68" fmla="*/ 2147483646 w 450"/>
                      <a:gd name="T69" fmla="*/ 2147483646 h 840"/>
                      <a:gd name="T70" fmla="*/ 2147483646 w 450"/>
                      <a:gd name="T71" fmla="*/ 2147483646 h 840"/>
                      <a:gd name="T72" fmla="*/ 2147483646 w 450"/>
                      <a:gd name="T73" fmla="*/ 2147483646 h 840"/>
                      <a:gd name="T74" fmla="*/ 2147483646 w 450"/>
                      <a:gd name="T75" fmla="*/ 2147483646 h 840"/>
                      <a:gd name="T76" fmla="*/ 2147483646 w 450"/>
                      <a:gd name="T77" fmla="*/ 2147483646 h 840"/>
                      <a:gd name="T78" fmla="*/ 2147483646 w 450"/>
                      <a:gd name="T79" fmla="*/ 2147483646 h 840"/>
                      <a:gd name="T80" fmla="*/ 2147483646 w 450"/>
                      <a:gd name="T81" fmla="*/ 2147483646 h 840"/>
                      <a:gd name="T82" fmla="*/ 2147483646 w 450"/>
                      <a:gd name="T83" fmla="*/ 2147483646 h 840"/>
                      <a:gd name="T84" fmla="*/ 2147483646 w 450"/>
                      <a:gd name="T85" fmla="*/ 2147483646 h 840"/>
                      <a:gd name="T86" fmla="*/ 2147483646 w 450"/>
                      <a:gd name="T87" fmla="*/ 2147483646 h 840"/>
                      <a:gd name="T88" fmla="*/ 2147483646 w 450"/>
                      <a:gd name="T89" fmla="*/ 2147483646 h 840"/>
                      <a:gd name="T90" fmla="*/ 2147483646 w 450"/>
                      <a:gd name="T91" fmla="*/ 2147483646 h 840"/>
                      <a:gd name="T92" fmla="*/ 2147483646 w 450"/>
                      <a:gd name="T93" fmla="*/ 2147483646 h 840"/>
                      <a:gd name="T94" fmla="*/ 2147483646 w 450"/>
                      <a:gd name="T95" fmla="*/ 2147483646 h 840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</a:gdLst>
                    <a:ahLst/>
                    <a:cxnLst>
                      <a:cxn ang="T96">
                        <a:pos x="T0" y="T1"/>
                      </a:cxn>
                      <a:cxn ang="T97">
                        <a:pos x="T2" y="T3"/>
                      </a:cxn>
                      <a:cxn ang="T98">
                        <a:pos x="T4" y="T5"/>
                      </a:cxn>
                      <a:cxn ang="T99">
                        <a:pos x="T6" y="T7"/>
                      </a:cxn>
                      <a:cxn ang="T100">
                        <a:pos x="T8" y="T9"/>
                      </a:cxn>
                      <a:cxn ang="T101">
                        <a:pos x="T10" y="T11"/>
                      </a:cxn>
                      <a:cxn ang="T102">
                        <a:pos x="T12" y="T13"/>
                      </a:cxn>
                      <a:cxn ang="T103">
                        <a:pos x="T14" y="T15"/>
                      </a:cxn>
                      <a:cxn ang="T104">
                        <a:pos x="T16" y="T17"/>
                      </a:cxn>
                      <a:cxn ang="T105">
                        <a:pos x="T18" y="T19"/>
                      </a:cxn>
                      <a:cxn ang="T106">
                        <a:pos x="T20" y="T21"/>
                      </a:cxn>
                      <a:cxn ang="T107">
                        <a:pos x="T22" y="T23"/>
                      </a:cxn>
                      <a:cxn ang="T108">
                        <a:pos x="T24" y="T25"/>
                      </a:cxn>
                      <a:cxn ang="T109">
                        <a:pos x="T26" y="T27"/>
                      </a:cxn>
                      <a:cxn ang="T110">
                        <a:pos x="T28" y="T29"/>
                      </a:cxn>
                      <a:cxn ang="T111">
                        <a:pos x="T30" y="T31"/>
                      </a:cxn>
                      <a:cxn ang="T112">
                        <a:pos x="T32" y="T33"/>
                      </a:cxn>
                      <a:cxn ang="T113">
                        <a:pos x="T34" y="T35"/>
                      </a:cxn>
                      <a:cxn ang="T114">
                        <a:pos x="T36" y="T37"/>
                      </a:cxn>
                      <a:cxn ang="T115">
                        <a:pos x="T38" y="T39"/>
                      </a:cxn>
                      <a:cxn ang="T116">
                        <a:pos x="T40" y="T41"/>
                      </a:cxn>
                      <a:cxn ang="T117">
                        <a:pos x="T42" y="T43"/>
                      </a:cxn>
                      <a:cxn ang="T118">
                        <a:pos x="T44" y="T45"/>
                      </a:cxn>
                      <a:cxn ang="T119">
                        <a:pos x="T46" y="T47"/>
                      </a:cxn>
                      <a:cxn ang="T120">
                        <a:pos x="T48" y="T49"/>
                      </a:cxn>
                      <a:cxn ang="T121">
                        <a:pos x="T50" y="T51"/>
                      </a:cxn>
                      <a:cxn ang="T122">
                        <a:pos x="T52" y="T53"/>
                      </a:cxn>
                      <a:cxn ang="T123">
                        <a:pos x="T54" y="T55"/>
                      </a:cxn>
                      <a:cxn ang="T124">
                        <a:pos x="T56" y="T57"/>
                      </a:cxn>
                      <a:cxn ang="T125">
                        <a:pos x="T58" y="T59"/>
                      </a:cxn>
                      <a:cxn ang="T126">
                        <a:pos x="T60" y="T61"/>
                      </a:cxn>
                      <a:cxn ang="T127">
                        <a:pos x="T62" y="T63"/>
                      </a:cxn>
                      <a:cxn ang="T128">
                        <a:pos x="T64" y="T65"/>
                      </a:cxn>
                      <a:cxn ang="T129">
                        <a:pos x="T66" y="T67"/>
                      </a:cxn>
                      <a:cxn ang="T130">
                        <a:pos x="T68" y="T69"/>
                      </a:cxn>
                      <a:cxn ang="T131">
                        <a:pos x="T70" y="T71"/>
                      </a:cxn>
                      <a:cxn ang="T132">
                        <a:pos x="T72" y="T73"/>
                      </a:cxn>
                      <a:cxn ang="T133">
                        <a:pos x="T74" y="T75"/>
                      </a:cxn>
                      <a:cxn ang="T134">
                        <a:pos x="T76" y="T77"/>
                      </a:cxn>
                      <a:cxn ang="T135">
                        <a:pos x="T78" y="T79"/>
                      </a:cxn>
                      <a:cxn ang="T136">
                        <a:pos x="T80" y="T81"/>
                      </a:cxn>
                      <a:cxn ang="T137">
                        <a:pos x="T82" y="T83"/>
                      </a:cxn>
                      <a:cxn ang="T138">
                        <a:pos x="T84" y="T85"/>
                      </a:cxn>
                      <a:cxn ang="T139">
                        <a:pos x="T86" y="T87"/>
                      </a:cxn>
                      <a:cxn ang="T140">
                        <a:pos x="T88" y="T89"/>
                      </a:cxn>
                      <a:cxn ang="T141">
                        <a:pos x="T90" y="T91"/>
                      </a:cxn>
                      <a:cxn ang="T142">
                        <a:pos x="T92" y="T93"/>
                      </a:cxn>
                      <a:cxn ang="T143">
                        <a:pos x="T94" y="T95"/>
                      </a:cxn>
                    </a:cxnLst>
                    <a:rect l="0" t="0" r="r" b="b"/>
                    <a:pathLst>
                      <a:path w="450" h="840">
                        <a:moveTo>
                          <a:pt x="152" y="811"/>
                        </a:moveTo>
                        <a:lnTo>
                          <a:pt x="136" y="789"/>
                        </a:lnTo>
                        <a:lnTo>
                          <a:pt x="131" y="778"/>
                        </a:lnTo>
                        <a:lnTo>
                          <a:pt x="146" y="752"/>
                        </a:lnTo>
                        <a:lnTo>
                          <a:pt x="136" y="735"/>
                        </a:lnTo>
                        <a:lnTo>
                          <a:pt x="136" y="713"/>
                        </a:lnTo>
                        <a:lnTo>
                          <a:pt x="141" y="713"/>
                        </a:lnTo>
                        <a:lnTo>
                          <a:pt x="136" y="697"/>
                        </a:lnTo>
                        <a:lnTo>
                          <a:pt x="146" y="697"/>
                        </a:lnTo>
                        <a:lnTo>
                          <a:pt x="141" y="713"/>
                        </a:lnTo>
                        <a:lnTo>
                          <a:pt x="146" y="713"/>
                        </a:lnTo>
                        <a:lnTo>
                          <a:pt x="162" y="713"/>
                        </a:lnTo>
                        <a:lnTo>
                          <a:pt x="186" y="713"/>
                        </a:lnTo>
                        <a:lnTo>
                          <a:pt x="202" y="719"/>
                        </a:lnTo>
                        <a:lnTo>
                          <a:pt x="192" y="697"/>
                        </a:lnTo>
                        <a:lnTo>
                          <a:pt x="182" y="702"/>
                        </a:lnTo>
                        <a:lnTo>
                          <a:pt x="172" y="697"/>
                        </a:lnTo>
                        <a:lnTo>
                          <a:pt x="152" y="680"/>
                        </a:lnTo>
                        <a:lnTo>
                          <a:pt x="141" y="676"/>
                        </a:lnTo>
                        <a:lnTo>
                          <a:pt x="131" y="669"/>
                        </a:lnTo>
                        <a:lnTo>
                          <a:pt x="115" y="648"/>
                        </a:lnTo>
                        <a:lnTo>
                          <a:pt x="111" y="621"/>
                        </a:lnTo>
                        <a:lnTo>
                          <a:pt x="111" y="615"/>
                        </a:lnTo>
                        <a:lnTo>
                          <a:pt x="105" y="582"/>
                        </a:lnTo>
                        <a:lnTo>
                          <a:pt x="111" y="560"/>
                        </a:lnTo>
                        <a:lnTo>
                          <a:pt x="115" y="545"/>
                        </a:lnTo>
                        <a:lnTo>
                          <a:pt x="115" y="534"/>
                        </a:lnTo>
                        <a:lnTo>
                          <a:pt x="121" y="523"/>
                        </a:lnTo>
                        <a:lnTo>
                          <a:pt x="121" y="495"/>
                        </a:lnTo>
                        <a:lnTo>
                          <a:pt x="121" y="490"/>
                        </a:lnTo>
                        <a:lnTo>
                          <a:pt x="131" y="479"/>
                        </a:lnTo>
                        <a:lnTo>
                          <a:pt x="131" y="469"/>
                        </a:lnTo>
                        <a:lnTo>
                          <a:pt x="131" y="462"/>
                        </a:lnTo>
                        <a:lnTo>
                          <a:pt x="115" y="479"/>
                        </a:lnTo>
                        <a:lnTo>
                          <a:pt x="115" y="447"/>
                        </a:lnTo>
                        <a:lnTo>
                          <a:pt x="115" y="430"/>
                        </a:lnTo>
                        <a:lnTo>
                          <a:pt x="115" y="419"/>
                        </a:lnTo>
                        <a:lnTo>
                          <a:pt x="115" y="386"/>
                        </a:lnTo>
                        <a:lnTo>
                          <a:pt x="115" y="353"/>
                        </a:lnTo>
                        <a:lnTo>
                          <a:pt x="105" y="338"/>
                        </a:lnTo>
                        <a:lnTo>
                          <a:pt x="95" y="321"/>
                        </a:lnTo>
                        <a:lnTo>
                          <a:pt x="81" y="294"/>
                        </a:lnTo>
                        <a:lnTo>
                          <a:pt x="75" y="288"/>
                        </a:lnTo>
                        <a:lnTo>
                          <a:pt x="65" y="272"/>
                        </a:lnTo>
                        <a:lnTo>
                          <a:pt x="61" y="262"/>
                        </a:lnTo>
                        <a:lnTo>
                          <a:pt x="55" y="262"/>
                        </a:lnTo>
                        <a:lnTo>
                          <a:pt x="55" y="255"/>
                        </a:lnTo>
                        <a:lnTo>
                          <a:pt x="45" y="223"/>
                        </a:lnTo>
                        <a:lnTo>
                          <a:pt x="40" y="196"/>
                        </a:lnTo>
                        <a:lnTo>
                          <a:pt x="35" y="179"/>
                        </a:lnTo>
                        <a:lnTo>
                          <a:pt x="25" y="157"/>
                        </a:lnTo>
                        <a:lnTo>
                          <a:pt x="20" y="125"/>
                        </a:lnTo>
                        <a:lnTo>
                          <a:pt x="25" y="120"/>
                        </a:lnTo>
                        <a:lnTo>
                          <a:pt x="35" y="98"/>
                        </a:lnTo>
                        <a:lnTo>
                          <a:pt x="35" y="81"/>
                        </a:lnTo>
                        <a:lnTo>
                          <a:pt x="35" y="59"/>
                        </a:lnTo>
                        <a:lnTo>
                          <a:pt x="20" y="48"/>
                        </a:lnTo>
                        <a:lnTo>
                          <a:pt x="4" y="37"/>
                        </a:lnTo>
                        <a:lnTo>
                          <a:pt x="0" y="0"/>
                        </a:lnTo>
                        <a:lnTo>
                          <a:pt x="14" y="5"/>
                        </a:lnTo>
                        <a:lnTo>
                          <a:pt x="35" y="11"/>
                        </a:lnTo>
                        <a:lnTo>
                          <a:pt x="40" y="16"/>
                        </a:lnTo>
                        <a:lnTo>
                          <a:pt x="65" y="22"/>
                        </a:lnTo>
                        <a:lnTo>
                          <a:pt x="71" y="26"/>
                        </a:lnTo>
                        <a:lnTo>
                          <a:pt x="75" y="26"/>
                        </a:lnTo>
                        <a:lnTo>
                          <a:pt x="101" y="37"/>
                        </a:lnTo>
                        <a:lnTo>
                          <a:pt x="121" y="44"/>
                        </a:lnTo>
                        <a:lnTo>
                          <a:pt x="136" y="48"/>
                        </a:lnTo>
                        <a:lnTo>
                          <a:pt x="141" y="48"/>
                        </a:lnTo>
                        <a:lnTo>
                          <a:pt x="146" y="48"/>
                        </a:lnTo>
                        <a:lnTo>
                          <a:pt x="172" y="33"/>
                        </a:lnTo>
                        <a:lnTo>
                          <a:pt x="176" y="26"/>
                        </a:lnTo>
                        <a:lnTo>
                          <a:pt x="202" y="26"/>
                        </a:lnTo>
                        <a:lnTo>
                          <a:pt x="217" y="22"/>
                        </a:lnTo>
                        <a:lnTo>
                          <a:pt x="227" y="22"/>
                        </a:lnTo>
                        <a:lnTo>
                          <a:pt x="243" y="26"/>
                        </a:lnTo>
                        <a:lnTo>
                          <a:pt x="247" y="33"/>
                        </a:lnTo>
                        <a:lnTo>
                          <a:pt x="257" y="33"/>
                        </a:lnTo>
                        <a:lnTo>
                          <a:pt x="273" y="37"/>
                        </a:lnTo>
                        <a:lnTo>
                          <a:pt x="273" y="48"/>
                        </a:lnTo>
                        <a:lnTo>
                          <a:pt x="277" y="65"/>
                        </a:lnTo>
                        <a:lnTo>
                          <a:pt x="283" y="76"/>
                        </a:lnTo>
                        <a:lnTo>
                          <a:pt x="287" y="92"/>
                        </a:lnTo>
                        <a:lnTo>
                          <a:pt x="273" y="92"/>
                        </a:lnTo>
                        <a:lnTo>
                          <a:pt x="273" y="103"/>
                        </a:lnTo>
                        <a:lnTo>
                          <a:pt x="277" y="114"/>
                        </a:lnTo>
                        <a:lnTo>
                          <a:pt x="257" y="120"/>
                        </a:lnTo>
                        <a:lnTo>
                          <a:pt x="253" y="131"/>
                        </a:lnTo>
                        <a:lnTo>
                          <a:pt x="263" y="146"/>
                        </a:lnTo>
                        <a:lnTo>
                          <a:pt x="277" y="168"/>
                        </a:lnTo>
                        <a:lnTo>
                          <a:pt x="277" y="174"/>
                        </a:lnTo>
                        <a:lnTo>
                          <a:pt x="287" y="190"/>
                        </a:lnTo>
                        <a:lnTo>
                          <a:pt x="293" y="196"/>
                        </a:lnTo>
                        <a:lnTo>
                          <a:pt x="303" y="218"/>
                        </a:lnTo>
                        <a:lnTo>
                          <a:pt x="303" y="223"/>
                        </a:lnTo>
                        <a:lnTo>
                          <a:pt x="297" y="244"/>
                        </a:lnTo>
                        <a:lnTo>
                          <a:pt x="308" y="262"/>
                        </a:lnTo>
                        <a:lnTo>
                          <a:pt x="308" y="266"/>
                        </a:lnTo>
                        <a:lnTo>
                          <a:pt x="313" y="277"/>
                        </a:lnTo>
                        <a:lnTo>
                          <a:pt x="313" y="305"/>
                        </a:lnTo>
                        <a:lnTo>
                          <a:pt x="318" y="305"/>
                        </a:lnTo>
                        <a:lnTo>
                          <a:pt x="313" y="332"/>
                        </a:lnTo>
                        <a:lnTo>
                          <a:pt x="323" y="338"/>
                        </a:lnTo>
                        <a:lnTo>
                          <a:pt x="328" y="338"/>
                        </a:lnTo>
                        <a:lnTo>
                          <a:pt x="344" y="349"/>
                        </a:lnTo>
                        <a:lnTo>
                          <a:pt x="348" y="349"/>
                        </a:lnTo>
                        <a:lnTo>
                          <a:pt x="348" y="370"/>
                        </a:lnTo>
                        <a:lnTo>
                          <a:pt x="358" y="364"/>
                        </a:lnTo>
                        <a:lnTo>
                          <a:pt x="364" y="360"/>
                        </a:lnTo>
                        <a:lnTo>
                          <a:pt x="374" y="353"/>
                        </a:lnTo>
                        <a:lnTo>
                          <a:pt x="374" y="360"/>
                        </a:lnTo>
                        <a:lnTo>
                          <a:pt x="394" y="360"/>
                        </a:lnTo>
                        <a:lnTo>
                          <a:pt x="404" y="370"/>
                        </a:lnTo>
                        <a:lnTo>
                          <a:pt x="388" y="386"/>
                        </a:lnTo>
                        <a:lnTo>
                          <a:pt x="394" y="392"/>
                        </a:lnTo>
                        <a:lnTo>
                          <a:pt x="388" y="408"/>
                        </a:lnTo>
                        <a:lnTo>
                          <a:pt x="404" y="414"/>
                        </a:lnTo>
                        <a:lnTo>
                          <a:pt x="414" y="430"/>
                        </a:lnTo>
                        <a:lnTo>
                          <a:pt x="404" y="436"/>
                        </a:lnTo>
                        <a:lnTo>
                          <a:pt x="409" y="447"/>
                        </a:lnTo>
                        <a:lnTo>
                          <a:pt x="398" y="458"/>
                        </a:lnTo>
                        <a:lnTo>
                          <a:pt x="404" y="462"/>
                        </a:lnTo>
                        <a:lnTo>
                          <a:pt x="398" y="473"/>
                        </a:lnTo>
                        <a:lnTo>
                          <a:pt x="404" y="484"/>
                        </a:lnTo>
                        <a:lnTo>
                          <a:pt x="404" y="495"/>
                        </a:lnTo>
                        <a:lnTo>
                          <a:pt x="398" y="495"/>
                        </a:lnTo>
                        <a:lnTo>
                          <a:pt x="394" y="495"/>
                        </a:lnTo>
                        <a:lnTo>
                          <a:pt x="388" y="506"/>
                        </a:lnTo>
                        <a:lnTo>
                          <a:pt x="378" y="517"/>
                        </a:lnTo>
                        <a:lnTo>
                          <a:pt x="374" y="517"/>
                        </a:lnTo>
                        <a:lnTo>
                          <a:pt x="368" y="517"/>
                        </a:lnTo>
                        <a:lnTo>
                          <a:pt x="358" y="528"/>
                        </a:lnTo>
                        <a:lnTo>
                          <a:pt x="354" y="528"/>
                        </a:lnTo>
                        <a:lnTo>
                          <a:pt x="348" y="528"/>
                        </a:lnTo>
                        <a:lnTo>
                          <a:pt x="334" y="523"/>
                        </a:lnTo>
                        <a:lnTo>
                          <a:pt x="328" y="528"/>
                        </a:lnTo>
                        <a:lnTo>
                          <a:pt x="328" y="545"/>
                        </a:lnTo>
                        <a:lnTo>
                          <a:pt x="334" y="545"/>
                        </a:lnTo>
                        <a:lnTo>
                          <a:pt x="338" y="556"/>
                        </a:lnTo>
                        <a:lnTo>
                          <a:pt x="344" y="571"/>
                        </a:lnTo>
                        <a:lnTo>
                          <a:pt x="328" y="582"/>
                        </a:lnTo>
                        <a:lnTo>
                          <a:pt x="323" y="577"/>
                        </a:lnTo>
                        <a:lnTo>
                          <a:pt x="308" y="588"/>
                        </a:lnTo>
                        <a:lnTo>
                          <a:pt x="293" y="599"/>
                        </a:lnTo>
                        <a:lnTo>
                          <a:pt x="297" y="610"/>
                        </a:lnTo>
                        <a:lnTo>
                          <a:pt x="303" y="610"/>
                        </a:lnTo>
                        <a:lnTo>
                          <a:pt x="313" y="621"/>
                        </a:lnTo>
                        <a:lnTo>
                          <a:pt x="318" y="643"/>
                        </a:lnTo>
                        <a:lnTo>
                          <a:pt x="328" y="643"/>
                        </a:lnTo>
                        <a:lnTo>
                          <a:pt x="334" y="637"/>
                        </a:lnTo>
                        <a:lnTo>
                          <a:pt x="348" y="643"/>
                        </a:lnTo>
                        <a:lnTo>
                          <a:pt x="368" y="632"/>
                        </a:lnTo>
                        <a:lnTo>
                          <a:pt x="374" y="637"/>
                        </a:lnTo>
                        <a:lnTo>
                          <a:pt x="398" y="648"/>
                        </a:lnTo>
                        <a:lnTo>
                          <a:pt x="404" y="648"/>
                        </a:lnTo>
                        <a:lnTo>
                          <a:pt x="409" y="654"/>
                        </a:lnTo>
                        <a:lnTo>
                          <a:pt x="414" y="676"/>
                        </a:lnTo>
                        <a:lnTo>
                          <a:pt x="419" y="676"/>
                        </a:lnTo>
                        <a:lnTo>
                          <a:pt x="429" y="691"/>
                        </a:lnTo>
                        <a:lnTo>
                          <a:pt x="439" y="691"/>
                        </a:lnTo>
                        <a:lnTo>
                          <a:pt x="445" y="697"/>
                        </a:lnTo>
                        <a:lnTo>
                          <a:pt x="439" y="730"/>
                        </a:lnTo>
                        <a:lnTo>
                          <a:pt x="449" y="741"/>
                        </a:lnTo>
                        <a:lnTo>
                          <a:pt x="445" y="767"/>
                        </a:lnTo>
                        <a:lnTo>
                          <a:pt x="435" y="774"/>
                        </a:lnTo>
                        <a:lnTo>
                          <a:pt x="435" y="785"/>
                        </a:lnTo>
                        <a:lnTo>
                          <a:pt x="435" y="795"/>
                        </a:lnTo>
                        <a:lnTo>
                          <a:pt x="414" y="795"/>
                        </a:lnTo>
                        <a:lnTo>
                          <a:pt x="404" y="822"/>
                        </a:lnTo>
                        <a:lnTo>
                          <a:pt x="398" y="828"/>
                        </a:lnTo>
                        <a:lnTo>
                          <a:pt x="374" y="839"/>
                        </a:lnTo>
                        <a:lnTo>
                          <a:pt x="368" y="822"/>
                        </a:lnTo>
                        <a:lnTo>
                          <a:pt x="344" y="822"/>
                        </a:lnTo>
                        <a:lnTo>
                          <a:pt x="338" y="817"/>
                        </a:lnTo>
                        <a:lnTo>
                          <a:pt x="313" y="822"/>
                        </a:lnTo>
                        <a:lnTo>
                          <a:pt x="308" y="817"/>
                        </a:lnTo>
                        <a:lnTo>
                          <a:pt x="293" y="811"/>
                        </a:lnTo>
                        <a:lnTo>
                          <a:pt x="287" y="811"/>
                        </a:lnTo>
                        <a:lnTo>
                          <a:pt x="273" y="800"/>
                        </a:lnTo>
                        <a:lnTo>
                          <a:pt x="267" y="800"/>
                        </a:lnTo>
                        <a:lnTo>
                          <a:pt x="257" y="806"/>
                        </a:lnTo>
                        <a:lnTo>
                          <a:pt x="247" y="795"/>
                        </a:lnTo>
                        <a:lnTo>
                          <a:pt x="232" y="806"/>
                        </a:lnTo>
                        <a:lnTo>
                          <a:pt x="227" y="806"/>
                        </a:lnTo>
                        <a:lnTo>
                          <a:pt x="212" y="817"/>
                        </a:lnTo>
                        <a:lnTo>
                          <a:pt x="206" y="822"/>
                        </a:lnTo>
                        <a:lnTo>
                          <a:pt x="196" y="822"/>
                        </a:lnTo>
                        <a:lnTo>
                          <a:pt x="186" y="828"/>
                        </a:lnTo>
                        <a:lnTo>
                          <a:pt x="182" y="833"/>
                        </a:lnTo>
                        <a:lnTo>
                          <a:pt x="162" y="822"/>
                        </a:lnTo>
                        <a:lnTo>
                          <a:pt x="152" y="822"/>
                        </a:lnTo>
                        <a:lnTo>
                          <a:pt x="152" y="817"/>
                        </a:lnTo>
                        <a:lnTo>
                          <a:pt x="152" y="811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25" name="Freeform 23">
                    <a:extLst>
                      <a:ext uri="{FF2B5EF4-FFF2-40B4-BE49-F238E27FC236}">
                        <a16:creationId xmlns:a16="http://schemas.microsoft.com/office/drawing/2014/main" id="{D26CEFD3-0940-4780-B4A1-9AF11782D013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3307729" y="2884488"/>
                    <a:ext cx="1079500" cy="674687"/>
                  </a:xfrm>
                  <a:custGeom>
                    <a:avLst/>
                    <a:gdLst>
                      <a:gd name="T0" fmla="*/ 2147483646 w 633"/>
                      <a:gd name="T1" fmla="*/ 2147483646 h 425"/>
                      <a:gd name="T2" fmla="*/ 2147483646 w 633"/>
                      <a:gd name="T3" fmla="*/ 2147483646 h 425"/>
                      <a:gd name="T4" fmla="*/ 2147483646 w 633"/>
                      <a:gd name="T5" fmla="*/ 2147483646 h 425"/>
                      <a:gd name="T6" fmla="*/ 2147483646 w 633"/>
                      <a:gd name="T7" fmla="*/ 2147483646 h 425"/>
                      <a:gd name="T8" fmla="*/ 2147483646 w 633"/>
                      <a:gd name="T9" fmla="*/ 2147483646 h 425"/>
                      <a:gd name="T10" fmla="*/ 2147483646 w 633"/>
                      <a:gd name="T11" fmla="*/ 2147483646 h 425"/>
                      <a:gd name="T12" fmla="*/ 2147483646 w 633"/>
                      <a:gd name="T13" fmla="*/ 2147483646 h 425"/>
                      <a:gd name="T14" fmla="*/ 2147483646 w 633"/>
                      <a:gd name="T15" fmla="*/ 2147483646 h 425"/>
                      <a:gd name="T16" fmla="*/ 2147483646 w 633"/>
                      <a:gd name="T17" fmla="*/ 2147483646 h 425"/>
                      <a:gd name="T18" fmla="*/ 2147483646 w 633"/>
                      <a:gd name="T19" fmla="*/ 2147483646 h 425"/>
                      <a:gd name="T20" fmla="*/ 2147483646 w 633"/>
                      <a:gd name="T21" fmla="*/ 2147483646 h 425"/>
                      <a:gd name="T22" fmla="*/ 2147483646 w 633"/>
                      <a:gd name="T23" fmla="*/ 2147483646 h 425"/>
                      <a:gd name="T24" fmla="*/ 2147483646 w 633"/>
                      <a:gd name="T25" fmla="*/ 2147483646 h 425"/>
                      <a:gd name="T26" fmla="*/ 2147483646 w 633"/>
                      <a:gd name="T27" fmla="*/ 2147483646 h 425"/>
                      <a:gd name="T28" fmla="*/ 2147483646 w 633"/>
                      <a:gd name="T29" fmla="*/ 2147483646 h 425"/>
                      <a:gd name="T30" fmla="*/ 2147483646 w 633"/>
                      <a:gd name="T31" fmla="*/ 2147483646 h 425"/>
                      <a:gd name="T32" fmla="*/ 2147483646 w 633"/>
                      <a:gd name="T33" fmla="*/ 2147483646 h 425"/>
                      <a:gd name="T34" fmla="*/ 2147483646 w 633"/>
                      <a:gd name="T35" fmla="*/ 2147483646 h 425"/>
                      <a:gd name="T36" fmla="*/ 2147483646 w 633"/>
                      <a:gd name="T37" fmla="*/ 2147483646 h 425"/>
                      <a:gd name="T38" fmla="*/ 2147483646 w 633"/>
                      <a:gd name="T39" fmla="*/ 2147483646 h 425"/>
                      <a:gd name="T40" fmla="*/ 2147483646 w 633"/>
                      <a:gd name="T41" fmla="*/ 2147483646 h 425"/>
                      <a:gd name="T42" fmla="*/ 2147483646 w 633"/>
                      <a:gd name="T43" fmla="*/ 2147483646 h 425"/>
                      <a:gd name="T44" fmla="*/ 2147483646 w 633"/>
                      <a:gd name="T45" fmla="*/ 2147483646 h 425"/>
                      <a:gd name="T46" fmla="*/ 2147483646 w 633"/>
                      <a:gd name="T47" fmla="*/ 2147483646 h 425"/>
                      <a:gd name="T48" fmla="*/ 2147483646 w 633"/>
                      <a:gd name="T49" fmla="*/ 2147483646 h 425"/>
                      <a:gd name="T50" fmla="*/ 2147483646 w 633"/>
                      <a:gd name="T51" fmla="*/ 2147483646 h 425"/>
                      <a:gd name="T52" fmla="*/ 2147483646 w 633"/>
                      <a:gd name="T53" fmla="*/ 2147483646 h 425"/>
                      <a:gd name="T54" fmla="*/ 2147483646 w 633"/>
                      <a:gd name="T55" fmla="*/ 2147483646 h 425"/>
                      <a:gd name="T56" fmla="*/ 2147483646 w 633"/>
                      <a:gd name="T57" fmla="*/ 2147483646 h 425"/>
                      <a:gd name="T58" fmla="*/ 2147483646 w 633"/>
                      <a:gd name="T59" fmla="*/ 0 h 425"/>
                      <a:gd name="T60" fmla="*/ 2147483646 w 633"/>
                      <a:gd name="T61" fmla="*/ 2147483646 h 425"/>
                      <a:gd name="T62" fmla="*/ 2147483646 w 633"/>
                      <a:gd name="T63" fmla="*/ 2147483646 h 425"/>
                      <a:gd name="T64" fmla="*/ 2147483646 w 633"/>
                      <a:gd name="T65" fmla="*/ 2147483646 h 425"/>
                      <a:gd name="T66" fmla="*/ 2147483646 w 633"/>
                      <a:gd name="T67" fmla="*/ 2147483646 h 425"/>
                      <a:gd name="T68" fmla="*/ 2147483646 w 633"/>
                      <a:gd name="T69" fmla="*/ 2147483646 h 425"/>
                      <a:gd name="T70" fmla="*/ 2147483646 w 633"/>
                      <a:gd name="T71" fmla="*/ 2147483646 h 425"/>
                      <a:gd name="T72" fmla="*/ 2147483646 w 633"/>
                      <a:gd name="T73" fmla="*/ 2147483646 h 425"/>
                      <a:gd name="T74" fmla="*/ 2147483646 w 633"/>
                      <a:gd name="T75" fmla="*/ 2147483646 h 425"/>
                      <a:gd name="T76" fmla="*/ 2147483646 w 633"/>
                      <a:gd name="T77" fmla="*/ 2147483646 h 425"/>
                      <a:gd name="T78" fmla="*/ 2147483646 w 633"/>
                      <a:gd name="T79" fmla="*/ 2147483646 h 425"/>
                      <a:gd name="T80" fmla="*/ 2147483646 w 633"/>
                      <a:gd name="T81" fmla="*/ 2147483646 h 425"/>
                      <a:gd name="T82" fmla="*/ 2147483646 w 633"/>
                      <a:gd name="T83" fmla="*/ 2147483646 h 425"/>
                      <a:gd name="T84" fmla="*/ 2147483646 w 633"/>
                      <a:gd name="T85" fmla="*/ 2147483646 h 425"/>
                      <a:gd name="T86" fmla="*/ 2147483646 w 633"/>
                      <a:gd name="T87" fmla="*/ 2147483646 h 425"/>
                      <a:gd name="T88" fmla="*/ 2147483646 w 633"/>
                      <a:gd name="T89" fmla="*/ 2147483646 h 425"/>
                      <a:gd name="T90" fmla="*/ 2147483646 w 633"/>
                      <a:gd name="T91" fmla="*/ 2147483646 h 425"/>
                      <a:gd name="T92" fmla="*/ 2147483646 w 633"/>
                      <a:gd name="T93" fmla="*/ 2147483646 h 425"/>
                      <a:gd name="T94" fmla="*/ 2147483646 w 633"/>
                      <a:gd name="T95" fmla="*/ 2147483646 h 425"/>
                      <a:gd name="T96" fmla="*/ 2147483646 w 633"/>
                      <a:gd name="T97" fmla="*/ 2147483646 h 425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</a:gdLst>
                    <a:ahLst/>
                    <a:cxnLst>
                      <a:cxn ang="T98">
                        <a:pos x="T0" y="T1"/>
                      </a:cxn>
                      <a:cxn ang="T99">
                        <a:pos x="T2" y="T3"/>
                      </a:cxn>
                      <a:cxn ang="T100">
                        <a:pos x="T4" y="T5"/>
                      </a:cxn>
                      <a:cxn ang="T101">
                        <a:pos x="T6" y="T7"/>
                      </a:cxn>
                      <a:cxn ang="T102">
                        <a:pos x="T8" y="T9"/>
                      </a:cxn>
                      <a:cxn ang="T103">
                        <a:pos x="T10" y="T11"/>
                      </a:cxn>
                      <a:cxn ang="T104">
                        <a:pos x="T12" y="T13"/>
                      </a:cxn>
                      <a:cxn ang="T105">
                        <a:pos x="T14" y="T15"/>
                      </a:cxn>
                      <a:cxn ang="T106">
                        <a:pos x="T16" y="T17"/>
                      </a:cxn>
                      <a:cxn ang="T107">
                        <a:pos x="T18" y="T19"/>
                      </a:cxn>
                      <a:cxn ang="T108">
                        <a:pos x="T20" y="T21"/>
                      </a:cxn>
                      <a:cxn ang="T109">
                        <a:pos x="T22" y="T23"/>
                      </a:cxn>
                      <a:cxn ang="T110">
                        <a:pos x="T24" y="T25"/>
                      </a:cxn>
                      <a:cxn ang="T111">
                        <a:pos x="T26" y="T27"/>
                      </a:cxn>
                      <a:cxn ang="T112">
                        <a:pos x="T28" y="T29"/>
                      </a:cxn>
                      <a:cxn ang="T113">
                        <a:pos x="T30" y="T31"/>
                      </a:cxn>
                      <a:cxn ang="T114">
                        <a:pos x="T32" y="T33"/>
                      </a:cxn>
                      <a:cxn ang="T115">
                        <a:pos x="T34" y="T35"/>
                      </a:cxn>
                      <a:cxn ang="T116">
                        <a:pos x="T36" y="T37"/>
                      </a:cxn>
                      <a:cxn ang="T117">
                        <a:pos x="T38" y="T39"/>
                      </a:cxn>
                      <a:cxn ang="T118">
                        <a:pos x="T40" y="T41"/>
                      </a:cxn>
                      <a:cxn ang="T119">
                        <a:pos x="T42" y="T43"/>
                      </a:cxn>
                      <a:cxn ang="T120">
                        <a:pos x="T44" y="T45"/>
                      </a:cxn>
                      <a:cxn ang="T121">
                        <a:pos x="T46" y="T47"/>
                      </a:cxn>
                      <a:cxn ang="T122">
                        <a:pos x="T48" y="T49"/>
                      </a:cxn>
                      <a:cxn ang="T123">
                        <a:pos x="T50" y="T51"/>
                      </a:cxn>
                      <a:cxn ang="T124">
                        <a:pos x="T52" y="T53"/>
                      </a:cxn>
                      <a:cxn ang="T125">
                        <a:pos x="T54" y="T55"/>
                      </a:cxn>
                      <a:cxn ang="T126">
                        <a:pos x="T56" y="T57"/>
                      </a:cxn>
                      <a:cxn ang="T127">
                        <a:pos x="T58" y="T59"/>
                      </a:cxn>
                      <a:cxn ang="T128">
                        <a:pos x="T60" y="T61"/>
                      </a:cxn>
                      <a:cxn ang="T129">
                        <a:pos x="T62" y="T63"/>
                      </a:cxn>
                      <a:cxn ang="T130">
                        <a:pos x="T64" y="T65"/>
                      </a:cxn>
                      <a:cxn ang="T131">
                        <a:pos x="T66" y="T67"/>
                      </a:cxn>
                      <a:cxn ang="T132">
                        <a:pos x="T68" y="T69"/>
                      </a:cxn>
                      <a:cxn ang="T133">
                        <a:pos x="T70" y="T71"/>
                      </a:cxn>
                      <a:cxn ang="T134">
                        <a:pos x="T72" y="T73"/>
                      </a:cxn>
                      <a:cxn ang="T135">
                        <a:pos x="T74" y="T75"/>
                      </a:cxn>
                      <a:cxn ang="T136">
                        <a:pos x="T76" y="T77"/>
                      </a:cxn>
                      <a:cxn ang="T137">
                        <a:pos x="T78" y="T79"/>
                      </a:cxn>
                      <a:cxn ang="T138">
                        <a:pos x="T80" y="T81"/>
                      </a:cxn>
                      <a:cxn ang="T139">
                        <a:pos x="T82" y="T83"/>
                      </a:cxn>
                      <a:cxn ang="T140">
                        <a:pos x="T84" y="T85"/>
                      </a:cxn>
                      <a:cxn ang="T141">
                        <a:pos x="T86" y="T87"/>
                      </a:cxn>
                      <a:cxn ang="T142">
                        <a:pos x="T88" y="T89"/>
                      </a:cxn>
                      <a:cxn ang="T143">
                        <a:pos x="T90" y="T91"/>
                      </a:cxn>
                      <a:cxn ang="T144">
                        <a:pos x="T92" y="T93"/>
                      </a:cxn>
                      <a:cxn ang="T145">
                        <a:pos x="T94" y="T95"/>
                      </a:cxn>
                      <a:cxn ang="T146">
                        <a:pos x="T96" y="T97"/>
                      </a:cxn>
                    </a:cxnLst>
                    <a:rect l="0" t="0" r="r" b="b"/>
                    <a:pathLst>
                      <a:path w="633" h="425">
                        <a:moveTo>
                          <a:pt x="243" y="365"/>
                        </a:moveTo>
                        <a:lnTo>
                          <a:pt x="243" y="365"/>
                        </a:lnTo>
                        <a:lnTo>
                          <a:pt x="237" y="370"/>
                        </a:lnTo>
                        <a:lnTo>
                          <a:pt x="233" y="381"/>
                        </a:lnTo>
                        <a:lnTo>
                          <a:pt x="223" y="376"/>
                        </a:lnTo>
                        <a:lnTo>
                          <a:pt x="217" y="376"/>
                        </a:lnTo>
                        <a:lnTo>
                          <a:pt x="207" y="381"/>
                        </a:lnTo>
                        <a:lnTo>
                          <a:pt x="202" y="376"/>
                        </a:lnTo>
                        <a:lnTo>
                          <a:pt x="176" y="376"/>
                        </a:lnTo>
                        <a:lnTo>
                          <a:pt x="176" y="387"/>
                        </a:lnTo>
                        <a:lnTo>
                          <a:pt x="172" y="391"/>
                        </a:lnTo>
                        <a:lnTo>
                          <a:pt x="166" y="402"/>
                        </a:lnTo>
                        <a:lnTo>
                          <a:pt x="146" y="387"/>
                        </a:lnTo>
                        <a:lnTo>
                          <a:pt x="136" y="391"/>
                        </a:lnTo>
                        <a:lnTo>
                          <a:pt x="142" y="402"/>
                        </a:lnTo>
                        <a:lnTo>
                          <a:pt x="136" y="413"/>
                        </a:lnTo>
                        <a:lnTo>
                          <a:pt x="132" y="424"/>
                        </a:lnTo>
                        <a:lnTo>
                          <a:pt x="116" y="419"/>
                        </a:lnTo>
                        <a:lnTo>
                          <a:pt x="111" y="413"/>
                        </a:lnTo>
                        <a:lnTo>
                          <a:pt x="106" y="413"/>
                        </a:lnTo>
                        <a:lnTo>
                          <a:pt x="81" y="402"/>
                        </a:lnTo>
                        <a:lnTo>
                          <a:pt x="75" y="398"/>
                        </a:lnTo>
                        <a:lnTo>
                          <a:pt x="55" y="408"/>
                        </a:lnTo>
                        <a:lnTo>
                          <a:pt x="40" y="402"/>
                        </a:lnTo>
                        <a:lnTo>
                          <a:pt x="35" y="408"/>
                        </a:lnTo>
                        <a:lnTo>
                          <a:pt x="25" y="408"/>
                        </a:lnTo>
                        <a:lnTo>
                          <a:pt x="20" y="387"/>
                        </a:lnTo>
                        <a:lnTo>
                          <a:pt x="10" y="376"/>
                        </a:lnTo>
                        <a:lnTo>
                          <a:pt x="4" y="376"/>
                        </a:lnTo>
                        <a:lnTo>
                          <a:pt x="0" y="365"/>
                        </a:lnTo>
                        <a:lnTo>
                          <a:pt x="14" y="354"/>
                        </a:lnTo>
                        <a:lnTo>
                          <a:pt x="30" y="343"/>
                        </a:lnTo>
                        <a:lnTo>
                          <a:pt x="35" y="348"/>
                        </a:lnTo>
                        <a:lnTo>
                          <a:pt x="51" y="337"/>
                        </a:lnTo>
                        <a:lnTo>
                          <a:pt x="45" y="321"/>
                        </a:lnTo>
                        <a:lnTo>
                          <a:pt x="40" y="311"/>
                        </a:lnTo>
                        <a:lnTo>
                          <a:pt x="35" y="311"/>
                        </a:lnTo>
                        <a:lnTo>
                          <a:pt x="35" y="294"/>
                        </a:lnTo>
                        <a:lnTo>
                          <a:pt x="40" y="289"/>
                        </a:lnTo>
                        <a:lnTo>
                          <a:pt x="55" y="294"/>
                        </a:lnTo>
                        <a:lnTo>
                          <a:pt x="61" y="294"/>
                        </a:lnTo>
                        <a:lnTo>
                          <a:pt x="65" y="294"/>
                        </a:lnTo>
                        <a:lnTo>
                          <a:pt x="75" y="283"/>
                        </a:lnTo>
                        <a:lnTo>
                          <a:pt x="81" y="283"/>
                        </a:lnTo>
                        <a:lnTo>
                          <a:pt x="85" y="283"/>
                        </a:lnTo>
                        <a:lnTo>
                          <a:pt x="95" y="272"/>
                        </a:lnTo>
                        <a:lnTo>
                          <a:pt x="101" y="261"/>
                        </a:lnTo>
                        <a:lnTo>
                          <a:pt x="106" y="261"/>
                        </a:lnTo>
                        <a:lnTo>
                          <a:pt x="111" y="261"/>
                        </a:lnTo>
                        <a:lnTo>
                          <a:pt x="111" y="250"/>
                        </a:lnTo>
                        <a:lnTo>
                          <a:pt x="106" y="239"/>
                        </a:lnTo>
                        <a:lnTo>
                          <a:pt x="111" y="228"/>
                        </a:lnTo>
                        <a:lnTo>
                          <a:pt x="106" y="224"/>
                        </a:lnTo>
                        <a:lnTo>
                          <a:pt x="116" y="213"/>
                        </a:lnTo>
                        <a:lnTo>
                          <a:pt x="111" y="202"/>
                        </a:lnTo>
                        <a:lnTo>
                          <a:pt x="121" y="196"/>
                        </a:lnTo>
                        <a:lnTo>
                          <a:pt x="111" y="180"/>
                        </a:lnTo>
                        <a:lnTo>
                          <a:pt x="95" y="174"/>
                        </a:lnTo>
                        <a:lnTo>
                          <a:pt x="101" y="158"/>
                        </a:lnTo>
                        <a:lnTo>
                          <a:pt x="95" y="152"/>
                        </a:lnTo>
                        <a:lnTo>
                          <a:pt x="111" y="137"/>
                        </a:lnTo>
                        <a:lnTo>
                          <a:pt x="101" y="126"/>
                        </a:lnTo>
                        <a:lnTo>
                          <a:pt x="81" y="126"/>
                        </a:lnTo>
                        <a:lnTo>
                          <a:pt x="81" y="120"/>
                        </a:lnTo>
                        <a:lnTo>
                          <a:pt x="71" y="126"/>
                        </a:lnTo>
                        <a:lnTo>
                          <a:pt x="65" y="130"/>
                        </a:lnTo>
                        <a:lnTo>
                          <a:pt x="55" y="137"/>
                        </a:lnTo>
                        <a:lnTo>
                          <a:pt x="55" y="115"/>
                        </a:lnTo>
                        <a:lnTo>
                          <a:pt x="51" y="115"/>
                        </a:lnTo>
                        <a:lnTo>
                          <a:pt x="35" y="104"/>
                        </a:lnTo>
                        <a:lnTo>
                          <a:pt x="30" y="104"/>
                        </a:lnTo>
                        <a:lnTo>
                          <a:pt x="20" y="98"/>
                        </a:lnTo>
                        <a:lnTo>
                          <a:pt x="25" y="71"/>
                        </a:lnTo>
                        <a:lnTo>
                          <a:pt x="20" y="71"/>
                        </a:lnTo>
                        <a:lnTo>
                          <a:pt x="20" y="43"/>
                        </a:lnTo>
                        <a:lnTo>
                          <a:pt x="14" y="33"/>
                        </a:lnTo>
                        <a:lnTo>
                          <a:pt x="14" y="28"/>
                        </a:lnTo>
                        <a:lnTo>
                          <a:pt x="20" y="33"/>
                        </a:lnTo>
                        <a:lnTo>
                          <a:pt x="20" y="22"/>
                        </a:lnTo>
                        <a:lnTo>
                          <a:pt x="35" y="6"/>
                        </a:lnTo>
                        <a:lnTo>
                          <a:pt x="40" y="0"/>
                        </a:lnTo>
                        <a:lnTo>
                          <a:pt x="71" y="0"/>
                        </a:lnTo>
                        <a:lnTo>
                          <a:pt x="95" y="6"/>
                        </a:lnTo>
                        <a:lnTo>
                          <a:pt x="101" y="6"/>
                        </a:lnTo>
                        <a:lnTo>
                          <a:pt x="126" y="17"/>
                        </a:lnTo>
                        <a:lnTo>
                          <a:pt x="136" y="22"/>
                        </a:lnTo>
                        <a:lnTo>
                          <a:pt x="142" y="22"/>
                        </a:lnTo>
                        <a:lnTo>
                          <a:pt x="162" y="28"/>
                        </a:lnTo>
                        <a:lnTo>
                          <a:pt x="182" y="39"/>
                        </a:lnTo>
                        <a:lnTo>
                          <a:pt x="197" y="39"/>
                        </a:lnTo>
                        <a:lnTo>
                          <a:pt x="207" y="39"/>
                        </a:lnTo>
                        <a:lnTo>
                          <a:pt x="213" y="39"/>
                        </a:lnTo>
                        <a:lnTo>
                          <a:pt x="223" y="39"/>
                        </a:lnTo>
                        <a:lnTo>
                          <a:pt x="233" y="39"/>
                        </a:lnTo>
                        <a:lnTo>
                          <a:pt x="247" y="39"/>
                        </a:lnTo>
                        <a:lnTo>
                          <a:pt x="273" y="39"/>
                        </a:lnTo>
                        <a:lnTo>
                          <a:pt x="283" y="39"/>
                        </a:lnTo>
                        <a:lnTo>
                          <a:pt x="298" y="43"/>
                        </a:lnTo>
                        <a:lnTo>
                          <a:pt x="304" y="50"/>
                        </a:lnTo>
                        <a:lnTo>
                          <a:pt x="314" y="54"/>
                        </a:lnTo>
                        <a:lnTo>
                          <a:pt x="324" y="61"/>
                        </a:lnTo>
                        <a:lnTo>
                          <a:pt x="334" y="65"/>
                        </a:lnTo>
                        <a:lnTo>
                          <a:pt x="354" y="76"/>
                        </a:lnTo>
                        <a:lnTo>
                          <a:pt x="364" y="82"/>
                        </a:lnTo>
                        <a:lnTo>
                          <a:pt x="375" y="82"/>
                        </a:lnTo>
                        <a:lnTo>
                          <a:pt x="399" y="76"/>
                        </a:lnTo>
                        <a:lnTo>
                          <a:pt x="419" y="71"/>
                        </a:lnTo>
                        <a:lnTo>
                          <a:pt x="440" y="65"/>
                        </a:lnTo>
                        <a:lnTo>
                          <a:pt x="450" y="61"/>
                        </a:lnTo>
                        <a:lnTo>
                          <a:pt x="460" y="54"/>
                        </a:lnTo>
                        <a:lnTo>
                          <a:pt x="466" y="50"/>
                        </a:lnTo>
                        <a:lnTo>
                          <a:pt x="470" y="43"/>
                        </a:lnTo>
                        <a:lnTo>
                          <a:pt x="486" y="28"/>
                        </a:lnTo>
                        <a:lnTo>
                          <a:pt x="500" y="17"/>
                        </a:lnTo>
                        <a:lnTo>
                          <a:pt x="511" y="11"/>
                        </a:lnTo>
                        <a:lnTo>
                          <a:pt x="526" y="6"/>
                        </a:lnTo>
                        <a:lnTo>
                          <a:pt x="541" y="6"/>
                        </a:lnTo>
                        <a:lnTo>
                          <a:pt x="557" y="0"/>
                        </a:lnTo>
                        <a:lnTo>
                          <a:pt x="577" y="0"/>
                        </a:lnTo>
                        <a:lnTo>
                          <a:pt x="587" y="0"/>
                        </a:lnTo>
                        <a:lnTo>
                          <a:pt x="581" y="17"/>
                        </a:lnTo>
                        <a:lnTo>
                          <a:pt x="587" y="22"/>
                        </a:lnTo>
                        <a:lnTo>
                          <a:pt x="581" y="39"/>
                        </a:lnTo>
                        <a:lnTo>
                          <a:pt x="581" y="50"/>
                        </a:lnTo>
                        <a:lnTo>
                          <a:pt x="592" y="54"/>
                        </a:lnTo>
                        <a:lnTo>
                          <a:pt x="597" y="76"/>
                        </a:lnTo>
                        <a:lnTo>
                          <a:pt x="592" y="82"/>
                        </a:lnTo>
                        <a:lnTo>
                          <a:pt x="592" y="93"/>
                        </a:lnTo>
                        <a:lnTo>
                          <a:pt x="607" y="104"/>
                        </a:lnTo>
                        <a:lnTo>
                          <a:pt x="607" y="109"/>
                        </a:lnTo>
                        <a:lnTo>
                          <a:pt x="597" y="120"/>
                        </a:lnTo>
                        <a:lnTo>
                          <a:pt x="602" y="126"/>
                        </a:lnTo>
                        <a:lnTo>
                          <a:pt x="602" y="137"/>
                        </a:lnTo>
                        <a:lnTo>
                          <a:pt x="607" y="141"/>
                        </a:lnTo>
                        <a:lnTo>
                          <a:pt x="612" y="148"/>
                        </a:lnTo>
                        <a:lnTo>
                          <a:pt x="612" y="163"/>
                        </a:lnTo>
                        <a:lnTo>
                          <a:pt x="618" y="169"/>
                        </a:lnTo>
                        <a:lnTo>
                          <a:pt x="612" y="185"/>
                        </a:lnTo>
                        <a:lnTo>
                          <a:pt x="618" y="185"/>
                        </a:lnTo>
                        <a:lnTo>
                          <a:pt x="632" y="196"/>
                        </a:lnTo>
                        <a:lnTo>
                          <a:pt x="632" y="202"/>
                        </a:lnTo>
                        <a:lnTo>
                          <a:pt x="618" y="202"/>
                        </a:lnTo>
                        <a:lnTo>
                          <a:pt x="618" y="224"/>
                        </a:lnTo>
                        <a:lnTo>
                          <a:pt x="622" y="235"/>
                        </a:lnTo>
                        <a:lnTo>
                          <a:pt x="612" y="245"/>
                        </a:lnTo>
                        <a:lnTo>
                          <a:pt x="612" y="256"/>
                        </a:lnTo>
                        <a:lnTo>
                          <a:pt x="622" y="261"/>
                        </a:lnTo>
                        <a:lnTo>
                          <a:pt x="632" y="261"/>
                        </a:lnTo>
                        <a:lnTo>
                          <a:pt x="632" y="283"/>
                        </a:lnTo>
                        <a:lnTo>
                          <a:pt x="632" y="304"/>
                        </a:lnTo>
                        <a:lnTo>
                          <a:pt x="618" y="311"/>
                        </a:lnTo>
                        <a:lnTo>
                          <a:pt x="612" y="304"/>
                        </a:lnTo>
                        <a:lnTo>
                          <a:pt x="597" y="315"/>
                        </a:lnTo>
                        <a:lnTo>
                          <a:pt x="592" y="311"/>
                        </a:lnTo>
                        <a:lnTo>
                          <a:pt x="577" y="311"/>
                        </a:lnTo>
                        <a:lnTo>
                          <a:pt x="577" y="304"/>
                        </a:lnTo>
                        <a:lnTo>
                          <a:pt x="557" y="304"/>
                        </a:lnTo>
                        <a:lnTo>
                          <a:pt x="551" y="311"/>
                        </a:lnTo>
                        <a:lnTo>
                          <a:pt x="551" y="321"/>
                        </a:lnTo>
                        <a:lnTo>
                          <a:pt x="541" y="315"/>
                        </a:lnTo>
                        <a:lnTo>
                          <a:pt x="526" y="332"/>
                        </a:lnTo>
                        <a:lnTo>
                          <a:pt x="516" y="315"/>
                        </a:lnTo>
                        <a:lnTo>
                          <a:pt x="500" y="326"/>
                        </a:lnTo>
                        <a:lnTo>
                          <a:pt x="486" y="321"/>
                        </a:lnTo>
                        <a:lnTo>
                          <a:pt x="480" y="321"/>
                        </a:lnTo>
                        <a:lnTo>
                          <a:pt x="476" y="321"/>
                        </a:lnTo>
                        <a:lnTo>
                          <a:pt x="470" y="326"/>
                        </a:lnTo>
                        <a:lnTo>
                          <a:pt x="460" y="337"/>
                        </a:lnTo>
                        <a:lnTo>
                          <a:pt x="456" y="354"/>
                        </a:lnTo>
                        <a:lnTo>
                          <a:pt x="460" y="359"/>
                        </a:lnTo>
                        <a:lnTo>
                          <a:pt x="456" y="359"/>
                        </a:lnTo>
                        <a:lnTo>
                          <a:pt x="450" y="365"/>
                        </a:lnTo>
                        <a:lnTo>
                          <a:pt x="440" y="365"/>
                        </a:lnTo>
                        <a:lnTo>
                          <a:pt x="435" y="365"/>
                        </a:lnTo>
                        <a:lnTo>
                          <a:pt x="430" y="376"/>
                        </a:lnTo>
                        <a:lnTo>
                          <a:pt x="419" y="376"/>
                        </a:lnTo>
                        <a:lnTo>
                          <a:pt x="415" y="381"/>
                        </a:lnTo>
                        <a:lnTo>
                          <a:pt x="399" y="370"/>
                        </a:lnTo>
                        <a:lnTo>
                          <a:pt x="389" y="376"/>
                        </a:lnTo>
                        <a:lnTo>
                          <a:pt x="385" y="376"/>
                        </a:lnTo>
                        <a:lnTo>
                          <a:pt x="369" y="381"/>
                        </a:lnTo>
                        <a:lnTo>
                          <a:pt x="354" y="381"/>
                        </a:lnTo>
                        <a:lnTo>
                          <a:pt x="344" y="387"/>
                        </a:lnTo>
                        <a:lnTo>
                          <a:pt x="338" y="376"/>
                        </a:lnTo>
                        <a:lnTo>
                          <a:pt x="328" y="365"/>
                        </a:lnTo>
                        <a:lnTo>
                          <a:pt x="324" y="370"/>
                        </a:lnTo>
                        <a:lnTo>
                          <a:pt x="324" y="381"/>
                        </a:lnTo>
                        <a:lnTo>
                          <a:pt x="318" y="387"/>
                        </a:lnTo>
                        <a:lnTo>
                          <a:pt x="314" y="387"/>
                        </a:lnTo>
                        <a:lnTo>
                          <a:pt x="314" y="376"/>
                        </a:lnTo>
                        <a:lnTo>
                          <a:pt x="304" y="370"/>
                        </a:lnTo>
                        <a:lnTo>
                          <a:pt x="304" y="365"/>
                        </a:lnTo>
                        <a:lnTo>
                          <a:pt x="288" y="365"/>
                        </a:lnTo>
                        <a:lnTo>
                          <a:pt x="283" y="348"/>
                        </a:lnTo>
                        <a:lnTo>
                          <a:pt x="268" y="348"/>
                        </a:lnTo>
                        <a:lnTo>
                          <a:pt x="263" y="354"/>
                        </a:lnTo>
                        <a:lnTo>
                          <a:pt x="253" y="370"/>
                        </a:lnTo>
                        <a:lnTo>
                          <a:pt x="243" y="365"/>
                        </a:lnTo>
                      </a:path>
                    </a:pathLst>
                  </a:custGeom>
                  <a:solidFill>
                    <a:srgbClr val="CBD9EB"/>
                  </a:solidFill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sp>
                <p:nvSpPr>
                  <p:cNvPr id="326" name="Freeform 36">
                    <a:extLst>
                      <a:ext uri="{FF2B5EF4-FFF2-40B4-BE49-F238E27FC236}">
                        <a16:creationId xmlns:a16="http://schemas.microsoft.com/office/drawing/2014/main" id="{E18D142B-B37F-4342-81F8-FD90C32BB32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296742" y="2827338"/>
                    <a:ext cx="1016000" cy="871537"/>
                  </a:xfrm>
                  <a:custGeom>
                    <a:avLst/>
                    <a:gdLst>
                      <a:gd name="T0" fmla="*/ 2147483646 w 596"/>
                      <a:gd name="T1" fmla="*/ 2147483646 h 549"/>
                      <a:gd name="T2" fmla="*/ 2147483646 w 596"/>
                      <a:gd name="T3" fmla="*/ 2147483646 h 549"/>
                      <a:gd name="T4" fmla="*/ 2147483646 w 596"/>
                      <a:gd name="T5" fmla="*/ 2147483646 h 549"/>
                      <a:gd name="T6" fmla="*/ 2147483646 w 596"/>
                      <a:gd name="T7" fmla="*/ 2147483646 h 549"/>
                      <a:gd name="T8" fmla="*/ 2147483646 w 596"/>
                      <a:gd name="T9" fmla="*/ 2147483646 h 549"/>
                      <a:gd name="T10" fmla="*/ 2147483646 w 596"/>
                      <a:gd name="T11" fmla="*/ 2147483646 h 549"/>
                      <a:gd name="T12" fmla="*/ 2147483646 w 596"/>
                      <a:gd name="T13" fmla="*/ 2147483646 h 549"/>
                      <a:gd name="T14" fmla="*/ 2147483646 w 596"/>
                      <a:gd name="T15" fmla="*/ 2147483646 h 549"/>
                      <a:gd name="T16" fmla="*/ 2147483646 w 596"/>
                      <a:gd name="T17" fmla="*/ 2147483646 h 549"/>
                      <a:gd name="T18" fmla="*/ 2147483646 w 596"/>
                      <a:gd name="T19" fmla="*/ 2147483646 h 549"/>
                      <a:gd name="T20" fmla="*/ 2147483646 w 596"/>
                      <a:gd name="T21" fmla="*/ 2147483646 h 549"/>
                      <a:gd name="T22" fmla="*/ 2147483646 w 596"/>
                      <a:gd name="T23" fmla="*/ 2147483646 h 549"/>
                      <a:gd name="T24" fmla="*/ 2147483646 w 596"/>
                      <a:gd name="T25" fmla="*/ 2147483646 h 549"/>
                      <a:gd name="T26" fmla="*/ 2147483646 w 596"/>
                      <a:gd name="T27" fmla="*/ 2147483646 h 549"/>
                      <a:gd name="T28" fmla="*/ 2147483646 w 596"/>
                      <a:gd name="T29" fmla="*/ 2147483646 h 549"/>
                      <a:gd name="T30" fmla="*/ 2147483646 w 596"/>
                      <a:gd name="T31" fmla="*/ 2147483646 h 549"/>
                      <a:gd name="T32" fmla="*/ 2147483646 w 596"/>
                      <a:gd name="T33" fmla="*/ 2147483646 h 549"/>
                      <a:gd name="T34" fmla="*/ 2147483646 w 596"/>
                      <a:gd name="T35" fmla="*/ 2147483646 h 549"/>
                      <a:gd name="T36" fmla="*/ 2147483646 w 596"/>
                      <a:gd name="T37" fmla="*/ 2147483646 h 549"/>
                      <a:gd name="T38" fmla="*/ 2147483646 w 596"/>
                      <a:gd name="T39" fmla="*/ 2147483646 h 549"/>
                      <a:gd name="T40" fmla="*/ 2147483646 w 596"/>
                      <a:gd name="T41" fmla="*/ 2147483646 h 549"/>
                      <a:gd name="T42" fmla="*/ 2147483646 w 596"/>
                      <a:gd name="T43" fmla="*/ 2147483646 h 549"/>
                      <a:gd name="T44" fmla="*/ 2147483646 w 596"/>
                      <a:gd name="T45" fmla="*/ 2147483646 h 549"/>
                      <a:gd name="T46" fmla="*/ 2147483646 w 596"/>
                      <a:gd name="T47" fmla="*/ 2147483646 h 549"/>
                      <a:gd name="T48" fmla="*/ 2147483646 w 596"/>
                      <a:gd name="T49" fmla="*/ 2147483646 h 549"/>
                      <a:gd name="T50" fmla="*/ 2147483646 w 596"/>
                      <a:gd name="T51" fmla="*/ 2147483646 h 549"/>
                      <a:gd name="T52" fmla="*/ 2147483646 w 596"/>
                      <a:gd name="T53" fmla="*/ 2147483646 h 549"/>
                      <a:gd name="T54" fmla="*/ 2147483646 w 596"/>
                      <a:gd name="T55" fmla="*/ 2147483646 h 549"/>
                      <a:gd name="T56" fmla="*/ 2147483646 w 596"/>
                      <a:gd name="T57" fmla="*/ 2147483646 h 549"/>
                      <a:gd name="T58" fmla="*/ 2147483646 w 596"/>
                      <a:gd name="T59" fmla="*/ 2147483646 h 549"/>
                      <a:gd name="T60" fmla="*/ 2147483646 w 596"/>
                      <a:gd name="T61" fmla="*/ 2147483646 h 549"/>
                      <a:gd name="T62" fmla="*/ 2147483646 w 596"/>
                      <a:gd name="T63" fmla="*/ 2147483646 h 549"/>
                      <a:gd name="T64" fmla="*/ 2147483646 w 596"/>
                      <a:gd name="T65" fmla="*/ 2147483646 h 549"/>
                      <a:gd name="T66" fmla="*/ 2147483646 w 596"/>
                      <a:gd name="T67" fmla="*/ 2147483646 h 549"/>
                      <a:gd name="T68" fmla="*/ 2147483646 w 596"/>
                      <a:gd name="T69" fmla="*/ 2147483646 h 549"/>
                      <a:gd name="T70" fmla="*/ 0 w 596"/>
                      <a:gd name="T71" fmla="*/ 2147483646 h 549"/>
                      <a:gd name="T72" fmla="*/ 2147483646 w 596"/>
                      <a:gd name="T73" fmla="*/ 2147483646 h 549"/>
                      <a:gd name="T74" fmla="*/ 2147483646 w 596"/>
                      <a:gd name="T75" fmla="*/ 2147483646 h 549"/>
                      <a:gd name="T76" fmla="*/ 2147483646 w 596"/>
                      <a:gd name="T77" fmla="*/ 0 h 549"/>
                      <a:gd name="T78" fmla="*/ 2147483646 w 596"/>
                      <a:gd name="T79" fmla="*/ 2147483646 h 549"/>
                      <a:gd name="T80" fmla="*/ 2147483646 w 596"/>
                      <a:gd name="T81" fmla="*/ 2147483646 h 549"/>
                      <a:gd name="T82" fmla="*/ 2147483646 w 596"/>
                      <a:gd name="T83" fmla="*/ 2147483646 h 549"/>
                      <a:gd name="T84" fmla="*/ 2147483646 w 596"/>
                      <a:gd name="T85" fmla="*/ 2147483646 h 549"/>
                      <a:gd name="T86" fmla="*/ 2147483646 w 596"/>
                      <a:gd name="T87" fmla="*/ 2147483646 h 549"/>
                      <a:gd name="T88" fmla="*/ 2147483646 w 596"/>
                      <a:gd name="T89" fmla="*/ 2147483646 h 549"/>
                      <a:gd name="T90" fmla="*/ 2147483646 w 596"/>
                      <a:gd name="T91" fmla="*/ 2147483646 h 549"/>
                      <a:gd name="T92" fmla="*/ 2147483646 w 596"/>
                      <a:gd name="T93" fmla="*/ 2147483646 h 549"/>
                      <a:gd name="T94" fmla="*/ 2147483646 w 596"/>
                      <a:gd name="T95" fmla="*/ 2147483646 h 549"/>
                      <a:gd name="T96" fmla="*/ 2147483646 w 596"/>
                      <a:gd name="T97" fmla="*/ 2147483646 h 549"/>
                      <a:gd name="T98" fmla="*/ 2147483646 w 596"/>
                      <a:gd name="T99" fmla="*/ 2147483646 h 549"/>
                      <a:gd name="T100" fmla="*/ 2147483646 w 596"/>
                      <a:gd name="T101" fmla="*/ 2147483646 h 549"/>
                      <a:gd name="T102" fmla="*/ 2147483646 w 596"/>
                      <a:gd name="T103" fmla="*/ 2147483646 h 549"/>
                      <a:gd name="T104" fmla="*/ 2147483646 w 596"/>
                      <a:gd name="T105" fmla="*/ 2147483646 h 549"/>
                      <a:gd name="T106" fmla="*/ 2147483646 w 596"/>
                      <a:gd name="T107" fmla="*/ 2147483646 h 549"/>
                      <a:gd name="T108" fmla="*/ 2147483646 w 596"/>
                      <a:gd name="T109" fmla="*/ 2147483646 h 549"/>
                      <a:gd name="T110" fmla="*/ 2147483646 w 596"/>
                      <a:gd name="T111" fmla="*/ 2147483646 h 549"/>
                      <a:gd name="T112" fmla="*/ 2147483646 w 596"/>
                      <a:gd name="T113" fmla="*/ 2147483646 h 549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</a:gdLst>
                    <a:ahLst/>
                    <a:cxnLst>
                      <a:cxn ang="T114">
                        <a:pos x="T0" y="T1"/>
                      </a:cxn>
                      <a:cxn ang="T115">
                        <a:pos x="T2" y="T3"/>
                      </a:cxn>
                      <a:cxn ang="T116">
                        <a:pos x="T4" y="T5"/>
                      </a:cxn>
                      <a:cxn ang="T117">
                        <a:pos x="T6" y="T7"/>
                      </a:cxn>
                      <a:cxn ang="T118">
                        <a:pos x="T8" y="T9"/>
                      </a:cxn>
                      <a:cxn ang="T119">
                        <a:pos x="T10" y="T11"/>
                      </a:cxn>
                      <a:cxn ang="T120">
                        <a:pos x="T12" y="T13"/>
                      </a:cxn>
                      <a:cxn ang="T121">
                        <a:pos x="T14" y="T15"/>
                      </a:cxn>
                      <a:cxn ang="T122">
                        <a:pos x="T16" y="T17"/>
                      </a:cxn>
                      <a:cxn ang="T123">
                        <a:pos x="T18" y="T19"/>
                      </a:cxn>
                      <a:cxn ang="T124">
                        <a:pos x="T20" y="T21"/>
                      </a:cxn>
                      <a:cxn ang="T125">
                        <a:pos x="T22" y="T23"/>
                      </a:cxn>
                      <a:cxn ang="T126">
                        <a:pos x="T24" y="T25"/>
                      </a:cxn>
                      <a:cxn ang="T127">
                        <a:pos x="T26" y="T27"/>
                      </a:cxn>
                      <a:cxn ang="T128">
                        <a:pos x="T28" y="T29"/>
                      </a:cxn>
                      <a:cxn ang="T129">
                        <a:pos x="T30" y="T31"/>
                      </a:cxn>
                      <a:cxn ang="T130">
                        <a:pos x="T32" y="T33"/>
                      </a:cxn>
                      <a:cxn ang="T131">
                        <a:pos x="T34" y="T35"/>
                      </a:cxn>
                      <a:cxn ang="T132">
                        <a:pos x="T36" y="T37"/>
                      </a:cxn>
                      <a:cxn ang="T133">
                        <a:pos x="T38" y="T39"/>
                      </a:cxn>
                      <a:cxn ang="T134">
                        <a:pos x="T40" y="T41"/>
                      </a:cxn>
                      <a:cxn ang="T135">
                        <a:pos x="T42" y="T43"/>
                      </a:cxn>
                      <a:cxn ang="T136">
                        <a:pos x="T44" y="T45"/>
                      </a:cxn>
                      <a:cxn ang="T137">
                        <a:pos x="T46" y="T47"/>
                      </a:cxn>
                      <a:cxn ang="T138">
                        <a:pos x="T48" y="T49"/>
                      </a:cxn>
                      <a:cxn ang="T139">
                        <a:pos x="T50" y="T51"/>
                      </a:cxn>
                      <a:cxn ang="T140">
                        <a:pos x="T52" y="T53"/>
                      </a:cxn>
                      <a:cxn ang="T141">
                        <a:pos x="T54" y="T55"/>
                      </a:cxn>
                      <a:cxn ang="T142">
                        <a:pos x="T56" y="T57"/>
                      </a:cxn>
                      <a:cxn ang="T143">
                        <a:pos x="T58" y="T59"/>
                      </a:cxn>
                      <a:cxn ang="T144">
                        <a:pos x="T60" y="T61"/>
                      </a:cxn>
                      <a:cxn ang="T145">
                        <a:pos x="T62" y="T63"/>
                      </a:cxn>
                      <a:cxn ang="T146">
                        <a:pos x="T64" y="T65"/>
                      </a:cxn>
                      <a:cxn ang="T147">
                        <a:pos x="T66" y="T67"/>
                      </a:cxn>
                      <a:cxn ang="T148">
                        <a:pos x="T68" y="T69"/>
                      </a:cxn>
                      <a:cxn ang="T149">
                        <a:pos x="T70" y="T71"/>
                      </a:cxn>
                      <a:cxn ang="T150">
                        <a:pos x="T72" y="T73"/>
                      </a:cxn>
                      <a:cxn ang="T151">
                        <a:pos x="T74" y="T75"/>
                      </a:cxn>
                      <a:cxn ang="T152">
                        <a:pos x="T76" y="T77"/>
                      </a:cxn>
                      <a:cxn ang="T153">
                        <a:pos x="T78" y="T79"/>
                      </a:cxn>
                      <a:cxn ang="T154">
                        <a:pos x="T80" y="T81"/>
                      </a:cxn>
                      <a:cxn ang="T155">
                        <a:pos x="T82" y="T83"/>
                      </a:cxn>
                      <a:cxn ang="T156">
                        <a:pos x="T84" y="T85"/>
                      </a:cxn>
                      <a:cxn ang="T157">
                        <a:pos x="T86" y="T87"/>
                      </a:cxn>
                      <a:cxn ang="T158">
                        <a:pos x="T88" y="T89"/>
                      </a:cxn>
                      <a:cxn ang="T159">
                        <a:pos x="T90" y="T91"/>
                      </a:cxn>
                      <a:cxn ang="T160">
                        <a:pos x="T92" y="T93"/>
                      </a:cxn>
                      <a:cxn ang="T161">
                        <a:pos x="T94" y="T95"/>
                      </a:cxn>
                      <a:cxn ang="T162">
                        <a:pos x="T96" y="T97"/>
                      </a:cxn>
                      <a:cxn ang="T163">
                        <a:pos x="T98" y="T99"/>
                      </a:cxn>
                      <a:cxn ang="T164">
                        <a:pos x="T100" y="T101"/>
                      </a:cxn>
                      <a:cxn ang="T165">
                        <a:pos x="T102" y="T103"/>
                      </a:cxn>
                      <a:cxn ang="T166">
                        <a:pos x="T104" y="T105"/>
                      </a:cxn>
                      <a:cxn ang="T167">
                        <a:pos x="T106" y="T107"/>
                      </a:cxn>
                      <a:cxn ang="T168">
                        <a:pos x="T108" y="T109"/>
                      </a:cxn>
                      <a:cxn ang="T169">
                        <a:pos x="T110" y="T111"/>
                      </a:cxn>
                      <a:cxn ang="T170">
                        <a:pos x="T112" y="T113"/>
                      </a:cxn>
                    </a:cxnLst>
                    <a:rect l="0" t="0" r="r" b="b"/>
                    <a:pathLst>
                      <a:path w="596" h="549">
                        <a:moveTo>
                          <a:pt x="570" y="98"/>
                        </a:moveTo>
                        <a:lnTo>
                          <a:pt x="575" y="113"/>
                        </a:lnTo>
                        <a:lnTo>
                          <a:pt x="580" y="113"/>
                        </a:lnTo>
                        <a:lnTo>
                          <a:pt x="585" y="141"/>
                        </a:lnTo>
                        <a:lnTo>
                          <a:pt x="585" y="146"/>
                        </a:lnTo>
                        <a:lnTo>
                          <a:pt x="595" y="157"/>
                        </a:lnTo>
                        <a:lnTo>
                          <a:pt x="595" y="168"/>
                        </a:lnTo>
                        <a:lnTo>
                          <a:pt x="585" y="174"/>
                        </a:lnTo>
                        <a:lnTo>
                          <a:pt x="580" y="168"/>
                        </a:lnTo>
                        <a:lnTo>
                          <a:pt x="575" y="152"/>
                        </a:lnTo>
                        <a:lnTo>
                          <a:pt x="560" y="163"/>
                        </a:lnTo>
                        <a:lnTo>
                          <a:pt x="560" y="168"/>
                        </a:lnTo>
                        <a:lnTo>
                          <a:pt x="560" y="179"/>
                        </a:lnTo>
                        <a:lnTo>
                          <a:pt x="560" y="185"/>
                        </a:lnTo>
                        <a:lnTo>
                          <a:pt x="560" y="189"/>
                        </a:lnTo>
                        <a:lnTo>
                          <a:pt x="554" y="196"/>
                        </a:lnTo>
                        <a:lnTo>
                          <a:pt x="540" y="189"/>
                        </a:lnTo>
                        <a:lnTo>
                          <a:pt x="544" y="206"/>
                        </a:lnTo>
                        <a:lnTo>
                          <a:pt x="540" y="217"/>
                        </a:lnTo>
                        <a:lnTo>
                          <a:pt x="534" y="217"/>
                        </a:lnTo>
                        <a:lnTo>
                          <a:pt x="540" y="228"/>
                        </a:lnTo>
                        <a:lnTo>
                          <a:pt x="534" y="233"/>
                        </a:lnTo>
                        <a:lnTo>
                          <a:pt x="530" y="239"/>
                        </a:lnTo>
                        <a:lnTo>
                          <a:pt x="540" y="250"/>
                        </a:lnTo>
                        <a:lnTo>
                          <a:pt x="540" y="255"/>
                        </a:lnTo>
                        <a:lnTo>
                          <a:pt x="514" y="255"/>
                        </a:lnTo>
                        <a:lnTo>
                          <a:pt x="524" y="265"/>
                        </a:lnTo>
                        <a:lnTo>
                          <a:pt x="520" y="276"/>
                        </a:lnTo>
                        <a:lnTo>
                          <a:pt x="514" y="276"/>
                        </a:lnTo>
                        <a:lnTo>
                          <a:pt x="504" y="283"/>
                        </a:lnTo>
                        <a:lnTo>
                          <a:pt x="493" y="276"/>
                        </a:lnTo>
                        <a:lnTo>
                          <a:pt x="483" y="287"/>
                        </a:lnTo>
                        <a:lnTo>
                          <a:pt x="473" y="276"/>
                        </a:lnTo>
                        <a:lnTo>
                          <a:pt x="469" y="283"/>
                        </a:lnTo>
                        <a:lnTo>
                          <a:pt x="453" y="283"/>
                        </a:lnTo>
                        <a:lnTo>
                          <a:pt x="453" y="293"/>
                        </a:lnTo>
                        <a:lnTo>
                          <a:pt x="459" y="309"/>
                        </a:lnTo>
                        <a:lnTo>
                          <a:pt x="459" y="320"/>
                        </a:lnTo>
                        <a:lnTo>
                          <a:pt x="469" y="326"/>
                        </a:lnTo>
                        <a:lnTo>
                          <a:pt x="459" y="342"/>
                        </a:lnTo>
                        <a:lnTo>
                          <a:pt x="459" y="348"/>
                        </a:lnTo>
                        <a:lnTo>
                          <a:pt x="463" y="348"/>
                        </a:lnTo>
                        <a:lnTo>
                          <a:pt x="479" y="363"/>
                        </a:lnTo>
                        <a:lnTo>
                          <a:pt x="473" y="374"/>
                        </a:lnTo>
                        <a:lnTo>
                          <a:pt x="463" y="374"/>
                        </a:lnTo>
                        <a:lnTo>
                          <a:pt x="459" y="380"/>
                        </a:lnTo>
                        <a:lnTo>
                          <a:pt x="459" y="391"/>
                        </a:lnTo>
                        <a:lnTo>
                          <a:pt x="463" y="391"/>
                        </a:lnTo>
                        <a:lnTo>
                          <a:pt x="459" y="407"/>
                        </a:lnTo>
                        <a:lnTo>
                          <a:pt x="448" y="413"/>
                        </a:lnTo>
                        <a:lnTo>
                          <a:pt x="448" y="424"/>
                        </a:lnTo>
                        <a:lnTo>
                          <a:pt x="428" y="407"/>
                        </a:lnTo>
                        <a:lnTo>
                          <a:pt x="428" y="418"/>
                        </a:lnTo>
                        <a:lnTo>
                          <a:pt x="438" y="439"/>
                        </a:lnTo>
                        <a:lnTo>
                          <a:pt x="412" y="428"/>
                        </a:lnTo>
                        <a:lnTo>
                          <a:pt x="418" y="450"/>
                        </a:lnTo>
                        <a:lnTo>
                          <a:pt x="432" y="450"/>
                        </a:lnTo>
                        <a:lnTo>
                          <a:pt x="432" y="461"/>
                        </a:lnTo>
                        <a:lnTo>
                          <a:pt x="418" y="467"/>
                        </a:lnTo>
                        <a:lnTo>
                          <a:pt x="418" y="483"/>
                        </a:lnTo>
                        <a:lnTo>
                          <a:pt x="402" y="489"/>
                        </a:lnTo>
                        <a:lnTo>
                          <a:pt x="387" y="472"/>
                        </a:lnTo>
                        <a:lnTo>
                          <a:pt x="382" y="489"/>
                        </a:lnTo>
                        <a:lnTo>
                          <a:pt x="377" y="489"/>
                        </a:lnTo>
                        <a:lnTo>
                          <a:pt x="372" y="467"/>
                        </a:lnTo>
                        <a:lnTo>
                          <a:pt x="361" y="478"/>
                        </a:lnTo>
                        <a:lnTo>
                          <a:pt x="357" y="472"/>
                        </a:lnTo>
                        <a:lnTo>
                          <a:pt x="341" y="478"/>
                        </a:lnTo>
                        <a:lnTo>
                          <a:pt x="337" y="467"/>
                        </a:lnTo>
                        <a:lnTo>
                          <a:pt x="321" y="467"/>
                        </a:lnTo>
                        <a:lnTo>
                          <a:pt x="321" y="494"/>
                        </a:lnTo>
                        <a:lnTo>
                          <a:pt x="316" y="494"/>
                        </a:lnTo>
                        <a:lnTo>
                          <a:pt x="306" y="494"/>
                        </a:lnTo>
                        <a:lnTo>
                          <a:pt x="300" y="483"/>
                        </a:lnTo>
                        <a:lnTo>
                          <a:pt x="280" y="478"/>
                        </a:lnTo>
                        <a:lnTo>
                          <a:pt x="274" y="483"/>
                        </a:lnTo>
                        <a:lnTo>
                          <a:pt x="280" y="515"/>
                        </a:lnTo>
                        <a:lnTo>
                          <a:pt x="274" y="522"/>
                        </a:lnTo>
                        <a:lnTo>
                          <a:pt x="264" y="494"/>
                        </a:lnTo>
                        <a:lnTo>
                          <a:pt x="250" y="500"/>
                        </a:lnTo>
                        <a:lnTo>
                          <a:pt x="244" y="515"/>
                        </a:lnTo>
                        <a:lnTo>
                          <a:pt x="234" y="511"/>
                        </a:lnTo>
                        <a:lnTo>
                          <a:pt x="223" y="511"/>
                        </a:lnTo>
                        <a:lnTo>
                          <a:pt x="219" y="526"/>
                        </a:lnTo>
                        <a:lnTo>
                          <a:pt x="203" y="526"/>
                        </a:lnTo>
                        <a:lnTo>
                          <a:pt x="199" y="548"/>
                        </a:lnTo>
                        <a:lnTo>
                          <a:pt x="193" y="543"/>
                        </a:lnTo>
                        <a:lnTo>
                          <a:pt x="183" y="543"/>
                        </a:lnTo>
                        <a:lnTo>
                          <a:pt x="179" y="543"/>
                        </a:lnTo>
                        <a:lnTo>
                          <a:pt x="179" y="522"/>
                        </a:lnTo>
                        <a:lnTo>
                          <a:pt x="168" y="515"/>
                        </a:lnTo>
                        <a:lnTo>
                          <a:pt x="173" y="500"/>
                        </a:lnTo>
                        <a:lnTo>
                          <a:pt x="183" y="494"/>
                        </a:lnTo>
                        <a:lnTo>
                          <a:pt x="183" y="489"/>
                        </a:lnTo>
                        <a:lnTo>
                          <a:pt x="163" y="472"/>
                        </a:lnTo>
                        <a:lnTo>
                          <a:pt x="152" y="472"/>
                        </a:lnTo>
                        <a:lnTo>
                          <a:pt x="158" y="450"/>
                        </a:lnTo>
                        <a:lnTo>
                          <a:pt x="152" y="450"/>
                        </a:lnTo>
                        <a:lnTo>
                          <a:pt x="148" y="446"/>
                        </a:lnTo>
                        <a:lnTo>
                          <a:pt x="132" y="446"/>
                        </a:lnTo>
                        <a:lnTo>
                          <a:pt x="128" y="435"/>
                        </a:lnTo>
                        <a:lnTo>
                          <a:pt x="122" y="428"/>
                        </a:lnTo>
                        <a:lnTo>
                          <a:pt x="128" y="413"/>
                        </a:lnTo>
                        <a:lnTo>
                          <a:pt x="128" y="407"/>
                        </a:lnTo>
                        <a:lnTo>
                          <a:pt x="112" y="402"/>
                        </a:lnTo>
                        <a:lnTo>
                          <a:pt x="112" y="391"/>
                        </a:lnTo>
                        <a:lnTo>
                          <a:pt x="102" y="385"/>
                        </a:lnTo>
                        <a:lnTo>
                          <a:pt x="97" y="402"/>
                        </a:lnTo>
                        <a:lnTo>
                          <a:pt x="87" y="407"/>
                        </a:lnTo>
                        <a:lnTo>
                          <a:pt x="67" y="402"/>
                        </a:lnTo>
                        <a:lnTo>
                          <a:pt x="46" y="402"/>
                        </a:lnTo>
                        <a:lnTo>
                          <a:pt x="41" y="402"/>
                        </a:lnTo>
                        <a:lnTo>
                          <a:pt x="46" y="391"/>
                        </a:lnTo>
                        <a:lnTo>
                          <a:pt x="41" y="374"/>
                        </a:lnTo>
                        <a:lnTo>
                          <a:pt x="41" y="369"/>
                        </a:lnTo>
                        <a:lnTo>
                          <a:pt x="41" y="363"/>
                        </a:lnTo>
                        <a:lnTo>
                          <a:pt x="36" y="348"/>
                        </a:lnTo>
                        <a:lnTo>
                          <a:pt x="51" y="342"/>
                        </a:lnTo>
                        <a:lnTo>
                          <a:pt x="51" y="320"/>
                        </a:lnTo>
                        <a:lnTo>
                          <a:pt x="51" y="298"/>
                        </a:lnTo>
                        <a:lnTo>
                          <a:pt x="41" y="298"/>
                        </a:lnTo>
                        <a:lnTo>
                          <a:pt x="30" y="293"/>
                        </a:lnTo>
                        <a:lnTo>
                          <a:pt x="30" y="283"/>
                        </a:lnTo>
                        <a:lnTo>
                          <a:pt x="41" y="272"/>
                        </a:lnTo>
                        <a:lnTo>
                          <a:pt x="36" y="261"/>
                        </a:lnTo>
                        <a:lnTo>
                          <a:pt x="36" y="239"/>
                        </a:lnTo>
                        <a:lnTo>
                          <a:pt x="51" y="239"/>
                        </a:lnTo>
                        <a:lnTo>
                          <a:pt x="51" y="233"/>
                        </a:lnTo>
                        <a:lnTo>
                          <a:pt x="36" y="222"/>
                        </a:lnTo>
                        <a:lnTo>
                          <a:pt x="30" y="222"/>
                        </a:lnTo>
                        <a:lnTo>
                          <a:pt x="36" y="206"/>
                        </a:lnTo>
                        <a:lnTo>
                          <a:pt x="30" y="200"/>
                        </a:lnTo>
                        <a:lnTo>
                          <a:pt x="30" y="185"/>
                        </a:lnTo>
                        <a:lnTo>
                          <a:pt x="26" y="179"/>
                        </a:lnTo>
                        <a:lnTo>
                          <a:pt x="20" y="174"/>
                        </a:lnTo>
                        <a:lnTo>
                          <a:pt x="20" y="163"/>
                        </a:lnTo>
                        <a:lnTo>
                          <a:pt x="16" y="157"/>
                        </a:lnTo>
                        <a:lnTo>
                          <a:pt x="26" y="146"/>
                        </a:lnTo>
                        <a:lnTo>
                          <a:pt x="26" y="141"/>
                        </a:lnTo>
                        <a:lnTo>
                          <a:pt x="10" y="130"/>
                        </a:lnTo>
                        <a:lnTo>
                          <a:pt x="10" y="120"/>
                        </a:lnTo>
                        <a:lnTo>
                          <a:pt x="16" y="113"/>
                        </a:lnTo>
                        <a:lnTo>
                          <a:pt x="10" y="92"/>
                        </a:lnTo>
                        <a:lnTo>
                          <a:pt x="0" y="87"/>
                        </a:lnTo>
                        <a:lnTo>
                          <a:pt x="0" y="76"/>
                        </a:lnTo>
                        <a:lnTo>
                          <a:pt x="6" y="59"/>
                        </a:lnTo>
                        <a:lnTo>
                          <a:pt x="0" y="54"/>
                        </a:lnTo>
                        <a:lnTo>
                          <a:pt x="6" y="37"/>
                        </a:lnTo>
                        <a:lnTo>
                          <a:pt x="30" y="26"/>
                        </a:lnTo>
                        <a:lnTo>
                          <a:pt x="10" y="26"/>
                        </a:lnTo>
                        <a:lnTo>
                          <a:pt x="16" y="22"/>
                        </a:lnTo>
                        <a:lnTo>
                          <a:pt x="41" y="22"/>
                        </a:lnTo>
                        <a:lnTo>
                          <a:pt x="71" y="33"/>
                        </a:lnTo>
                        <a:lnTo>
                          <a:pt x="77" y="5"/>
                        </a:lnTo>
                        <a:lnTo>
                          <a:pt x="87" y="0"/>
                        </a:lnTo>
                        <a:lnTo>
                          <a:pt x="91" y="0"/>
                        </a:lnTo>
                        <a:lnTo>
                          <a:pt x="97" y="11"/>
                        </a:lnTo>
                        <a:lnTo>
                          <a:pt x="107" y="16"/>
                        </a:lnTo>
                        <a:lnTo>
                          <a:pt x="102" y="37"/>
                        </a:lnTo>
                        <a:lnTo>
                          <a:pt x="107" y="37"/>
                        </a:lnTo>
                        <a:lnTo>
                          <a:pt x="112" y="37"/>
                        </a:lnTo>
                        <a:lnTo>
                          <a:pt x="118" y="37"/>
                        </a:lnTo>
                        <a:lnTo>
                          <a:pt x="128" y="37"/>
                        </a:lnTo>
                        <a:lnTo>
                          <a:pt x="138" y="33"/>
                        </a:lnTo>
                        <a:lnTo>
                          <a:pt x="158" y="37"/>
                        </a:lnTo>
                        <a:lnTo>
                          <a:pt x="158" y="33"/>
                        </a:lnTo>
                        <a:lnTo>
                          <a:pt x="183" y="43"/>
                        </a:lnTo>
                        <a:lnTo>
                          <a:pt x="189" y="48"/>
                        </a:lnTo>
                        <a:lnTo>
                          <a:pt x="203" y="48"/>
                        </a:lnTo>
                        <a:lnTo>
                          <a:pt x="213" y="59"/>
                        </a:lnTo>
                        <a:lnTo>
                          <a:pt x="213" y="65"/>
                        </a:lnTo>
                        <a:lnTo>
                          <a:pt x="223" y="76"/>
                        </a:lnTo>
                        <a:lnTo>
                          <a:pt x="223" y="81"/>
                        </a:lnTo>
                        <a:lnTo>
                          <a:pt x="234" y="87"/>
                        </a:lnTo>
                        <a:lnTo>
                          <a:pt x="244" y="81"/>
                        </a:lnTo>
                        <a:lnTo>
                          <a:pt x="244" y="92"/>
                        </a:lnTo>
                        <a:lnTo>
                          <a:pt x="239" y="98"/>
                        </a:lnTo>
                        <a:lnTo>
                          <a:pt x="239" y="113"/>
                        </a:lnTo>
                        <a:lnTo>
                          <a:pt x="239" y="120"/>
                        </a:lnTo>
                        <a:lnTo>
                          <a:pt x="250" y="113"/>
                        </a:lnTo>
                        <a:lnTo>
                          <a:pt x="260" y="120"/>
                        </a:lnTo>
                        <a:lnTo>
                          <a:pt x="270" y="130"/>
                        </a:lnTo>
                        <a:lnTo>
                          <a:pt x="264" y="141"/>
                        </a:lnTo>
                        <a:lnTo>
                          <a:pt x="270" y="141"/>
                        </a:lnTo>
                        <a:lnTo>
                          <a:pt x="274" y="146"/>
                        </a:lnTo>
                        <a:lnTo>
                          <a:pt x="274" y="152"/>
                        </a:lnTo>
                        <a:lnTo>
                          <a:pt x="284" y="152"/>
                        </a:lnTo>
                        <a:lnTo>
                          <a:pt x="296" y="163"/>
                        </a:lnTo>
                        <a:lnTo>
                          <a:pt x="300" y="163"/>
                        </a:lnTo>
                        <a:lnTo>
                          <a:pt x="306" y="163"/>
                        </a:lnTo>
                        <a:lnTo>
                          <a:pt x="311" y="152"/>
                        </a:lnTo>
                        <a:lnTo>
                          <a:pt x="306" y="146"/>
                        </a:lnTo>
                        <a:lnTo>
                          <a:pt x="296" y="141"/>
                        </a:lnTo>
                        <a:lnTo>
                          <a:pt x="296" y="130"/>
                        </a:lnTo>
                        <a:lnTo>
                          <a:pt x="300" y="124"/>
                        </a:lnTo>
                        <a:lnTo>
                          <a:pt x="311" y="130"/>
                        </a:lnTo>
                        <a:lnTo>
                          <a:pt x="316" y="124"/>
                        </a:lnTo>
                        <a:lnTo>
                          <a:pt x="321" y="124"/>
                        </a:lnTo>
                        <a:lnTo>
                          <a:pt x="327" y="130"/>
                        </a:lnTo>
                        <a:lnTo>
                          <a:pt x="331" y="113"/>
                        </a:lnTo>
                        <a:lnTo>
                          <a:pt x="331" y="109"/>
                        </a:lnTo>
                        <a:lnTo>
                          <a:pt x="337" y="109"/>
                        </a:lnTo>
                        <a:lnTo>
                          <a:pt x="341" y="113"/>
                        </a:lnTo>
                        <a:lnTo>
                          <a:pt x="357" y="113"/>
                        </a:lnTo>
                        <a:lnTo>
                          <a:pt x="367" y="109"/>
                        </a:lnTo>
                        <a:lnTo>
                          <a:pt x="382" y="102"/>
                        </a:lnTo>
                        <a:lnTo>
                          <a:pt x="387" y="98"/>
                        </a:lnTo>
                        <a:lnTo>
                          <a:pt x="392" y="92"/>
                        </a:lnTo>
                        <a:lnTo>
                          <a:pt x="387" y="87"/>
                        </a:lnTo>
                        <a:lnTo>
                          <a:pt x="398" y="70"/>
                        </a:lnTo>
                        <a:lnTo>
                          <a:pt x="402" y="59"/>
                        </a:lnTo>
                        <a:lnTo>
                          <a:pt x="402" y="54"/>
                        </a:lnTo>
                        <a:lnTo>
                          <a:pt x="418" y="43"/>
                        </a:lnTo>
                        <a:lnTo>
                          <a:pt x="428" y="33"/>
                        </a:lnTo>
                        <a:lnTo>
                          <a:pt x="438" y="43"/>
                        </a:lnTo>
                        <a:lnTo>
                          <a:pt x="448" y="43"/>
                        </a:lnTo>
                        <a:lnTo>
                          <a:pt x="453" y="43"/>
                        </a:lnTo>
                        <a:lnTo>
                          <a:pt x="469" y="37"/>
                        </a:lnTo>
                        <a:lnTo>
                          <a:pt x="483" y="43"/>
                        </a:lnTo>
                        <a:lnTo>
                          <a:pt x="483" y="48"/>
                        </a:lnTo>
                        <a:lnTo>
                          <a:pt x="504" y="33"/>
                        </a:lnTo>
                        <a:lnTo>
                          <a:pt x="509" y="43"/>
                        </a:lnTo>
                        <a:lnTo>
                          <a:pt x="520" y="54"/>
                        </a:lnTo>
                        <a:lnTo>
                          <a:pt x="534" y="54"/>
                        </a:lnTo>
                        <a:lnTo>
                          <a:pt x="540" y="59"/>
                        </a:lnTo>
                        <a:lnTo>
                          <a:pt x="544" y="59"/>
                        </a:lnTo>
                        <a:lnTo>
                          <a:pt x="550" y="59"/>
                        </a:lnTo>
                        <a:lnTo>
                          <a:pt x="570" y="65"/>
                        </a:lnTo>
                        <a:lnTo>
                          <a:pt x="560" y="81"/>
                        </a:lnTo>
                        <a:lnTo>
                          <a:pt x="580" y="87"/>
                        </a:lnTo>
                        <a:lnTo>
                          <a:pt x="570" y="98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fr-FR" sz="24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panose="020B0604020202020204" pitchFamily="34" charset="0"/>
                      <a:ea typeface="MS PGothic" panose="020B0600070205080204" pitchFamily="34" charset="-128"/>
                      <a:cs typeface="+mn-cs"/>
                    </a:endParaRPr>
                  </a:p>
                </p:txBody>
              </p:sp>
              <p:grpSp>
                <p:nvGrpSpPr>
                  <p:cNvPr id="327" name="Groupe 96">
                    <a:extLst>
                      <a:ext uri="{FF2B5EF4-FFF2-40B4-BE49-F238E27FC236}">
                        <a16:creationId xmlns:a16="http://schemas.microsoft.com/office/drawing/2014/main" id="{DB10A520-3E5F-42A0-9571-F43D9248111E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160217" y="1209675"/>
                    <a:ext cx="2779712" cy="1874838"/>
                    <a:chOff x="4160217" y="1209675"/>
                    <a:chExt cx="2779712" cy="1874838"/>
                  </a:xfrm>
                </p:grpSpPr>
                <p:sp>
                  <p:nvSpPr>
                    <p:cNvPr id="328" name="Freeform 35">
                      <a:extLst>
                        <a:ext uri="{FF2B5EF4-FFF2-40B4-BE49-F238E27FC236}">
                          <a16:creationId xmlns:a16="http://schemas.microsoft.com/office/drawing/2014/main" id="{4CF2C133-F8DE-4A12-8164-37EE42011D4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4160217" y="2239963"/>
                      <a:ext cx="1144587" cy="844550"/>
                    </a:xfrm>
                    <a:custGeom>
                      <a:avLst/>
                      <a:gdLst>
                        <a:gd name="T0" fmla="*/ 2147483646 w 671"/>
                        <a:gd name="T1" fmla="*/ 2147483646 h 532"/>
                        <a:gd name="T2" fmla="*/ 2147483646 w 671"/>
                        <a:gd name="T3" fmla="*/ 2147483646 h 532"/>
                        <a:gd name="T4" fmla="*/ 2147483646 w 671"/>
                        <a:gd name="T5" fmla="*/ 2147483646 h 532"/>
                        <a:gd name="T6" fmla="*/ 2147483646 w 671"/>
                        <a:gd name="T7" fmla="*/ 2147483646 h 532"/>
                        <a:gd name="T8" fmla="*/ 2147483646 w 671"/>
                        <a:gd name="T9" fmla="*/ 2147483646 h 532"/>
                        <a:gd name="T10" fmla="*/ 2147483646 w 671"/>
                        <a:gd name="T11" fmla="*/ 2147483646 h 532"/>
                        <a:gd name="T12" fmla="*/ 2147483646 w 671"/>
                        <a:gd name="T13" fmla="*/ 2147483646 h 532"/>
                        <a:gd name="T14" fmla="*/ 2147483646 w 671"/>
                        <a:gd name="T15" fmla="*/ 2147483646 h 532"/>
                        <a:gd name="T16" fmla="*/ 2147483646 w 671"/>
                        <a:gd name="T17" fmla="*/ 2147483646 h 532"/>
                        <a:gd name="T18" fmla="*/ 2147483646 w 671"/>
                        <a:gd name="T19" fmla="*/ 2147483646 h 532"/>
                        <a:gd name="T20" fmla="*/ 2147483646 w 671"/>
                        <a:gd name="T21" fmla="*/ 2147483646 h 532"/>
                        <a:gd name="T22" fmla="*/ 2147483646 w 671"/>
                        <a:gd name="T23" fmla="*/ 2147483646 h 532"/>
                        <a:gd name="T24" fmla="*/ 2147483646 w 671"/>
                        <a:gd name="T25" fmla="*/ 2147483646 h 532"/>
                        <a:gd name="T26" fmla="*/ 2147483646 w 671"/>
                        <a:gd name="T27" fmla="*/ 2147483646 h 532"/>
                        <a:gd name="T28" fmla="*/ 2147483646 w 671"/>
                        <a:gd name="T29" fmla="*/ 2147483646 h 532"/>
                        <a:gd name="T30" fmla="*/ 2147483646 w 671"/>
                        <a:gd name="T31" fmla="*/ 2147483646 h 532"/>
                        <a:gd name="T32" fmla="*/ 2147483646 w 671"/>
                        <a:gd name="T33" fmla="*/ 2147483646 h 532"/>
                        <a:gd name="T34" fmla="*/ 2147483646 w 671"/>
                        <a:gd name="T35" fmla="*/ 2147483646 h 532"/>
                        <a:gd name="T36" fmla="*/ 2147483646 w 671"/>
                        <a:gd name="T37" fmla="*/ 2147483646 h 532"/>
                        <a:gd name="T38" fmla="*/ 2147483646 w 671"/>
                        <a:gd name="T39" fmla="*/ 2147483646 h 532"/>
                        <a:gd name="T40" fmla="*/ 2147483646 w 671"/>
                        <a:gd name="T41" fmla="*/ 2147483646 h 532"/>
                        <a:gd name="T42" fmla="*/ 2147483646 w 671"/>
                        <a:gd name="T43" fmla="*/ 2147483646 h 532"/>
                        <a:gd name="T44" fmla="*/ 2147483646 w 671"/>
                        <a:gd name="T45" fmla="*/ 2147483646 h 532"/>
                        <a:gd name="T46" fmla="*/ 2147483646 w 671"/>
                        <a:gd name="T47" fmla="*/ 2147483646 h 532"/>
                        <a:gd name="T48" fmla="*/ 2147483646 w 671"/>
                        <a:gd name="T49" fmla="*/ 2147483646 h 532"/>
                        <a:gd name="T50" fmla="*/ 2147483646 w 671"/>
                        <a:gd name="T51" fmla="*/ 2147483646 h 532"/>
                        <a:gd name="T52" fmla="*/ 2147483646 w 671"/>
                        <a:gd name="T53" fmla="*/ 2147483646 h 532"/>
                        <a:gd name="T54" fmla="*/ 2147483646 w 671"/>
                        <a:gd name="T55" fmla="*/ 2147483646 h 532"/>
                        <a:gd name="T56" fmla="*/ 2147483646 w 671"/>
                        <a:gd name="T57" fmla="*/ 2147483646 h 532"/>
                        <a:gd name="T58" fmla="*/ 2147483646 w 671"/>
                        <a:gd name="T59" fmla="*/ 2147483646 h 532"/>
                        <a:gd name="T60" fmla="*/ 2147483646 w 671"/>
                        <a:gd name="T61" fmla="*/ 2147483646 h 532"/>
                        <a:gd name="T62" fmla="*/ 2147483646 w 671"/>
                        <a:gd name="T63" fmla="*/ 2147483646 h 532"/>
                        <a:gd name="T64" fmla="*/ 2147483646 w 671"/>
                        <a:gd name="T65" fmla="*/ 2147483646 h 532"/>
                        <a:gd name="T66" fmla="*/ 2147483646 w 671"/>
                        <a:gd name="T67" fmla="*/ 2147483646 h 532"/>
                        <a:gd name="T68" fmla="*/ 2147483646 w 671"/>
                        <a:gd name="T69" fmla="*/ 2147483646 h 532"/>
                        <a:gd name="T70" fmla="*/ 2147483646 w 671"/>
                        <a:gd name="T71" fmla="*/ 2147483646 h 532"/>
                        <a:gd name="T72" fmla="*/ 2147483646 w 671"/>
                        <a:gd name="T73" fmla="*/ 2147483646 h 532"/>
                        <a:gd name="T74" fmla="*/ 2147483646 w 671"/>
                        <a:gd name="T75" fmla="*/ 2147483646 h 532"/>
                        <a:gd name="T76" fmla="*/ 0 w 671"/>
                        <a:gd name="T77" fmla="*/ 2147483646 h 532"/>
                        <a:gd name="T78" fmla="*/ 2147483646 w 671"/>
                        <a:gd name="T79" fmla="*/ 2147483646 h 532"/>
                        <a:gd name="T80" fmla="*/ 2147483646 w 671"/>
                        <a:gd name="T81" fmla="*/ 2147483646 h 532"/>
                        <a:gd name="T82" fmla="*/ 2147483646 w 671"/>
                        <a:gd name="T83" fmla="*/ 2147483646 h 532"/>
                        <a:gd name="T84" fmla="*/ 2147483646 w 671"/>
                        <a:gd name="T85" fmla="*/ 2147483646 h 532"/>
                        <a:gd name="T86" fmla="*/ 2147483646 w 671"/>
                        <a:gd name="T87" fmla="*/ 2147483646 h 532"/>
                        <a:gd name="T88" fmla="*/ 2147483646 w 671"/>
                        <a:gd name="T89" fmla="*/ 2147483646 h 532"/>
                        <a:gd name="T90" fmla="*/ 2147483646 w 671"/>
                        <a:gd name="T91" fmla="*/ 2147483646 h 532"/>
                        <a:gd name="T92" fmla="*/ 2147483646 w 671"/>
                        <a:gd name="T93" fmla="*/ 2147483646 h 532"/>
                        <a:gd name="T94" fmla="*/ 2147483646 w 671"/>
                        <a:gd name="T95" fmla="*/ 2147483646 h 532"/>
                        <a:gd name="T96" fmla="*/ 2147483646 w 671"/>
                        <a:gd name="T97" fmla="*/ 2147483646 h 532"/>
                        <a:gd name="T98" fmla="*/ 2147483646 w 671"/>
                        <a:gd name="T99" fmla="*/ 2147483646 h 532"/>
                        <a:gd name="T100" fmla="*/ 2147483646 w 671"/>
                        <a:gd name="T101" fmla="*/ 2147483646 h 532"/>
                        <a:gd name="T102" fmla="*/ 2147483646 w 671"/>
                        <a:gd name="T103" fmla="*/ 2147483646 h 532"/>
                        <a:gd name="T104" fmla="*/ 2147483646 w 671"/>
                        <a:gd name="T105" fmla="*/ 2147483646 h 532"/>
                        <a:gd name="T106" fmla="*/ 2147483646 w 671"/>
                        <a:gd name="T107" fmla="*/ 2147483646 h 532"/>
                        <a:gd name="T108" fmla="*/ 2147483646 w 671"/>
                        <a:gd name="T109" fmla="*/ 2147483646 h 532"/>
                        <a:gd name="T110" fmla="*/ 2147483646 w 671"/>
                        <a:gd name="T111" fmla="*/ 2147483646 h 532"/>
                        <a:gd name="T112" fmla="*/ 2147483646 w 671"/>
                        <a:gd name="T113" fmla="*/ 2147483646 h 532"/>
                        <a:gd name="T114" fmla="*/ 2147483646 w 671"/>
                        <a:gd name="T115" fmla="*/ 2147483646 h 532"/>
                        <a:gd name="T116" fmla="*/ 2147483646 w 671"/>
                        <a:gd name="T117" fmla="*/ 2147483646 h 532"/>
                        <a:gd name="T118" fmla="*/ 2147483646 w 671"/>
                        <a:gd name="T119" fmla="*/ 2147483646 h 532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</a:gdLst>
                      <a:ahLst/>
                      <a:cxnLst>
                        <a:cxn ang="T120">
                          <a:pos x="T0" y="T1"/>
                        </a:cxn>
                        <a:cxn ang="T121">
                          <a:pos x="T2" y="T3"/>
                        </a:cxn>
                        <a:cxn ang="T122">
                          <a:pos x="T4" y="T5"/>
                        </a:cxn>
                        <a:cxn ang="T123">
                          <a:pos x="T6" y="T7"/>
                        </a:cxn>
                        <a:cxn ang="T124">
                          <a:pos x="T8" y="T9"/>
                        </a:cxn>
                        <a:cxn ang="T125">
                          <a:pos x="T10" y="T11"/>
                        </a:cxn>
                        <a:cxn ang="T126">
                          <a:pos x="T12" y="T13"/>
                        </a:cxn>
                        <a:cxn ang="T127">
                          <a:pos x="T14" y="T15"/>
                        </a:cxn>
                        <a:cxn ang="T128">
                          <a:pos x="T16" y="T17"/>
                        </a:cxn>
                        <a:cxn ang="T129">
                          <a:pos x="T18" y="T19"/>
                        </a:cxn>
                        <a:cxn ang="T130">
                          <a:pos x="T20" y="T21"/>
                        </a:cxn>
                        <a:cxn ang="T131">
                          <a:pos x="T22" y="T23"/>
                        </a:cxn>
                        <a:cxn ang="T132">
                          <a:pos x="T24" y="T25"/>
                        </a:cxn>
                        <a:cxn ang="T133">
                          <a:pos x="T26" y="T27"/>
                        </a:cxn>
                        <a:cxn ang="T134">
                          <a:pos x="T28" y="T29"/>
                        </a:cxn>
                        <a:cxn ang="T135">
                          <a:pos x="T30" y="T31"/>
                        </a:cxn>
                        <a:cxn ang="T136">
                          <a:pos x="T32" y="T33"/>
                        </a:cxn>
                        <a:cxn ang="T137">
                          <a:pos x="T34" y="T35"/>
                        </a:cxn>
                        <a:cxn ang="T138">
                          <a:pos x="T36" y="T37"/>
                        </a:cxn>
                        <a:cxn ang="T139">
                          <a:pos x="T38" y="T39"/>
                        </a:cxn>
                        <a:cxn ang="T140">
                          <a:pos x="T40" y="T41"/>
                        </a:cxn>
                        <a:cxn ang="T141">
                          <a:pos x="T42" y="T43"/>
                        </a:cxn>
                        <a:cxn ang="T142">
                          <a:pos x="T44" y="T45"/>
                        </a:cxn>
                        <a:cxn ang="T143">
                          <a:pos x="T46" y="T47"/>
                        </a:cxn>
                        <a:cxn ang="T144">
                          <a:pos x="T48" y="T49"/>
                        </a:cxn>
                        <a:cxn ang="T145">
                          <a:pos x="T50" y="T51"/>
                        </a:cxn>
                        <a:cxn ang="T146">
                          <a:pos x="T52" y="T53"/>
                        </a:cxn>
                        <a:cxn ang="T147">
                          <a:pos x="T54" y="T55"/>
                        </a:cxn>
                        <a:cxn ang="T148">
                          <a:pos x="T56" y="T57"/>
                        </a:cxn>
                        <a:cxn ang="T149">
                          <a:pos x="T58" y="T59"/>
                        </a:cxn>
                        <a:cxn ang="T150">
                          <a:pos x="T60" y="T61"/>
                        </a:cxn>
                        <a:cxn ang="T151">
                          <a:pos x="T62" y="T63"/>
                        </a:cxn>
                        <a:cxn ang="T152">
                          <a:pos x="T64" y="T65"/>
                        </a:cxn>
                        <a:cxn ang="T153">
                          <a:pos x="T66" y="T67"/>
                        </a:cxn>
                        <a:cxn ang="T154">
                          <a:pos x="T68" y="T69"/>
                        </a:cxn>
                        <a:cxn ang="T155">
                          <a:pos x="T70" y="T71"/>
                        </a:cxn>
                        <a:cxn ang="T156">
                          <a:pos x="T72" y="T73"/>
                        </a:cxn>
                        <a:cxn ang="T157">
                          <a:pos x="T74" y="T75"/>
                        </a:cxn>
                        <a:cxn ang="T158">
                          <a:pos x="T76" y="T77"/>
                        </a:cxn>
                        <a:cxn ang="T159">
                          <a:pos x="T78" y="T79"/>
                        </a:cxn>
                        <a:cxn ang="T160">
                          <a:pos x="T80" y="T81"/>
                        </a:cxn>
                        <a:cxn ang="T161">
                          <a:pos x="T82" y="T83"/>
                        </a:cxn>
                        <a:cxn ang="T162">
                          <a:pos x="T84" y="T85"/>
                        </a:cxn>
                        <a:cxn ang="T163">
                          <a:pos x="T86" y="T87"/>
                        </a:cxn>
                        <a:cxn ang="T164">
                          <a:pos x="T88" y="T89"/>
                        </a:cxn>
                        <a:cxn ang="T165">
                          <a:pos x="T90" y="T91"/>
                        </a:cxn>
                        <a:cxn ang="T166">
                          <a:pos x="T92" y="T93"/>
                        </a:cxn>
                        <a:cxn ang="T167">
                          <a:pos x="T94" y="T95"/>
                        </a:cxn>
                        <a:cxn ang="T168">
                          <a:pos x="T96" y="T97"/>
                        </a:cxn>
                        <a:cxn ang="T169">
                          <a:pos x="T98" y="T99"/>
                        </a:cxn>
                        <a:cxn ang="T170">
                          <a:pos x="T100" y="T101"/>
                        </a:cxn>
                        <a:cxn ang="T171">
                          <a:pos x="T102" y="T103"/>
                        </a:cxn>
                        <a:cxn ang="T172">
                          <a:pos x="T104" y="T105"/>
                        </a:cxn>
                        <a:cxn ang="T173">
                          <a:pos x="T106" y="T107"/>
                        </a:cxn>
                        <a:cxn ang="T174">
                          <a:pos x="T108" y="T109"/>
                        </a:cxn>
                        <a:cxn ang="T175">
                          <a:pos x="T110" y="T111"/>
                        </a:cxn>
                        <a:cxn ang="T176">
                          <a:pos x="T112" y="T113"/>
                        </a:cxn>
                        <a:cxn ang="T177">
                          <a:pos x="T114" y="T115"/>
                        </a:cxn>
                        <a:cxn ang="T178">
                          <a:pos x="T116" y="T117"/>
                        </a:cxn>
                        <a:cxn ang="T179">
                          <a:pos x="T118" y="T119"/>
                        </a:cxn>
                      </a:cxnLst>
                      <a:rect l="0" t="0" r="r" b="b"/>
                      <a:pathLst>
                        <a:path w="671" h="532">
                          <a:moveTo>
                            <a:pt x="644" y="173"/>
                          </a:moveTo>
                          <a:lnTo>
                            <a:pt x="654" y="178"/>
                          </a:lnTo>
                          <a:lnTo>
                            <a:pt x="660" y="189"/>
                          </a:lnTo>
                          <a:lnTo>
                            <a:pt x="670" y="206"/>
                          </a:lnTo>
                          <a:lnTo>
                            <a:pt x="654" y="217"/>
                          </a:lnTo>
                          <a:lnTo>
                            <a:pt x="650" y="217"/>
                          </a:lnTo>
                          <a:lnTo>
                            <a:pt x="634" y="238"/>
                          </a:lnTo>
                          <a:lnTo>
                            <a:pt x="629" y="238"/>
                          </a:lnTo>
                          <a:lnTo>
                            <a:pt x="629" y="243"/>
                          </a:lnTo>
                          <a:lnTo>
                            <a:pt x="650" y="254"/>
                          </a:lnTo>
                          <a:lnTo>
                            <a:pt x="650" y="260"/>
                          </a:lnTo>
                          <a:lnTo>
                            <a:pt x="650" y="265"/>
                          </a:lnTo>
                          <a:lnTo>
                            <a:pt x="650" y="271"/>
                          </a:lnTo>
                          <a:lnTo>
                            <a:pt x="634" y="276"/>
                          </a:lnTo>
                          <a:lnTo>
                            <a:pt x="634" y="286"/>
                          </a:lnTo>
                          <a:lnTo>
                            <a:pt x="644" y="297"/>
                          </a:lnTo>
                          <a:lnTo>
                            <a:pt x="634" y="319"/>
                          </a:lnTo>
                          <a:lnTo>
                            <a:pt x="644" y="319"/>
                          </a:lnTo>
                          <a:lnTo>
                            <a:pt x="644" y="336"/>
                          </a:lnTo>
                          <a:lnTo>
                            <a:pt x="644" y="351"/>
                          </a:lnTo>
                          <a:lnTo>
                            <a:pt x="650" y="351"/>
                          </a:lnTo>
                          <a:lnTo>
                            <a:pt x="650" y="373"/>
                          </a:lnTo>
                          <a:lnTo>
                            <a:pt x="660" y="373"/>
                          </a:lnTo>
                          <a:lnTo>
                            <a:pt x="664" y="395"/>
                          </a:lnTo>
                          <a:lnTo>
                            <a:pt x="654" y="406"/>
                          </a:lnTo>
                          <a:lnTo>
                            <a:pt x="650" y="406"/>
                          </a:lnTo>
                          <a:lnTo>
                            <a:pt x="634" y="412"/>
                          </a:lnTo>
                          <a:lnTo>
                            <a:pt x="650" y="433"/>
                          </a:lnTo>
                          <a:lnTo>
                            <a:pt x="629" y="427"/>
                          </a:lnTo>
                          <a:lnTo>
                            <a:pt x="624" y="427"/>
                          </a:lnTo>
                          <a:lnTo>
                            <a:pt x="619" y="427"/>
                          </a:lnTo>
                          <a:lnTo>
                            <a:pt x="614" y="423"/>
                          </a:lnTo>
                          <a:lnTo>
                            <a:pt x="599" y="423"/>
                          </a:lnTo>
                          <a:lnTo>
                            <a:pt x="589" y="412"/>
                          </a:lnTo>
                          <a:lnTo>
                            <a:pt x="583" y="401"/>
                          </a:lnTo>
                          <a:lnTo>
                            <a:pt x="563" y="416"/>
                          </a:lnTo>
                          <a:lnTo>
                            <a:pt x="563" y="412"/>
                          </a:lnTo>
                          <a:lnTo>
                            <a:pt x="548" y="406"/>
                          </a:lnTo>
                          <a:lnTo>
                            <a:pt x="533" y="412"/>
                          </a:lnTo>
                          <a:lnTo>
                            <a:pt x="528" y="412"/>
                          </a:lnTo>
                          <a:lnTo>
                            <a:pt x="518" y="412"/>
                          </a:lnTo>
                          <a:lnTo>
                            <a:pt x="508" y="401"/>
                          </a:lnTo>
                          <a:lnTo>
                            <a:pt x="498" y="412"/>
                          </a:lnTo>
                          <a:lnTo>
                            <a:pt x="482" y="423"/>
                          </a:lnTo>
                          <a:lnTo>
                            <a:pt x="482" y="427"/>
                          </a:lnTo>
                          <a:lnTo>
                            <a:pt x="478" y="438"/>
                          </a:lnTo>
                          <a:lnTo>
                            <a:pt x="467" y="455"/>
                          </a:lnTo>
                          <a:lnTo>
                            <a:pt x="472" y="460"/>
                          </a:lnTo>
                          <a:lnTo>
                            <a:pt x="467" y="466"/>
                          </a:lnTo>
                          <a:lnTo>
                            <a:pt x="462" y="471"/>
                          </a:lnTo>
                          <a:lnTo>
                            <a:pt x="447" y="477"/>
                          </a:lnTo>
                          <a:lnTo>
                            <a:pt x="437" y="481"/>
                          </a:lnTo>
                          <a:lnTo>
                            <a:pt x="421" y="481"/>
                          </a:lnTo>
                          <a:lnTo>
                            <a:pt x="417" y="477"/>
                          </a:lnTo>
                          <a:lnTo>
                            <a:pt x="411" y="477"/>
                          </a:lnTo>
                          <a:lnTo>
                            <a:pt x="411" y="481"/>
                          </a:lnTo>
                          <a:lnTo>
                            <a:pt x="407" y="498"/>
                          </a:lnTo>
                          <a:lnTo>
                            <a:pt x="401" y="492"/>
                          </a:lnTo>
                          <a:lnTo>
                            <a:pt x="397" y="492"/>
                          </a:lnTo>
                          <a:lnTo>
                            <a:pt x="391" y="498"/>
                          </a:lnTo>
                          <a:lnTo>
                            <a:pt x="381" y="492"/>
                          </a:lnTo>
                          <a:lnTo>
                            <a:pt x="376" y="498"/>
                          </a:lnTo>
                          <a:lnTo>
                            <a:pt x="376" y="509"/>
                          </a:lnTo>
                          <a:lnTo>
                            <a:pt x="386" y="514"/>
                          </a:lnTo>
                          <a:lnTo>
                            <a:pt x="391" y="520"/>
                          </a:lnTo>
                          <a:lnTo>
                            <a:pt x="386" y="531"/>
                          </a:lnTo>
                          <a:lnTo>
                            <a:pt x="381" y="531"/>
                          </a:lnTo>
                          <a:lnTo>
                            <a:pt x="376" y="531"/>
                          </a:lnTo>
                          <a:lnTo>
                            <a:pt x="365" y="520"/>
                          </a:lnTo>
                          <a:lnTo>
                            <a:pt x="355" y="520"/>
                          </a:lnTo>
                          <a:lnTo>
                            <a:pt x="355" y="514"/>
                          </a:lnTo>
                          <a:lnTo>
                            <a:pt x="350" y="509"/>
                          </a:lnTo>
                          <a:lnTo>
                            <a:pt x="344" y="509"/>
                          </a:lnTo>
                          <a:lnTo>
                            <a:pt x="350" y="498"/>
                          </a:lnTo>
                          <a:lnTo>
                            <a:pt x="340" y="488"/>
                          </a:lnTo>
                          <a:lnTo>
                            <a:pt x="330" y="481"/>
                          </a:lnTo>
                          <a:lnTo>
                            <a:pt x="320" y="488"/>
                          </a:lnTo>
                          <a:lnTo>
                            <a:pt x="320" y="481"/>
                          </a:lnTo>
                          <a:lnTo>
                            <a:pt x="320" y="466"/>
                          </a:lnTo>
                          <a:lnTo>
                            <a:pt x="324" y="460"/>
                          </a:lnTo>
                          <a:lnTo>
                            <a:pt x="324" y="449"/>
                          </a:lnTo>
                          <a:lnTo>
                            <a:pt x="314" y="455"/>
                          </a:lnTo>
                          <a:lnTo>
                            <a:pt x="304" y="449"/>
                          </a:lnTo>
                          <a:lnTo>
                            <a:pt x="304" y="444"/>
                          </a:lnTo>
                          <a:lnTo>
                            <a:pt x="294" y="433"/>
                          </a:lnTo>
                          <a:lnTo>
                            <a:pt x="294" y="427"/>
                          </a:lnTo>
                          <a:lnTo>
                            <a:pt x="284" y="416"/>
                          </a:lnTo>
                          <a:lnTo>
                            <a:pt x="269" y="416"/>
                          </a:lnTo>
                          <a:lnTo>
                            <a:pt x="263" y="412"/>
                          </a:lnTo>
                          <a:lnTo>
                            <a:pt x="239" y="401"/>
                          </a:lnTo>
                          <a:lnTo>
                            <a:pt x="239" y="406"/>
                          </a:lnTo>
                          <a:lnTo>
                            <a:pt x="219" y="401"/>
                          </a:lnTo>
                          <a:lnTo>
                            <a:pt x="208" y="406"/>
                          </a:lnTo>
                          <a:lnTo>
                            <a:pt x="198" y="406"/>
                          </a:lnTo>
                          <a:lnTo>
                            <a:pt x="192" y="406"/>
                          </a:lnTo>
                          <a:lnTo>
                            <a:pt x="188" y="406"/>
                          </a:lnTo>
                          <a:lnTo>
                            <a:pt x="182" y="406"/>
                          </a:lnTo>
                          <a:lnTo>
                            <a:pt x="188" y="384"/>
                          </a:lnTo>
                          <a:lnTo>
                            <a:pt x="178" y="379"/>
                          </a:lnTo>
                          <a:lnTo>
                            <a:pt x="172" y="368"/>
                          </a:lnTo>
                          <a:lnTo>
                            <a:pt x="168" y="368"/>
                          </a:lnTo>
                          <a:lnTo>
                            <a:pt x="158" y="373"/>
                          </a:lnTo>
                          <a:lnTo>
                            <a:pt x="152" y="401"/>
                          </a:lnTo>
                          <a:lnTo>
                            <a:pt x="122" y="390"/>
                          </a:lnTo>
                          <a:lnTo>
                            <a:pt x="97" y="390"/>
                          </a:lnTo>
                          <a:lnTo>
                            <a:pt x="91" y="395"/>
                          </a:lnTo>
                          <a:lnTo>
                            <a:pt x="77" y="390"/>
                          </a:lnTo>
                          <a:lnTo>
                            <a:pt x="61" y="384"/>
                          </a:lnTo>
                          <a:lnTo>
                            <a:pt x="56" y="384"/>
                          </a:lnTo>
                          <a:lnTo>
                            <a:pt x="36" y="379"/>
                          </a:lnTo>
                          <a:lnTo>
                            <a:pt x="30" y="379"/>
                          </a:lnTo>
                          <a:lnTo>
                            <a:pt x="26" y="379"/>
                          </a:lnTo>
                          <a:lnTo>
                            <a:pt x="16" y="379"/>
                          </a:lnTo>
                          <a:lnTo>
                            <a:pt x="10" y="379"/>
                          </a:lnTo>
                          <a:lnTo>
                            <a:pt x="6" y="379"/>
                          </a:lnTo>
                          <a:lnTo>
                            <a:pt x="6" y="368"/>
                          </a:lnTo>
                          <a:lnTo>
                            <a:pt x="0" y="368"/>
                          </a:lnTo>
                          <a:lnTo>
                            <a:pt x="0" y="362"/>
                          </a:lnTo>
                          <a:lnTo>
                            <a:pt x="0" y="358"/>
                          </a:lnTo>
                          <a:lnTo>
                            <a:pt x="6" y="341"/>
                          </a:lnTo>
                          <a:lnTo>
                            <a:pt x="10" y="314"/>
                          </a:lnTo>
                          <a:lnTo>
                            <a:pt x="16" y="293"/>
                          </a:lnTo>
                          <a:lnTo>
                            <a:pt x="20" y="271"/>
                          </a:lnTo>
                          <a:lnTo>
                            <a:pt x="26" y="243"/>
                          </a:lnTo>
                          <a:lnTo>
                            <a:pt x="46" y="228"/>
                          </a:lnTo>
                          <a:lnTo>
                            <a:pt x="56" y="221"/>
                          </a:lnTo>
                          <a:lnTo>
                            <a:pt x="67" y="211"/>
                          </a:lnTo>
                          <a:lnTo>
                            <a:pt x="81" y="206"/>
                          </a:lnTo>
                          <a:lnTo>
                            <a:pt x="97" y="200"/>
                          </a:lnTo>
                          <a:lnTo>
                            <a:pt x="107" y="189"/>
                          </a:lnTo>
                          <a:lnTo>
                            <a:pt x="122" y="178"/>
                          </a:lnTo>
                          <a:lnTo>
                            <a:pt x="127" y="178"/>
                          </a:lnTo>
                          <a:lnTo>
                            <a:pt x="132" y="173"/>
                          </a:lnTo>
                          <a:lnTo>
                            <a:pt x="152" y="163"/>
                          </a:lnTo>
                          <a:lnTo>
                            <a:pt x="172" y="146"/>
                          </a:lnTo>
                          <a:lnTo>
                            <a:pt x="188" y="141"/>
                          </a:lnTo>
                          <a:lnTo>
                            <a:pt x="219" y="130"/>
                          </a:lnTo>
                          <a:lnTo>
                            <a:pt x="233" y="130"/>
                          </a:lnTo>
                          <a:lnTo>
                            <a:pt x="263" y="119"/>
                          </a:lnTo>
                          <a:lnTo>
                            <a:pt x="284" y="113"/>
                          </a:lnTo>
                          <a:lnTo>
                            <a:pt x="304" y="108"/>
                          </a:lnTo>
                          <a:lnTo>
                            <a:pt x="320" y="98"/>
                          </a:lnTo>
                          <a:lnTo>
                            <a:pt x="330" y="98"/>
                          </a:lnTo>
                          <a:lnTo>
                            <a:pt x="350" y="91"/>
                          </a:lnTo>
                          <a:lnTo>
                            <a:pt x="355" y="87"/>
                          </a:lnTo>
                          <a:lnTo>
                            <a:pt x="376" y="81"/>
                          </a:lnTo>
                          <a:lnTo>
                            <a:pt x="391" y="76"/>
                          </a:lnTo>
                          <a:lnTo>
                            <a:pt x="417" y="70"/>
                          </a:lnTo>
                          <a:lnTo>
                            <a:pt x="427" y="65"/>
                          </a:lnTo>
                          <a:lnTo>
                            <a:pt x="441" y="59"/>
                          </a:lnTo>
                          <a:lnTo>
                            <a:pt x="457" y="43"/>
                          </a:lnTo>
                          <a:lnTo>
                            <a:pt x="472" y="33"/>
                          </a:lnTo>
                          <a:lnTo>
                            <a:pt x="488" y="15"/>
                          </a:lnTo>
                          <a:lnTo>
                            <a:pt x="502" y="0"/>
                          </a:lnTo>
                          <a:lnTo>
                            <a:pt x="522" y="22"/>
                          </a:lnTo>
                          <a:lnTo>
                            <a:pt x="522" y="15"/>
                          </a:lnTo>
                          <a:lnTo>
                            <a:pt x="528" y="0"/>
                          </a:lnTo>
                          <a:lnTo>
                            <a:pt x="538" y="0"/>
                          </a:lnTo>
                          <a:lnTo>
                            <a:pt x="543" y="5"/>
                          </a:lnTo>
                          <a:lnTo>
                            <a:pt x="548" y="11"/>
                          </a:lnTo>
                          <a:lnTo>
                            <a:pt x="548" y="15"/>
                          </a:lnTo>
                          <a:lnTo>
                            <a:pt x="543" y="22"/>
                          </a:lnTo>
                          <a:lnTo>
                            <a:pt x="538" y="33"/>
                          </a:lnTo>
                          <a:lnTo>
                            <a:pt x="548" y="33"/>
                          </a:lnTo>
                          <a:lnTo>
                            <a:pt x="548" y="37"/>
                          </a:lnTo>
                          <a:lnTo>
                            <a:pt x="559" y="37"/>
                          </a:lnTo>
                          <a:lnTo>
                            <a:pt x="563" y="54"/>
                          </a:lnTo>
                          <a:lnTo>
                            <a:pt x="573" y="48"/>
                          </a:lnTo>
                          <a:lnTo>
                            <a:pt x="579" y="48"/>
                          </a:lnTo>
                          <a:lnTo>
                            <a:pt x="579" y="70"/>
                          </a:lnTo>
                          <a:lnTo>
                            <a:pt x="593" y="70"/>
                          </a:lnTo>
                          <a:lnTo>
                            <a:pt x="599" y="76"/>
                          </a:lnTo>
                          <a:lnTo>
                            <a:pt x="603" y="87"/>
                          </a:lnTo>
                          <a:lnTo>
                            <a:pt x="603" y="91"/>
                          </a:lnTo>
                          <a:lnTo>
                            <a:pt x="619" y="102"/>
                          </a:lnTo>
                          <a:lnTo>
                            <a:pt x="619" y="108"/>
                          </a:lnTo>
                          <a:lnTo>
                            <a:pt x="629" y="108"/>
                          </a:lnTo>
                          <a:lnTo>
                            <a:pt x="629" y="119"/>
                          </a:lnTo>
                          <a:lnTo>
                            <a:pt x="634" y="130"/>
                          </a:lnTo>
                          <a:lnTo>
                            <a:pt x="640" y="130"/>
                          </a:lnTo>
                          <a:lnTo>
                            <a:pt x="650" y="152"/>
                          </a:lnTo>
                          <a:lnTo>
                            <a:pt x="644" y="173"/>
                          </a:lnTo>
                        </a:path>
                      </a:pathLst>
                    </a:custGeom>
                    <a:solidFill>
                      <a:srgbClr val="CBD9EB"/>
                    </a:solidFill>
                    <a:ln w="12700" cap="rnd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p:txBody>
                </p:sp>
                <p:sp>
                  <p:nvSpPr>
                    <p:cNvPr id="329" name="Freeform 38">
                      <a:extLst>
                        <a:ext uri="{FF2B5EF4-FFF2-40B4-BE49-F238E27FC236}">
                          <a16:creationId xmlns:a16="http://schemas.microsoft.com/office/drawing/2014/main" id="{17A7520B-2996-4CEA-B1F5-CC1F24FB01B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015879" y="1944688"/>
                      <a:ext cx="1204913" cy="814387"/>
                    </a:xfrm>
                    <a:custGeom>
                      <a:avLst/>
                      <a:gdLst>
                        <a:gd name="T0" fmla="*/ 2147483646 w 706"/>
                        <a:gd name="T1" fmla="*/ 2147483646 h 513"/>
                        <a:gd name="T2" fmla="*/ 2147483646 w 706"/>
                        <a:gd name="T3" fmla="*/ 2147483646 h 513"/>
                        <a:gd name="T4" fmla="*/ 2147483646 w 706"/>
                        <a:gd name="T5" fmla="*/ 2147483646 h 513"/>
                        <a:gd name="T6" fmla="*/ 2147483646 w 706"/>
                        <a:gd name="T7" fmla="*/ 2147483646 h 513"/>
                        <a:gd name="T8" fmla="*/ 2147483646 w 706"/>
                        <a:gd name="T9" fmla="*/ 2147483646 h 513"/>
                        <a:gd name="T10" fmla="*/ 2147483646 w 706"/>
                        <a:gd name="T11" fmla="*/ 2147483646 h 513"/>
                        <a:gd name="T12" fmla="*/ 2147483646 w 706"/>
                        <a:gd name="T13" fmla="*/ 2147483646 h 513"/>
                        <a:gd name="T14" fmla="*/ 2147483646 w 706"/>
                        <a:gd name="T15" fmla="*/ 2147483646 h 513"/>
                        <a:gd name="T16" fmla="*/ 2147483646 w 706"/>
                        <a:gd name="T17" fmla="*/ 2147483646 h 513"/>
                        <a:gd name="T18" fmla="*/ 2147483646 w 706"/>
                        <a:gd name="T19" fmla="*/ 2147483646 h 513"/>
                        <a:gd name="T20" fmla="*/ 2147483646 w 706"/>
                        <a:gd name="T21" fmla="*/ 2147483646 h 513"/>
                        <a:gd name="T22" fmla="*/ 2147483646 w 706"/>
                        <a:gd name="T23" fmla="*/ 2147483646 h 513"/>
                        <a:gd name="T24" fmla="*/ 2147483646 w 706"/>
                        <a:gd name="T25" fmla="*/ 2147483646 h 513"/>
                        <a:gd name="T26" fmla="*/ 2147483646 w 706"/>
                        <a:gd name="T27" fmla="*/ 2147483646 h 513"/>
                        <a:gd name="T28" fmla="*/ 2147483646 w 706"/>
                        <a:gd name="T29" fmla="*/ 2147483646 h 513"/>
                        <a:gd name="T30" fmla="*/ 2147483646 w 706"/>
                        <a:gd name="T31" fmla="*/ 2147483646 h 513"/>
                        <a:gd name="T32" fmla="*/ 2147483646 w 706"/>
                        <a:gd name="T33" fmla="*/ 2147483646 h 513"/>
                        <a:gd name="T34" fmla="*/ 2147483646 w 706"/>
                        <a:gd name="T35" fmla="*/ 2147483646 h 513"/>
                        <a:gd name="T36" fmla="*/ 2147483646 w 706"/>
                        <a:gd name="T37" fmla="*/ 2147483646 h 513"/>
                        <a:gd name="T38" fmla="*/ 2147483646 w 706"/>
                        <a:gd name="T39" fmla="*/ 2147483646 h 513"/>
                        <a:gd name="T40" fmla="*/ 2147483646 w 706"/>
                        <a:gd name="T41" fmla="*/ 2147483646 h 513"/>
                        <a:gd name="T42" fmla="*/ 2147483646 w 706"/>
                        <a:gd name="T43" fmla="*/ 2147483646 h 513"/>
                        <a:gd name="T44" fmla="*/ 2147483646 w 706"/>
                        <a:gd name="T45" fmla="*/ 2147483646 h 513"/>
                        <a:gd name="T46" fmla="*/ 2147483646 w 706"/>
                        <a:gd name="T47" fmla="*/ 2147483646 h 513"/>
                        <a:gd name="T48" fmla="*/ 2147483646 w 706"/>
                        <a:gd name="T49" fmla="*/ 2147483646 h 513"/>
                        <a:gd name="T50" fmla="*/ 2147483646 w 706"/>
                        <a:gd name="T51" fmla="*/ 2147483646 h 513"/>
                        <a:gd name="T52" fmla="*/ 2147483646 w 706"/>
                        <a:gd name="T53" fmla="*/ 2147483646 h 513"/>
                        <a:gd name="T54" fmla="*/ 2147483646 w 706"/>
                        <a:gd name="T55" fmla="*/ 2147483646 h 513"/>
                        <a:gd name="T56" fmla="*/ 2147483646 w 706"/>
                        <a:gd name="T57" fmla="*/ 2147483646 h 513"/>
                        <a:gd name="T58" fmla="*/ 2147483646 w 706"/>
                        <a:gd name="T59" fmla="*/ 2147483646 h 513"/>
                        <a:gd name="T60" fmla="*/ 2147483646 w 706"/>
                        <a:gd name="T61" fmla="*/ 2147483646 h 513"/>
                        <a:gd name="T62" fmla="*/ 0 w 706"/>
                        <a:gd name="T63" fmla="*/ 2147483646 h 513"/>
                        <a:gd name="T64" fmla="*/ 2147483646 w 706"/>
                        <a:gd name="T65" fmla="*/ 2147483646 h 513"/>
                        <a:gd name="T66" fmla="*/ 2147483646 w 706"/>
                        <a:gd name="T67" fmla="*/ 2147483646 h 513"/>
                        <a:gd name="T68" fmla="*/ 2147483646 w 706"/>
                        <a:gd name="T69" fmla="*/ 2147483646 h 513"/>
                        <a:gd name="T70" fmla="*/ 2147483646 w 706"/>
                        <a:gd name="T71" fmla="*/ 2147483646 h 513"/>
                        <a:gd name="T72" fmla="*/ 2147483646 w 706"/>
                        <a:gd name="T73" fmla="*/ 2147483646 h 513"/>
                        <a:gd name="T74" fmla="*/ 2147483646 w 706"/>
                        <a:gd name="T75" fmla="*/ 2147483646 h 513"/>
                        <a:gd name="T76" fmla="*/ 2147483646 w 706"/>
                        <a:gd name="T77" fmla="*/ 2147483646 h 513"/>
                        <a:gd name="T78" fmla="*/ 2147483646 w 706"/>
                        <a:gd name="T79" fmla="*/ 2147483646 h 513"/>
                        <a:gd name="T80" fmla="*/ 2147483646 w 706"/>
                        <a:gd name="T81" fmla="*/ 2147483646 h 513"/>
                        <a:gd name="T82" fmla="*/ 2147483646 w 706"/>
                        <a:gd name="T83" fmla="*/ 2147483646 h 513"/>
                        <a:gd name="T84" fmla="*/ 2147483646 w 706"/>
                        <a:gd name="T85" fmla="*/ 2147483646 h 513"/>
                        <a:gd name="T86" fmla="*/ 2147483646 w 706"/>
                        <a:gd name="T87" fmla="*/ 2147483646 h 513"/>
                        <a:gd name="T88" fmla="*/ 2147483646 w 706"/>
                        <a:gd name="T89" fmla="*/ 2147483646 h 513"/>
                        <a:gd name="T90" fmla="*/ 2147483646 w 706"/>
                        <a:gd name="T91" fmla="*/ 2147483646 h 513"/>
                        <a:gd name="T92" fmla="*/ 2147483646 w 706"/>
                        <a:gd name="T93" fmla="*/ 2147483646 h 513"/>
                        <a:gd name="T94" fmla="*/ 2147483646 w 706"/>
                        <a:gd name="T95" fmla="*/ 2147483646 h 513"/>
                        <a:gd name="T96" fmla="*/ 2147483646 w 706"/>
                        <a:gd name="T97" fmla="*/ 2147483646 h 513"/>
                        <a:gd name="T98" fmla="*/ 2147483646 w 706"/>
                        <a:gd name="T99" fmla="*/ 2147483646 h 513"/>
                        <a:gd name="T100" fmla="*/ 2147483646 w 706"/>
                        <a:gd name="T101" fmla="*/ 2147483646 h 513"/>
                        <a:gd name="T102" fmla="*/ 2147483646 w 706"/>
                        <a:gd name="T103" fmla="*/ 2147483646 h 513"/>
                        <a:gd name="T104" fmla="*/ 2147483646 w 706"/>
                        <a:gd name="T105" fmla="*/ 2147483646 h 513"/>
                        <a:gd name="T106" fmla="*/ 2147483646 w 706"/>
                        <a:gd name="T107" fmla="*/ 2147483646 h 513"/>
                        <a:gd name="T108" fmla="*/ 2147483646 w 706"/>
                        <a:gd name="T109" fmla="*/ 2147483646 h 513"/>
                        <a:gd name="T110" fmla="*/ 2147483646 w 706"/>
                        <a:gd name="T111" fmla="*/ 2147483646 h 513"/>
                        <a:gd name="T112" fmla="*/ 2147483646 w 706"/>
                        <a:gd name="T113" fmla="*/ 2147483646 h 513"/>
                        <a:gd name="T114" fmla="*/ 2147483646 w 706"/>
                        <a:gd name="T115" fmla="*/ 2147483646 h 513"/>
                        <a:gd name="T116" fmla="*/ 2147483646 w 706"/>
                        <a:gd name="T117" fmla="*/ 2147483646 h 513"/>
                        <a:gd name="T118" fmla="*/ 2147483646 w 706"/>
                        <a:gd name="T119" fmla="*/ 2147483646 h 513"/>
                        <a:gd name="T120" fmla="*/ 2147483646 w 706"/>
                        <a:gd name="T121" fmla="*/ 2147483646 h 513"/>
                        <a:gd name="T122" fmla="*/ 2147483646 w 706"/>
                        <a:gd name="T123" fmla="*/ 2147483646 h 513"/>
                        <a:gd name="T124" fmla="*/ 2147483646 w 706"/>
                        <a:gd name="T125" fmla="*/ 2147483646 h 513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  <a:gd name="T168" fmla="*/ 0 60000 65536"/>
                        <a:gd name="T169" fmla="*/ 0 60000 65536"/>
                        <a:gd name="T170" fmla="*/ 0 60000 65536"/>
                        <a:gd name="T171" fmla="*/ 0 60000 65536"/>
                        <a:gd name="T172" fmla="*/ 0 60000 65536"/>
                        <a:gd name="T173" fmla="*/ 0 60000 65536"/>
                        <a:gd name="T174" fmla="*/ 0 60000 65536"/>
                        <a:gd name="T175" fmla="*/ 0 60000 65536"/>
                        <a:gd name="T176" fmla="*/ 0 60000 65536"/>
                        <a:gd name="T177" fmla="*/ 0 60000 65536"/>
                        <a:gd name="T178" fmla="*/ 0 60000 65536"/>
                        <a:gd name="T179" fmla="*/ 0 60000 65536"/>
                        <a:gd name="T180" fmla="*/ 0 60000 65536"/>
                        <a:gd name="T181" fmla="*/ 0 60000 65536"/>
                        <a:gd name="T182" fmla="*/ 0 60000 65536"/>
                        <a:gd name="T183" fmla="*/ 0 60000 65536"/>
                        <a:gd name="T184" fmla="*/ 0 60000 65536"/>
                        <a:gd name="T185" fmla="*/ 0 60000 65536"/>
                        <a:gd name="T186" fmla="*/ 0 60000 65536"/>
                        <a:gd name="T187" fmla="*/ 0 60000 65536"/>
                        <a:gd name="T188" fmla="*/ 0 60000 65536"/>
                      </a:gdLst>
                      <a:ahLst/>
                      <a:cxnLst>
                        <a:cxn ang="T126">
                          <a:pos x="T0" y="T1"/>
                        </a:cxn>
                        <a:cxn ang="T127">
                          <a:pos x="T2" y="T3"/>
                        </a:cxn>
                        <a:cxn ang="T128">
                          <a:pos x="T4" y="T5"/>
                        </a:cxn>
                        <a:cxn ang="T129">
                          <a:pos x="T6" y="T7"/>
                        </a:cxn>
                        <a:cxn ang="T130">
                          <a:pos x="T8" y="T9"/>
                        </a:cxn>
                        <a:cxn ang="T131">
                          <a:pos x="T10" y="T11"/>
                        </a:cxn>
                        <a:cxn ang="T132">
                          <a:pos x="T12" y="T13"/>
                        </a:cxn>
                        <a:cxn ang="T133">
                          <a:pos x="T14" y="T15"/>
                        </a:cxn>
                        <a:cxn ang="T134">
                          <a:pos x="T16" y="T17"/>
                        </a:cxn>
                        <a:cxn ang="T135">
                          <a:pos x="T18" y="T19"/>
                        </a:cxn>
                        <a:cxn ang="T136">
                          <a:pos x="T20" y="T21"/>
                        </a:cxn>
                        <a:cxn ang="T137">
                          <a:pos x="T22" y="T23"/>
                        </a:cxn>
                        <a:cxn ang="T138">
                          <a:pos x="T24" y="T25"/>
                        </a:cxn>
                        <a:cxn ang="T139">
                          <a:pos x="T26" y="T27"/>
                        </a:cxn>
                        <a:cxn ang="T140">
                          <a:pos x="T28" y="T29"/>
                        </a:cxn>
                        <a:cxn ang="T141">
                          <a:pos x="T30" y="T31"/>
                        </a:cxn>
                        <a:cxn ang="T142">
                          <a:pos x="T32" y="T33"/>
                        </a:cxn>
                        <a:cxn ang="T143">
                          <a:pos x="T34" y="T35"/>
                        </a:cxn>
                        <a:cxn ang="T144">
                          <a:pos x="T36" y="T37"/>
                        </a:cxn>
                        <a:cxn ang="T145">
                          <a:pos x="T38" y="T39"/>
                        </a:cxn>
                        <a:cxn ang="T146">
                          <a:pos x="T40" y="T41"/>
                        </a:cxn>
                        <a:cxn ang="T147">
                          <a:pos x="T42" y="T43"/>
                        </a:cxn>
                        <a:cxn ang="T148">
                          <a:pos x="T44" y="T45"/>
                        </a:cxn>
                        <a:cxn ang="T149">
                          <a:pos x="T46" y="T47"/>
                        </a:cxn>
                        <a:cxn ang="T150">
                          <a:pos x="T48" y="T49"/>
                        </a:cxn>
                        <a:cxn ang="T151">
                          <a:pos x="T50" y="T51"/>
                        </a:cxn>
                        <a:cxn ang="T152">
                          <a:pos x="T52" y="T53"/>
                        </a:cxn>
                        <a:cxn ang="T153">
                          <a:pos x="T54" y="T55"/>
                        </a:cxn>
                        <a:cxn ang="T154">
                          <a:pos x="T56" y="T57"/>
                        </a:cxn>
                        <a:cxn ang="T155">
                          <a:pos x="T58" y="T59"/>
                        </a:cxn>
                        <a:cxn ang="T156">
                          <a:pos x="T60" y="T61"/>
                        </a:cxn>
                        <a:cxn ang="T157">
                          <a:pos x="T62" y="T63"/>
                        </a:cxn>
                        <a:cxn ang="T158">
                          <a:pos x="T64" y="T65"/>
                        </a:cxn>
                        <a:cxn ang="T159">
                          <a:pos x="T66" y="T67"/>
                        </a:cxn>
                        <a:cxn ang="T160">
                          <a:pos x="T68" y="T69"/>
                        </a:cxn>
                        <a:cxn ang="T161">
                          <a:pos x="T70" y="T71"/>
                        </a:cxn>
                        <a:cxn ang="T162">
                          <a:pos x="T72" y="T73"/>
                        </a:cxn>
                        <a:cxn ang="T163">
                          <a:pos x="T74" y="T75"/>
                        </a:cxn>
                        <a:cxn ang="T164">
                          <a:pos x="T76" y="T77"/>
                        </a:cxn>
                        <a:cxn ang="T165">
                          <a:pos x="T78" y="T79"/>
                        </a:cxn>
                        <a:cxn ang="T166">
                          <a:pos x="T80" y="T81"/>
                        </a:cxn>
                        <a:cxn ang="T167">
                          <a:pos x="T82" y="T83"/>
                        </a:cxn>
                        <a:cxn ang="T168">
                          <a:pos x="T84" y="T85"/>
                        </a:cxn>
                        <a:cxn ang="T169">
                          <a:pos x="T86" y="T87"/>
                        </a:cxn>
                        <a:cxn ang="T170">
                          <a:pos x="T88" y="T89"/>
                        </a:cxn>
                        <a:cxn ang="T171">
                          <a:pos x="T90" y="T91"/>
                        </a:cxn>
                        <a:cxn ang="T172">
                          <a:pos x="T92" y="T93"/>
                        </a:cxn>
                        <a:cxn ang="T173">
                          <a:pos x="T94" y="T95"/>
                        </a:cxn>
                        <a:cxn ang="T174">
                          <a:pos x="T96" y="T97"/>
                        </a:cxn>
                        <a:cxn ang="T175">
                          <a:pos x="T98" y="T99"/>
                        </a:cxn>
                        <a:cxn ang="T176">
                          <a:pos x="T100" y="T101"/>
                        </a:cxn>
                        <a:cxn ang="T177">
                          <a:pos x="T102" y="T103"/>
                        </a:cxn>
                        <a:cxn ang="T178">
                          <a:pos x="T104" y="T105"/>
                        </a:cxn>
                        <a:cxn ang="T179">
                          <a:pos x="T106" y="T107"/>
                        </a:cxn>
                        <a:cxn ang="T180">
                          <a:pos x="T108" y="T109"/>
                        </a:cxn>
                        <a:cxn ang="T181">
                          <a:pos x="T110" y="T111"/>
                        </a:cxn>
                        <a:cxn ang="T182">
                          <a:pos x="T112" y="T113"/>
                        </a:cxn>
                        <a:cxn ang="T183">
                          <a:pos x="T114" y="T115"/>
                        </a:cxn>
                        <a:cxn ang="T184">
                          <a:pos x="T116" y="T117"/>
                        </a:cxn>
                        <a:cxn ang="T185">
                          <a:pos x="T118" y="T119"/>
                        </a:cxn>
                        <a:cxn ang="T186">
                          <a:pos x="T120" y="T121"/>
                        </a:cxn>
                        <a:cxn ang="T187">
                          <a:pos x="T122" y="T123"/>
                        </a:cxn>
                        <a:cxn ang="T188">
                          <a:pos x="T124" y="T125"/>
                        </a:cxn>
                      </a:cxnLst>
                      <a:rect l="0" t="0" r="r" b="b"/>
                      <a:pathLst>
                        <a:path w="706" h="513">
                          <a:moveTo>
                            <a:pt x="705" y="272"/>
                          </a:moveTo>
                          <a:lnTo>
                            <a:pt x="699" y="277"/>
                          </a:lnTo>
                          <a:lnTo>
                            <a:pt x="689" y="283"/>
                          </a:lnTo>
                          <a:lnTo>
                            <a:pt x="689" y="288"/>
                          </a:lnTo>
                          <a:lnTo>
                            <a:pt x="685" y="288"/>
                          </a:lnTo>
                          <a:lnTo>
                            <a:pt x="685" y="305"/>
                          </a:lnTo>
                          <a:lnTo>
                            <a:pt x="689" y="305"/>
                          </a:lnTo>
                          <a:lnTo>
                            <a:pt x="689" y="321"/>
                          </a:lnTo>
                          <a:lnTo>
                            <a:pt x="675" y="321"/>
                          </a:lnTo>
                          <a:lnTo>
                            <a:pt x="669" y="338"/>
                          </a:lnTo>
                          <a:lnTo>
                            <a:pt x="659" y="342"/>
                          </a:lnTo>
                          <a:lnTo>
                            <a:pt x="664" y="349"/>
                          </a:lnTo>
                          <a:lnTo>
                            <a:pt x="675" y="359"/>
                          </a:lnTo>
                          <a:lnTo>
                            <a:pt x="669" y="364"/>
                          </a:lnTo>
                          <a:lnTo>
                            <a:pt x="675" y="370"/>
                          </a:lnTo>
                          <a:lnTo>
                            <a:pt x="669" y="381"/>
                          </a:lnTo>
                          <a:lnTo>
                            <a:pt x="669" y="386"/>
                          </a:lnTo>
                          <a:lnTo>
                            <a:pt x="675" y="397"/>
                          </a:lnTo>
                          <a:lnTo>
                            <a:pt x="679" y="408"/>
                          </a:lnTo>
                          <a:lnTo>
                            <a:pt x="689" y="419"/>
                          </a:lnTo>
                          <a:lnTo>
                            <a:pt x="689" y="425"/>
                          </a:lnTo>
                          <a:lnTo>
                            <a:pt x="675" y="430"/>
                          </a:lnTo>
                          <a:lnTo>
                            <a:pt x="675" y="425"/>
                          </a:lnTo>
                          <a:lnTo>
                            <a:pt x="675" y="419"/>
                          </a:lnTo>
                          <a:lnTo>
                            <a:pt x="664" y="419"/>
                          </a:lnTo>
                          <a:lnTo>
                            <a:pt x="659" y="419"/>
                          </a:lnTo>
                          <a:lnTo>
                            <a:pt x="654" y="430"/>
                          </a:lnTo>
                          <a:lnTo>
                            <a:pt x="644" y="436"/>
                          </a:lnTo>
                          <a:lnTo>
                            <a:pt x="638" y="425"/>
                          </a:lnTo>
                          <a:lnTo>
                            <a:pt x="628" y="425"/>
                          </a:lnTo>
                          <a:lnTo>
                            <a:pt x="624" y="447"/>
                          </a:lnTo>
                          <a:lnTo>
                            <a:pt x="618" y="447"/>
                          </a:lnTo>
                          <a:lnTo>
                            <a:pt x="608" y="425"/>
                          </a:lnTo>
                          <a:lnTo>
                            <a:pt x="604" y="430"/>
                          </a:lnTo>
                          <a:lnTo>
                            <a:pt x="598" y="425"/>
                          </a:lnTo>
                          <a:lnTo>
                            <a:pt x="594" y="425"/>
                          </a:lnTo>
                          <a:lnTo>
                            <a:pt x="588" y="430"/>
                          </a:lnTo>
                          <a:lnTo>
                            <a:pt x="594" y="440"/>
                          </a:lnTo>
                          <a:lnTo>
                            <a:pt x="583" y="447"/>
                          </a:lnTo>
                          <a:lnTo>
                            <a:pt x="583" y="458"/>
                          </a:lnTo>
                          <a:lnTo>
                            <a:pt x="563" y="458"/>
                          </a:lnTo>
                          <a:lnTo>
                            <a:pt x="557" y="458"/>
                          </a:lnTo>
                          <a:lnTo>
                            <a:pt x="553" y="484"/>
                          </a:lnTo>
                          <a:lnTo>
                            <a:pt x="547" y="484"/>
                          </a:lnTo>
                          <a:lnTo>
                            <a:pt x="543" y="479"/>
                          </a:lnTo>
                          <a:lnTo>
                            <a:pt x="537" y="484"/>
                          </a:lnTo>
                          <a:lnTo>
                            <a:pt x="523" y="479"/>
                          </a:lnTo>
                          <a:lnTo>
                            <a:pt x="523" y="484"/>
                          </a:lnTo>
                          <a:lnTo>
                            <a:pt x="517" y="490"/>
                          </a:lnTo>
                          <a:lnTo>
                            <a:pt x="512" y="490"/>
                          </a:lnTo>
                          <a:lnTo>
                            <a:pt x="512" y="506"/>
                          </a:lnTo>
                          <a:lnTo>
                            <a:pt x="502" y="512"/>
                          </a:lnTo>
                          <a:lnTo>
                            <a:pt x="497" y="506"/>
                          </a:lnTo>
                          <a:lnTo>
                            <a:pt x="497" y="495"/>
                          </a:lnTo>
                          <a:lnTo>
                            <a:pt x="486" y="490"/>
                          </a:lnTo>
                          <a:lnTo>
                            <a:pt x="476" y="501"/>
                          </a:lnTo>
                          <a:lnTo>
                            <a:pt x="472" y="490"/>
                          </a:lnTo>
                          <a:lnTo>
                            <a:pt x="466" y="490"/>
                          </a:lnTo>
                          <a:lnTo>
                            <a:pt x="456" y="484"/>
                          </a:lnTo>
                          <a:lnTo>
                            <a:pt x="446" y="484"/>
                          </a:lnTo>
                          <a:lnTo>
                            <a:pt x="436" y="490"/>
                          </a:lnTo>
                          <a:lnTo>
                            <a:pt x="436" y="484"/>
                          </a:lnTo>
                          <a:lnTo>
                            <a:pt x="431" y="473"/>
                          </a:lnTo>
                          <a:lnTo>
                            <a:pt x="426" y="473"/>
                          </a:lnTo>
                          <a:lnTo>
                            <a:pt x="421" y="462"/>
                          </a:lnTo>
                          <a:lnTo>
                            <a:pt x="405" y="458"/>
                          </a:lnTo>
                          <a:lnTo>
                            <a:pt x="401" y="462"/>
                          </a:lnTo>
                          <a:lnTo>
                            <a:pt x="395" y="458"/>
                          </a:lnTo>
                          <a:lnTo>
                            <a:pt x="385" y="458"/>
                          </a:lnTo>
                          <a:lnTo>
                            <a:pt x="381" y="447"/>
                          </a:lnTo>
                          <a:lnTo>
                            <a:pt x="375" y="440"/>
                          </a:lnTo>
                          <a:lnTo>
                            <a:pt x="365" y="451"/>
                          </a:lnTo>
                          <a:lnTo>
                            <a:pt x="355" y="447"/>
                          </a:lnTo>
                          <a:lnTo>
                            <a:pt x="350" y="440"/>
                          </a:lnTo>
                          <a:lnTo>
                            <a:pt x="350" y="436"/>
                          </a:lnTo>
                          <a:lnTo>
                            <a:pt x="340" y="430"/>
                          </a:lnTo>
                          <a:lnTo>
                            <a:pt x="324" y="436"/>
                          </a:lnTo>
                          <a:lnTo>
                            <a:pt x="324" y="430"/>
                          </a:lnTo>
                          <a:lnTo>
                            <a:pt x="310" y="430"/>
                          </a:lnTo>
                          <a:lnTo>
                            <a:pt x="304" y="447"/>
                          </a:lnTo>
                          <a:lnTo>
                            <a:pt x="300" y="447"/>
                          </a:lnTo>
                          <a:lnTo>
                            <a:pt x="290" y="436"/>
                          </a:lnTo>
                          <a:lnTo>
                            <a:pt x="279" y="440"/>
                          </a:lnTo>
                          <a:lnTo>
                            <a:pt x="274" y="440"/>
                          </a:lnTo>
                          <a:lnTo>
                            <a:pt x="269" y="425"/>
                          </a:lnTo>
                          <a:lnTo>
                            <a:pt x="259" y="430"/>
                          </a:lnTo>
                          <a:lnTo>
                            <a:pt x="253" y="419"/>
                          </a:lnTo>
                          <a:lnTo>
                            <a:pt x="243" y="419"/>
                          </a:lnTo>
                          <a:lnTo>
                            <a:pt x="233" y="425"/>
                          </a:lnTo>
                          <a:lnTo>
                            <a:pt x="213" y="419"/>
                          </a:lnTo>
                          <a:lnTo>
                            <a:pt x="203" y="425"/>
                          </a:lnTo>
                          <a:lnTo>
                            <a:pt x="193" y="419"/>
                          </a:lnTo>
                          <a:lnTo>
                            <a:pt x="193" y="403"/>
                          </a:lnTo>
                          <a:lnTo>
                            <a:pt x="188" y="403"/>
                          </a:lnTo>
                          <a:lnTo>
                            <a:pt x="182" y="403"/>
                          </a:lnTo>
                          <a:lnTo>
                            <a:pt x="172" y="392"/>
                          </a:lnTo>
                          <a:lnTo>
                            <a:pt x="168" y="392"/>
                          </a:lnTo>
                          <a:lnTo>
                            <a:pt x="158" y="375"/>
                          </a:lnTo>
                          <a:lnTo>
                            <a:pt x="152" y="364"/>
                          </a:lnTo>
                          <a:lnTo>
                            <a:pt x="142" y="359"/>
                          </a:lnTo>
                          <a:lnTo>
                            <a:pt x="148" y="338"/>
                          </a:lnTo>
                          <a:lnTo>
                            <a:pt x="138" y="316"/>
                          </a:lnTo>
                          <a:lnTo>
                            <a:pt x="132" y="316"/>
                          </a:lnTo>
                          <a:lnTo>
                            <a:pt x="127" y="305"/>
                          </a:lnTo>
                          <a:lnTo>
                            <a:pt x="127" y="294"/>
                          </a:lnTo>
                          <a:lnTo>
                            <a:pt x="117" y="294"/>
                          </a:lnTo>
                          <a:lnTo>
                            <a:pt x="117" y="288"/>
                          </a:lnTo>
                          <a:lnTo>
                            <a:pt x="101" y="277"/>
                          </a:lnTo>
                          <a:lnTo>
                            <a:pt x="101" y="272"/>
                          </a:lnTo>
                          <a:lnTo>
                            <a:pt x="97" y="261"/>
                          </a:lnTo>
                          <a:lnTo>
                            <a:pt x="91" y="255"/>
                          </a:lnTo>
                          <a:lnTo>
                            <a:pt x="77" y="255"/>
                          </a:lnTo>
                          <a:lnTo>
                            <a:pt x="77" y="233"/>
                          </a:lnTo>
                          <a:lnTo>
                            <a:pt x="71" y="233"/>
                          </a:lnTo>
                          <a:lnTo>
                            <a:pt x="61" y="240"/>
                          </a:lnTo>
                          <a:lnTo>
                            <a:pt x="56" y="223"/>
                          </a:lnTo>
                          <a:lnTo>
                            <a:pt x="46" y="223"/>
                          </a:lnTo>
                          <a:lnTo>
                            <a:pt x="46" y="218"/>
                          </a:lnTo>
                          <a:lnTo>
                            <a:pt x="36" y="218"/>
                          </a:lnTo>
                          <a:lnTo>
                            <a:pt x="41" y="207"/>
                          </a:lnTo>
                          <a:lnTo>
                            <a:pt x="46" y="201"/>
                          </a:lnTo>
                          <a:lnTo>
                            <a:pt x="46" y="196"/>
                          </a:lnTo>
                          <a:lnTo>
                            <a:pt x="41" y="190"/>
                          </a:lnTo>
                          <a:lnTo>
                            <a:pt x="36" y="185"/>
                          </a:lnTo>
                          <a:lnTo>
                            <a:pt x="26" y="185"/>
                          </a:lnTo>
                          <a:lnTo>
                            <a:pt x="20" y="201"/>
                          </a:lnTo>
                          <a:lnTo>
                            <a:pt x="20" y="207"/>
                          </a:lnTo>
                          <a:lnTo>
                            <a:pt x="0" y="185"/>
                          </a:lnTo>
                          <a:lnTo>
                            <a:pt x="20" y="174"/>
                          </a:lnTo>
                          <a:lnTo>
                            <a:pt x="41" y="142"/>
                          </a:lnTo>
                          <a:lnTo>
                            <a:pt x="56" y="109"/>
                          </a:lnTo>
                          <a:lnTo>
                            <a:pt x="77" y="92"/>
                          </a:lnTo>
                          <a:lnTo>
                            <a:pt x="91" y="87"/>
                          </a:lnTo>
                          <a:lnTo>
                            <a:pt x="97" y="98"/>
                          </a:lnTo>
                          <a:lnTo>
                            <a:pt x="111" y="103"/>
                          </a:lnTo>
                          <a:lnTo>
                            <a:pt x="97" y="81"/>
                          </a:lnTo>
                          <a:lnTo>
                            <a:pt x="71" y="44"/>
                          </a:lnTo>
                          <a:lnTo>
                            <a:pt x="71" y="5"/>
                          </a:lnTo>
                          <a:lnTo>
                            <a:pt x="91" y="0"/>
                          </a:lnTo>
                          <a:lnTo>
                            <a:pt x="101" y="16"/>
                          </a:lnTo>
                          <a:lnTo>
                            <a:pt x="117" y="22"/>
                          </a:lnTo>
                          <a:lnTo>
                            <a:pt x="122" y="26"/>
                          </a:lnTo>
                          <a:lnTo>
                            <a:pt x="142" y="26"/>
                          </a:lnTo>
                          <a:lnTo>
                            <a:pt x="148" y="26"/>
                          </a:lnTo>
                          <a:lnTo>
                            <a:pt x="152" y="22"/>
                          </a:lnTo>
                          <a:lnTo>
                            <a:pt x="142" y="5"/>
                          </a:lnTo>
                          <a:lnTo>
                            <a:pt x="162" y="16"/>
                          </a:lnTo>
                          <a:lnTo>
                            <a:pt x="168" y="22"/>
                          </a:lnTo>
                          <a:lnTo>
                            <a:pt x="172" y="16"/>
                          </a:lnTo>
                          <a:lnTo>
                            <a:pt x="188" y="5"/>
                          </a:lnTo>
                          <a:lnTo>
                            <a:pt x="193" y="16"/>
                          </a:lnTo>
                          <a:lnTo>
                            <a:pt x="198" y="16"/>
                          </a:lnTo>
                          <a:lnTo>
                            <a:pt x="198" y="37"/>
                          </a:lnTo>
                          <a:lnTo>
                            <a:pt x="213" y="26"/>
                          </a:lnTo>
                          <a:lnTo>
                            <a:pt x="219" y="37"/>
                          </a:lnTo>
                          <a:lnTo>
                            <a:pt x="229" y="37"/>
                          </a:lnTo>
                          <a:lnTo>
                            <a:pt x="223" y="59"/>
                          </a:lnTo>
                          <a:lnTo>
                            <a:pt x="233" y="59"/>
                          </a:lnTo>
                          <a:lnTo>
                            <a:pt x="239" y="54"/>
                          </a:lnTo>
                          <a:lnTo>
                            <a:pt x="253" y="65"/>
                          </a:lnTo>
                          <a:lnTo>
                            <a:pt x="263" y="65"/>
                          </a:lnTo>
                          <a:lnTo>
                            <a:pt x="263" y="76"/>
                          </a:lnTo>
                          <a:lnTo>
                            <a:pt x="269" y="81"/>
                          </a:lnTo>
                          <a:lnTo>
                            <a:pt x="274" y="70"/>
                          </a:lnTo>
                          <a:lnTo>
                            <a:pt x="279" y="81"/>
                          </a:lnTo>
                          <a:lnTo>
                            <a:pt x="274" y="87"/>
                          </a:lnTo>
                          <a:lnTo>
                            <a:pt x="279" y="98"/>
                          </a:lnTo>
                          <a:lnTo>
                            <a:pt x="290" y="98"/>
                          </a:lnTo>
                          <a:lnTo>
                            <a:pt x="294" y="103"/>
                          </a:lnTo>
                          <a:lnTo>
                            <a:pt x="304" y="103"/>
                          </a:lnTo>
                          <a:lnTo>
                            <a:pt x="310" y="109"/>
                          </a:lnTo>
                          <a:lnTo>
                            <a:pt x="314" y="109"/>
                          </a:lnTo>
                          <a:lnTo>
                            <a:pt x="324" y="98"/>
                          </a:lnTo>
                          <a:lnTo>
                            <a:pt x="330" y="98"/>
                          </a:lnTo>
                          <a:lnTo>
                            <a:pt x="340" y="103"/>
                          </a:lnTo>
                          <a:lnTo>
                            <a:pt x="345" y="92"/>
                          </a:lnTo>
                          <a:lnTo>
                            <a:pt x="350" y="98"/>
                          </a:lnTo>
                          <a:lnTo>
                            <a:pt x="355" y="92"/>
                          </a:lnTo>
                          <a:lnTo>
                            <a:pt x="365" y="109"/>
                          </a:lnTo>
                          <a:lnTo>
                            <a:pt x="375" y="98"/>
                          </a:lnTo>
                          <a:lnTo>
                            <a:pt x="375" y="81"/>
                          </a:lnTo>
                          <a:lnTo>
                            <a:pt x="381" y="81"/>
                          </a:lnTo>
                          <a:lnTo>
                            <a:pt x="385" y="81"/>
                          </a:lnTo>
                          <a:lnTo>
                            <a:pt x="391" y="103"/>
                          </a:lnTo>
                          <a:lnTo>
                            <a:pt x="401" y="92"/>
                          </a:lnTo>
                          <a:lnTo>
                            <a:pt x="411" y="98"/>
                          </a:lnTo>
                          <a:lnTo>
                            <a:pt x="415" y="98"/>
                          </a:lnTo>
                          <a:lnTo>
                            <a:pt x="426" y="92"/>
                          </a:lnTo>
                          <a:lnTo>
                            <a:pt x="426" y="98"/>
                          </a:lnTo>
                          <a:lnTo>
                            <a:pt x="436" y="114"/>
                          </a:lnTo>
                          <a:lnTo>
                            <a:pt x="421" y="114"/>
                          </a:lnTo>
                          <a:lnTo>
                            <a:pt x="411" y="124"/>
                          </a:lnTo>
                          <a:lnTo>
                            <a:pt x="405" y="135"/>
                          </a:lnTo>
                          <a:lnTo>
                            <a:pt x="401" y="157"/>
                          </a:lnTo>
                          <a:lnTo>
                            <a:pt x="405" y="163"/>
                          </a:lnTo>
                          <a:lnTo>
                            <a:pt x="411" y="174"/>
                          </a:lnTo>
                          <a:lnTo>
                            <a:pt x="426" y="163"/>
                          </a:lnTo>
                          <a:lnTo>
                            <a:pt x="431" y="168"/>
                          </a:lnTo>
                          <a:lnTo>
                            <a:pt x="436" y="153"/>
                          </a:lnTo>
                          <a:lnTo>
                            <a:pt x="442" y="153"/>
                          </a:lnTo>
                          <a:lnTo>
                            <a:pt x="442" y="146"/>
                          </a:lnTo>
                          <a:lnTo>
                            <a:pt x="446" y="146"/>
                          </a:lnTo>
                          <a:lnTo>
                            <a:pt x="456" y="163"/>
                          </a:lnTo>
                          <a:lnTo>
                            <a:pt x="462" y="146"/>
                          </a:lnTo>
                          <a:lnTo>
                            <a:pt x="466" y="146"/>
                          </a:lnTo>
                          <a:lnTo>
                            <a:pt x="482" y="146"/>
                          </a:lnTo>
                          <a:lnTo>
                            <a:pt x="472" y="163"/>
                          </a:lnTo>
                          <a:lnTo>
                            <a:pt x="482" y="168"/>
                          </a:lnTo>
                          <a:lnTo>
                            <a:pt x="492" y="163"/>
                          </a:lnTo>
                          <a:lnTo>
                            <a:pt x="497" y="174"/>
                          </a:lnTo>
                          <a:lnTo>
                            <a:pt x="507" y="168"/>
                          </a:lnTo>
                          <a:lnTo>
                            <a:pt x="512" y="174"/>
                          </a:lnTo>
                          <a:lnTo>
                            <a:pt x="523" y="174"/>
                          </a:lnTo>
                          <a:lnTo>
                            <a:pt x="533" y="163"/>
                          </a:lnTo>
                          <a:lnTo>
                            <a:pt x="533" y="168"/>
                          </a:lnTo>
                          <a:lnTo>
                            <a:pt x="553" y="168"/>
                          </a:lnTo>
                          <a:lnTo>
                            <a:pt x="553" y="174"/>
                          </a:lnTo>
                          <a:lnTo>
                            <a:pt x="553" y="179"/>
                          </a:lnTo>
                          <a:lnTo>
                            <a:pt x="553" y="190"/>
                          </a:lnTo>
                          <a:lnTo>
                            <a:pt x="543" y="196"/>
                          </a:lnTo>
                          <a:lnTo>
                            <a:pt x="547" y="201"/>
                          </a:lnTo>
                          <a:lnTo>
                            <a:pt x="543" y="212"/>
                          </a:lnTo>
                          <a:lnTo>
                            <a:pt x="557" y="218"/>
                          </a:lnTo>
                          <a:lnTo>
                            <a:pt x="557" y="212"/>
                          </a:lnTo>
                          <a:lnTo>
                            <a:pt x="557" y="207"/>
                          </a:lnTo>
                          <a:lnTo>
                            <a:pt x="563" y="196"/>
                          </a:lnTo>
                          <a:lnTo>
                            <a:pt x="567" y="196"/>
                          </a:lnTo>
                          <a:lnTo>
                            <a:pt x="578" y="185"/>
                          </a:lnTo>
                          <a:lnTo>
                            <a:pt x="583" y="185"/>
                          </a:lnTo>
                          <a:lnTo>
                            <a:pt x="583" y="190"/>
                          </a:lnTo>
                          <a:lnTo>
                            <a:pt x="588" y="201"/>
                          </a:lnTo>
                          <a:lnTo>
                            <a:pt x="594" y="212"/>
                          </a:lnTo>
                          <a:lnTo>
                            <a:pt x="583" y="218"/>
                          </a:lnTo>
                          <a:lnTo>
                            <a:pt x="583" y="223"/>
                          </a:lnTo>
                          <a:lnTo>
                            <a:pt x="598" y="229"/>
                          </a:lnTo>
                          <a:lnTo>
                            <a:pt x="598" y="212"/>
                          </a:lnTo>
                          <a:lnTo>
                            <a:pt x="604" y="207"/>
                          </a:lnTo>
                          <a:lnTo>
                            <a:pt x="608" y="207"/>
                          </a:lnTo>
                          <a:lnTo>
                            <a:pt x="618" y="201"/>
                          </a:lnTo>
                          <a:lnTo>
                            <a:pt x="624" y="201"/>
                          </a:lnTo>
                          <a:lnTo>
                            <a:pt x="628" y="212"/>
                          </a:lnTo>
                          <a:lnTo>
                            <a:pt x="638" y="207"/>
                          </a:lnTo>
                          <a:lnTo>
                            <a:pt x="644" y="201"/>
                          </a:lnTo>
                          <a:lnTo>
                            <a:pt x="654" y="207"/>
                          </a:lnTo>
                          <a:lnTo>
                            <a:pt x="654" y="201"/>
                          </a:lnTo>
                          <a:lnTo>
                            <a:pt x="669" y="207"/>
                          </a:lnTo>
                          <a:lnTo>
                            <a:pt x="675" y="207"/>
                          </a:lnTo>
                          <a:lnTo>
                            <a:pt x="685" y="218"/>
                          </a:lnTo>
                          <a:lnTo>
                            <a:pt x="689" y="218"/>
                          </a:lnTo>
                          <a:lnTo>
                            <a:pt x="705" y="229"/>
                          </a:lnTo>
                          <a:lnTo>
                            <a:pt x="695" y="251"/>
                          </a:lnTo>
                          <a:lnTo>
                            <a:pt x="705" y="251"/>
                          </a:lnTo>
                          <a:lnTo>
                            <a:pt x="705" y="272"/>
                          </a:lnTo>
                        </a:path>
                      </a:pathLst>
                    </a:custGeom>
                    <a:noFill/>
                    <a:ln w="12700" cap="rnd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MS PGothic" panose="020B0600070205080204" pitchFamily="34" charset="-128"/>
                        <a:cs typeface="+mn-cs"/>
                      </a:endParaRPr>
                    </a:p>
                  </p:txBody>
                </p:sp>
                <p:grpSp>
                  <p:nvGrpSpPr>
                    <p:cNvPr id="330" name="Groupe 5">
                      <a:extLst>
                        <a:ext uri="{FF2B5EF4-FFF2-40B4-BE49-F238E27FC236}">
                          <a16:creationId xmlns:a16="http://schemas.microsoft.com/office/drawing/2014/main" id="{11E41D83-A76D-478F-9A02-67EFFDBA451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5138117" y="1209675"/>
                      <a:ext cx="1801812" cy="1149350"/>
                      <a:chOff x="5138117" y="1209675"/>
                      <a:chExt cx="1801812" cy="1149350"/>
                    </a:xfrm>
                  </p:grpSpPr>
                  <p:sp>
                    <p:nvSpPr>
                      <p:cNvPr id="331" name="Freeform 37">
                        <a:extLst>
                          <a:ext uri="{FF2B5EF4-FFF2-40B4-BE49-F238E27FC236}">
                            <a16:creationId xmlns:a16="http://schemas.microsoft.com/office/drawing/2014/main" id="{21A52BDE-B444-4F9F-B07E-DAA17B19B47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138117" y="1270000"/>
                        <a:ext cx="1092200" cy="1038225"/>
                      </a:xfrm>
                      <a:custGeom>
                        <a:avLst/>
                        <a:gdLst>
                          <a:gd name="T0" fmla="*/ 2147483646 w 641"/>
                          <a:gd name="T1" fmla="*/ 2147483646 h 654"/>
                          <a:gd name="T2" fmla="*/ 2147483646 w 641"/>
                          <a:gd name="T3" fmla="*/ 2147483646 h 654"/>
                          <a:gd name="T4" fmla="*/ 2147483646 w 641"/>
                          <a:gd name="T5" fmla="*/ 2147483646 h 654"/>
                          <a:gd name="T6" fmla="*/ 2147483646 w 641"/>
                          <a:gd name="T7" fmla="*/ 2147483646 h 654"/>
                          <a:gd name="T8" fmla="*/ 2147483646 w 641"/>
                          <a:gd name="T9" fmla="*/ 2147483646 h 654"/>
                          <a:gd name="T10" fmla="*/ 2147483646 w 641"/>
                          <a:gd name="T11" fmla="*/ 2147483646 h 654"/>
                          <a:gd name="T12" fmla="*/ 2147483646 w 641"/>
                          <a:gd name="T13" fmla="*/ 2147483646 h 654"/>
                          <a:gd name="T14" fmla="*/ 2147483646 w 641"/>
                          <a:gd name="T15" fmla="*/ 2147483646 h 654"/>
                          <a:gd name="T16" fmla="*/ 2147483646 w 641"/>
                          <a:gd name="T17" fmla="*/ 2147483646 h 654"/>
                          <a:gd name="T18" fmla="*/ 2147483646 w 641"/>
                          <a:gd name="T19" fmla="*/ 2147483646 h 654"/>
                          <a:gd name="T20" fmla="*/ 2147483646 w 641"/>
                          <a:gd name="T21" fmla="*/ 2147483646 h 654"/>
                          <a:gd name="T22" fmla="*/ 2147483646 w 641"/>
                          <a:gd name="T23" fmla="*/ 2147483646 h 654"/>
                          <a:gd name="T24" fmla="*/ 2147483646 w 641"/>
                          <a:gd name="T25" fmla="*/ 2147483646 h 654"/>
                          <a:gd name="T26" fmla="*/ 2147483646 w 641"/>
                          <a:gd name="T27" fmla="*/ 2147483646 h 654"/>
                          <a:gd name="T28" fmla="*/ 2147483646 w 641"/>
                          <a:gd name="T29" fmla="*/ 2147483646 h 654"/>
                          <a:gd name="T30" fmla="*/ 2147483646 w 641"/>
                          <a:gd name="T31" fmla="*/ 2147483646 h 654"/>
                          <a:gd name="T32" fmla="*/ 2147483646 w 641"/>
                          <a:gd name="T33" fmla="*/ 2147483646 h 654"/>
                          <a:gd name="T34" fmla="*/ 2147483646 w 641"/>
                          <a:gd name="T35" fmla="*/ 2147483646 h 654"/>
                          <a:gd name="T36" fmla="*/ 2147483646 w 641"/>
                          <a:gd name="T37" fmla="*/ 2147483646 h 654"/>
                          <a:gd name="T38" fmla="*/ 2147483646 w 641"/>
                          <a:gd name="T39" fmla="*/ 2147483646 h 654"/>
                          <a:gd name="T40" fmla="*/ 2147483646 w 641"/>
                          <a:gd name="T41" fmla="*/ 2147483646 h 654"/>
                          <a:gd name="T42" fmla="*/ 2147483646 w 641"/>
                          <a:gd name="T43" fmla="*/ 2147483646 h 654"/>
                          <a:gd name="T44" fmla="*/ 2147483646 w 641"/>
                          <a:gd name="T45" fmla="*/ 2147483646 h 654"/>
                          <a:gd name="T46" fmla="*/ 2147483646 w 641"/>
                          <a:gd name="T47" fmla="*/ 2147483646 h 654"/>
                          <a:gd name="T48" fmla="*/ 2147483646 w 641"/>
                          <a:gd name="T49" fmla="*/ 2147483646 h 654"/>
                          <a:gd name="T50" fmla="*/ 2147483646 w 641"/>
                          <a:gd name="T51" fmla="*/ 2147483646 h 654"/>
                          <a:gd name="T52" fmla="*/ 2147483646 w 641"/>
                          <a:gd name="T53" fmla="*/ 2147483646 h 654"/>
                          <a:gd name="T54" fmla="*/ 2147483646 w 641"/>
                          <a:gd name="T55" fmla="*/ 2147483646 h 654"/>
                          <a:gd name="T56" fmla="*/ 2147483646 w 641"/>
                          <a:gd name="T57" fmla="*/ 2147483646 h 654"/>
                          <a:gd name="T58" fmla="*/ 2147483646 w 641"/>
                          <a:gd name="T59" fmla="*/ 2147483646 h 654"/>
                          <a:gd name="T60" fmla="*/ 2147483646 w 641"/>
                          <a:gd name="T61" fmla="*/ 2147483646 h 654"/>
                          <a:gd name="T62" fmla="*/ 2147483646 w 641"/>
                          <a:gd name="T63" fmla="*/ 2147483646 h 654"/>
                          <a:gd name="T64" fmla="*/ 2147483646 w 641"/>
                          <a:gd name="T65" fmla="*/ 2147483646 h 654"/>
                          <a:gd name="T66" fmla="*/ 2147483646 w 641"/>
                          <a:gd name="T67" fmla="*/ 2147483646 h 654"/>
                          <a:gd name="T68" fmla="*/ 2147483646 w 641"/>
                          <a:gd name="T69" fmla="*/ 2147483646 h 654"/>
                          <a:gd name="T70" fmla="*/ 2147483646 w 641"/>
                          <a:gd name="T71" fmla="*/ 2147483646 h 654"/>
                          <a:gd name="T72" fmla="*/ 2147483646 w 641"/>
                          <a:gd name="T73" fmla="*/ 2147483646 h 654"/>
                          <a:gd name="T74" fmla="*/ 2147483646 w 641"/>
                          <a:gd name="T75" fmla="*/ 2147483646 h 654"/>
                          <a:gd name="T76" fmla="*/ 2147483646 w 641"/>
                          <a:gd name="T77" fmla="*/ 2147483646 h 654"/>
                          <a:gd name="T78" fmla="*/ 2147483646 w 641"/>
                          <a:gd name="T79" fmla="*/ 2147483646 h 654"/>
                          <a:gd name="T80" fmla="*/ 2147483646 w 641"/>
                          <a:gd name="T81" fmla="*/ 2147483646 h 654"/>
                          <a:gd name="T82" fmla="*/ 2147483646 w 641"/>
                          <a:gd name="T83" fmla="*/ 2147483646 h 654"/>
                          <a:gd name="T84" fmla="*/ 2147483646 w 641"/>
                          <a:gd name="T85" fmla="*/ 2147483646 h 654"/>
                          <a:gd name="T86" fmla="*/ 2147483646 w 641"/>
                          <a:gd name="T87" fmla="*/ 2147483646 h 654"/>
                          <a:gd name="T88" fmla="*/ 2147483646 w 641"/>
                          <a:gd name="T89" fmla="*/ 2147483646 h 654"/>
                          <a:gd name="T90" fmla="*/ 2147483646 w 641"/>
                          <a:gd name="T91" fmla="*/ 2147483646 h 654"/>
                          <a:gd name="T92" fmla="*/ 2147483646 w 641"/>
                          <a:gd name="T93" fmla="*/ 2147483646 h 654"/>
                          <a:gd name="T94" fmla="*/ 2147483646 w 641"/>
                          <a:gd name="T95" fmla="*/ 2147483646 h 654"/>
                          <a:gd name="T96" fmla="*/ 2147483646 w 641"/>
                          <a:gd name="T97" fmla="*/ 2147483646 h 654"/>
                          <a:gd name="T98" fmla="*/ 2147483646 w 641"/>
                          <a:gd name="T99" fmla="*/ 2147483646 h 654"/>
                          <a:gd name="T100" fmla="*/ 2147483646 w 641"/>
                          <a:gd name="T101" fmla="*/ 2147483646 h 654"/>
                          <a:gd name="T102" fmla="*/ 2147483646 w 641"/>
                          <a:gd name="T103" fmla="*/ 2147483646 h 654"/>
                          <a:gd name="T104" fmla="*/ 2147483646 w 641"/>
                          <a:gd name="T105" fmla="*/ 2147483646 h 654"/>
                          <a:gd name="T106" fmla="*/ 2147483646 w 641"/>
                          <a:gd name="T107" fmla="*/ 2147483646 h 654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60000 65536"/>
                          <a:gd name="T145" fmla="*/ 0 60000 65536"/>
                          <a:gd name="T146" fmla="*/ 0 60000 65536"/>
                          <a:gd name="T147" fmla="*/ 0 60000 65536"/>
                          <a:gd name="T148" fmla="*/ 0 60000 65536"/>
                          <a:gd name="T149" fmla="*/ 0 60000 65536"/>
                          <a:gd name="T150" fmla="*/ 0 60000 65536"/>
                          <a:gd name="T151" fmla="*/ 0 60000 65536"/>
                          <a:gd name="T152" fmla="*/ 0 60000 65536"/>
                          <a:gd name="T153" fmla="*/ 0 60000 65536"/>
                          <a:gd name="T154" fmla="*/ 0 60000 65536"/>
                          <a:gd name="T155" fmla="*/ 0 60000 65536"/>
                          <a:gd name="T156" fmla="*/ 0 60000 65536"/>
                          <a:gd name="T157" fmla="*/ 0 60000 65536"/>
                          <a:gd name="T158" fmla="*/ 0 60000 65536"/>
                          <a:gd name="T159" fmla="*/ 0 60000 65536"/>
                          <a:gd name="T160" fmla="*/ 0 60000 65536"/>
                          <a:gd name="T161" fmla="*/ 0 60000 65536"/>
                        </a:gdLst>
                        <a:ahLst/>
                        <a:cxnLst>
                          <a:cxn ang="T108">
                            <a:pos x="T0" y="T1"/>
                          </a:cxn>
                          <a:cxn ang="T109">
                            <a:pos x="T2" y="T3"/>
                          </a:cxn>
                          <a:cxn ang="T110">
                            <a:pos x="T4" y="T5"/>
                          </a:cxn>
                          <a:cxn ang="T111">
                            <a:pos x="T6" y="T7"/>
                          </a:cxn>
                          <a:cxn ang="T112">
                            <a:pos x="T8" y="T9"/>
                          </a:cxn>
                          <a:cxn ang="T113">
                            <a:pos x="T10" y="T11"/>
                          </a:cxn>
                          <a:cxn ang="T114">
                            <a:pos x="T12" y="T13"/>
                          </a:cxn>
                          <a:cxn ang="T115">
                            <a:pos x="T14" y="T15"/>
                          </a:cxn>
                          <a:cxn ang="T116">
                            <a:pos x="T16" y="T17"/>
                          </a:cxn>
                          <a:cxn ang="T117">
                            <a:pos x="T18" y="T19"/>
                          </a:cxn>
                          <a:cxn ang="T118">
                            <a:pos x="T20" y="T21"/>
                          </a:cxn>
                          <a:cxn ang="T119">
                            <a:pos x="T22" y="T23"/>
                          </a:cxn>
                          <a:cxn ang="T120">
                            <a:pos x="T24" y="T25"/>
                          </a:cxn>
                          <a:cxn ang="T121">
                            <a:pos x="T26" y="T27"/>
                          </a:cxn>
                          <a:cxn ang="T122">
                            <a:pos x="T28" y="T29"/>
                          </a:cxn>
                          <a:cxn ang="T123">
                            <a:pos x="T30" y="T31"/>
                          </a:cxn>
                          <a:cxn ang="T124">
                            <a:pos x="T32" y="T33"/>
                          </a:cxn>
                          <a:cxn ang="T125">
                            <a:pos x="T34" y="T35"/>
                          </a:cxn>
                          <a:cxn ang="T126">
                            <a:pos x="T36" y="T37"/>
                          </a:cxn>
                          <a:cxn ang="T127">
                            <a:pos x="T38" y="T39"/>
                          </a:cxn>
                          <a:cxn ang="T128">
                            <a:pos x="T40" y="T41"/>
                          </a:cxn>
                          <a:cxn ang="T129">
                            <a:pos x="T42" y="T43"/>
                          </a:cxn>
                          <a:cxn ang="T130">
                            <a:pos x="T44" y="T45"/>
                          </a:cxn>
                          <a:cxn ang="T131">
                            <a:pos x="T46" y="T47"/>
                          </a:cxn>
                          <a:cxn ang="T132">
                            <a:pos x="T48" y="T49"/>
                          </a:cxn>
                          <a:cxn ang="T133">
                            <a:pos x="T50" y="T51"/>
                          </a:cxn>
                          <a:cxn ang="T134">
                            <a:pos x="T52" y="T53"/>
                          </a:cxn>
                          <a:cxn ang="T135">
                            <a:pos x="T54" y="T55"/>
                          </a:cxn>
                          <a:cxn ang="T136">
                            <a:pos x="T56" y="T57"/>
                          </a:cxn>
                          <a:cxn ang="T137">
                            <a:pos x="T58" y="T59"/>
                          </a:cxn>
                          <a:cxn ang="T138">
                            <a:pos x="T60" y="T61"/>
                          </a:cxn>
                          <a:cxn ang="T139">
                            <a:pos x="T62" y="T63"/>
                          </a:cxn>
                          <a:cxn ang="T140">
                            <a:pos x="T64" y="T65"/>
                          </a:cxn>
                          <a:cxn ang="T141">
                            <a:pos x="T66" y="T67"/>
                          </a:cxn>
                          <a:cxn ang="T142">
                            <a:pos x="T68" y="T69"/>
                          </a:cxn>
                          <a:cxn ang="T143">
                            <a:pos x="T70" y="T71"/>
                          </a:cxn>
                          <a:cxn ang="T144">
                            <a:pos x="T72" y="T73"/>
                          </a:cxn>
                          <a:cxn ang="T145">
                            <a:pos x="T74" y="T75"/>
                          </a:cxn>
                          <a:cxn ang="T146">
                            <a:pos x="T76" y="T77"/>
                          </a:cxn>
                          <a:cxn ang="T147">
                            <a:pos x="T78" y="T79"/>
                          </a:cxn>
                          <a:cxn ang="T148">
                            <a:pos x="T80" y="T81"/>
                          </a:cxn>
                          <a:cxn ang="T149">
                            <a:pos x="T82" y="T83"/>
                          </a:cxn>
                          <a:cxn ang="T150">
                            <a:pos x="T84" y="T85"/>
                          </a:cxn>
                          <a:cxn ang="T151">
                            <a:pos x="T86" y="T87"/>
                          </a:cxn>
                          <a:cxn ang="T152">
                            <a:pos x="T88" y="T89"/>
                          </a:cxn>
                          <a:cxn ang="T153">
                            <a:pos x="T90" y="T91"/>
                          </a:cxn>
                          <a:cxn ang="T154">
                            <a:pos x="T92" y="T93"/>
                          </a:cxn>
                          <a:cxn ang="T155">
                            <a:pos x="T94" y="T95"/>
                          </a:cxn>
                          <a:cxn ang="T156">
                            <a:pos x="T96" y="T97"/>
                          </a:cxn>
                          <a:cxn ang="T157">
                            <a:pos x="T98" y="T99"/>
                          </a:cxn>
                          <a:cxn ang="T158">
                            <a:pos x="T100" y="T101"/>
                          </a:cxn>
                          <a:cxn ang="T159">
                            <a:pos x="T102" y="T103"/>
                          </a:cxn>
                          <a:cxn ang="T160">
                            <a:pos x="T104" y="T105"/>
                          </a:cxn>
                          <a:cxn ang="T161">
                            <a:pos x="T106" y="T107"/>
                          </a:cxn>
                        </a:cxnLst>
                        <a:rect l="0" t="0" r="r" b="b"/>
                        <a:pathLst>
                          <a:path w="641" h="654">
                            <a:moveTo>
                              <a:pt x="554" y="625"/>
                            </a:moveTo>
                            <a:lnTo>
                              <a:pt x="549" y="625"/>
                            </a:lnTo>
                            <a:lnTo>
                              <a:pt x="538" y="631"/>
                            </a:lnTo>
                            <a:lnTo>
                              <a:pt x="534" y="631"/>
                            </a:lnTo>
                            <a:lnTo>
                              <a:pt x="528" y="636"/>
                            </a:lnTo>
                            <a:lnTo>
                              <a:pt x="528" y="653"/>
                            </a:lnTo>
                            <a:lnTo>
                              <a:pt x="514" y="647"/>
                            </a:lnTo>
                            <a:lnTo>
                              <a:pt x="514" y="642"/>
                            </a:lnTo>
                            <a:lnTo>
                              <a:pt x="524" y="636"/>
                            </a:lnTo>
                            <a:lnTo>
                              <a:pt x="518" y="625"/>
                            </a:lnTo>
                            <a:lnTo>
                              <a:pt x="514" y="614"/>
                            </a:lnTo>
                            <a:lnTo>
                              <a:pt x="514" y="609"/>
                            </a:lnTo>
                            <a:lnTo>
                              <a:pt x="508" y="609"/>
                            </a:lnTo>
                            <a:lnTo>
                              <a:pt x="498" y="620"/>
                            </a:lnTo>
                            <a:lnTo>
                              <a:pt x="493" y="620"/>
                            </a:lnTo>
                            <a:lnTo>
                              <a:pt x="488" y="631"/>
                            </a:lnTo>
                            <a:lnTo>
                              <a:pt x="488" y="636"/>
                            </a:lnTo>
                            <a:lnTo>
                              <a:pt x="488" y="642"/>
                            </a:lnTo>
                            <a:lnTo>
                              <a:pt x="473" y="636"/>
                            </a:lnTo>
                            <a:lnTo>
                              <a:pt x="477" y="625"/>
                            </a:lnTo>
                            <a:lnTo>
                              <a:pt x="473" y="620"/>
                            </a:lnTo>
                            <a:lnTo>
                              <a:pt x="483" y="614"/>
                            </a:lnTo>
                            <a:lnTo>
                              <a:pt x="483" y="603"/>
                            </a:lnTo>
                            <a:lnTo>
                              <a:pt x="483" y="599"/>
                            </a:lnTo>
                            <a:lnTo>
                              <a:pt x="483" y="592"/>
                            </a:lnTo>
                            <a:lnTo>
                              <a:pt x="463" y="592"/>
                            </a:lnTo>
                            <a:lnTo>
                              <a:pt x="463" y="588"/>
                            </a:lnTo>
                            <a:lnTo>
                              <a:pt x="453" y="599"/>
                            </a:lnTo>
                            <a:lnTo>
                              <a:pt x="443" y="599"/>
                            </a:lnTo>
                            <a:lnTo>
                              <a:pt x="437" y="592"/>
                            </a:lnTo>
                            <a:lnTo>
                              <a:pt x="427" y="599"/>
                            </a:lnTo>
                            <a:lnTo>
                              <a:pt x="422" y="588"/>
                            </a:lnTo>
                            <a:lnTo>
                              <a:pt x="412" y="592"/>
                            </a:lnTo>
                            <a:lnTo>
                              <a:pt x="402" y="588"/>
                            </a:lnTo>
                            <a:lnTo>
                              <a:pt x="412" y="571"/>
                            </a:lnTo>
                            <a:lnTo>
                              <a:pt x="396" y="571"/>
                            </a:lnTo>
                            <a:lnTo>
                              <a:pt x="392" y="571"/>
                            </a:lnTo>
                            <a:lnTo>
                              <a:pt x="386" y="588"/>
                            </a:lnTo>
                            <a:lnTo>
                              <a:pt x="376" y="571"/>
                            </a:lnTo>
                            <a:lnTo>
                              <a:pt x="372" y="571"/>
                            </a:lnTo>
                            <a:lnTo>
                              <a:pt x="372" y="577"/>
                            </a:lnTo>
                            <a:lnTo>
                              <a:pt x="366" y="577"/>
                            </a:lnTo>
                            <a:lnTo>
                              <a:pt x="361" y="592"/>
                            </a:lnTo>
                            <a:lnTo>
                              <a:pt x="356" y="588"/>
                            </a:lnTo>
                            <a:lnTo>
                              <a:pt x="341" y="599"/>
                            </a:lnTo>
                            <a:lnTo>
                              <a:pt x="335" y="588"/>
                            </a:lnTo>
                            <a:lnTo>
                              <a:pt x="331" y="581"/>
                            </a:lnTo>
                            <a:lnTo>
                              <a:pt x="335" y="560"/>
                            </a:lnTo>
                            <a:lnTo>
                              <a:pt x="341" y="549"/>
                            </a:lnTo>
                            <a:lnTo>
                              <a:pt x="351" y="538"/>
                            </a:lnTo>
                            <a:lnTo>
                              <a:pt x="366" y="538"/>
                            </a:lnTo>
                            <a:lnTo>
                              <a:pt x="356" y="522"/>
                            </a:lnTo>
                            <a:lnTo>
                              <a:pt x="356" y="516"/>
                            </a:lnTo>
                            <a:lnTo>
                              <a:pt x="345" y="522"/>
                            </a:lnTo>
                            <a:lnTo>
                              <a:pt x="341" y="522"/>
                            </a:lnTo>
                            <a:lnTo>
                              <a:pt x="331" y="516"/>
                            </a:lnTo>
                            <a:lnTo>
                              <a:pt x="321" y="527"/>
                            </a:lnTo>
                            <a:lnTo>
                              <a:pt x="315" y="505"/>
                            </a:lnTo>
                            <a:lnTo>
                              <a:pt x="311" y="505"/>
                            </a:lnTo>
                            <a:lnTo>
                              <a:pt x="305" y="505"/>
                            </a:lnTo>
                            <a:lnTo>
                              <a:pt x="305" y="522"/>
                            </a:lnTo>
                            <a:lnTo>
                              <a:pt x="295" y="533"/>
                            </a:lnTo>
                            <a:lnTo>
                              <a:pt x="284" y="516"/>
                            </a:lnTo>
                            <a:lnTo>
                              <a:pt x="280" y="522"/>
                            </a:lnTo>
                            <a:lnTo>
                              <a:pt x="274" y="516"/>
                            </a:lnTo>
                            <a:lnTo>
                              <a:pt x="270" y="527"/>
                            </a:lnTo>
                            <a:lnTo>
                              <a:pt x="260" y="522"/>
                            </a:lnTo>
                            <a:lnTo>
                              <a:pt x="254" y="522"/>
                            </a:lnTo>
                            <a:lnTo>
                              <a:pt x="244" y="533"/>
                            </a:lnTo>
                            <a:lnTo>
                              <a:pt x="239" y="533"/>
                            </a:lnTo>
                            <a:lnTo>
                              <a:pt x="234" y="527"/>
                            </a:lnTo>
                            <a:lnTo>
                              <a:pt x="223" y="527"/>
                            </a:lnTo>
                            <a:lnTo>
                              <a:pt x="219" y="522"/>
                            </a:lnTo>
                            <a:lnTo>
                              <a:pt x="209" y="522"/>
                            </a:lnTo>
                            <a:lnTo>
                              <a:pt x="203" y="512"/>
                            </a:lnTo>
                            <a:lnTo>
                              <a:pt x="209" y="505"/>
                            </a:lnTo>
                            <a:lnTo>
                              <a:pt x="203" y="494"/>
                            </a:lnTo>
                            <a:lnTo>
                              <a:pt x="199" y="505"/>
                            </a:lnTo>
                            <a:lnTo>
                              <a:pt x="193" y="501"/>
                            </a:lnTo>
                            <a:lnTo>
                              <a:pt x="193" y="490"/>
                            </a:lnTo>
                            <a:lnTo>
                              <a:pt x="183" y="490"/>
                            </a:lnTo>
                            <a:lnTo>
                              <a:pt x="168" y="479"/>
                            </a:lnTo>
                            <a:lnTo>
                              <a:pt x="163" y="484"/>
                            </a:lnTo>
                            <a:lnTo>
                              <a:pt x="152" y="484"/>
                            </a:lnTo>
                            <a:lnTo>
                              <a:pt x="158" y="462"/>
                            </a:lnTo>
                            <a:lnTo>
                              <a:pt x="148" y="462"/>
                            </a:lnTo>
                            <a:lnTo>
                              <a:pt x="142" y="451"/>
                            </a:lnTo>
                            <a:lnTo>
                              <a:pt x="128" y="462"/>
                            </a:lnTo>
                            <a:lnTo>
                              <a:pt x="128" y="440"/>
                            </a:lnTo>
                            <a:lnTo>
                              <a:pt x="122" y="440"/>
                            </a:lnTo>
                            <a:lnTo>
                              <a:pt x="118" y="429"/>
                            </a:lnTo>
                            <a:lnTo>
                              <a:pt x="102" y="440"/>
                            </a:lnTo>
                            <a:lnTo>
                              <a:pt x="97" y="446"/>
                            </a:lnTo>
                            <a:lnTo>
                              <a:pt x="91" y="440"/>
                            </a:lnTo>
                            <a:lnTo>
                              <a:pt x="71" y="429"/>
                            </a:lnTo>
                            <a:lnTo>
                              <a:pt x="81" y="446"/>
                            </a:lnTo>
                            <a:lnTo>
                              <a:pt x="77" y="451"/>
                            </a:lnTo>
                            <a:lnTo>
                              <a:pt x="71" y="451"/>
                            </a:lnTo>
                            <a:lnTo>
                              <a:pt x="51" y="451"/>
                            </a:lnTo>
                            <a:lnTo>
                              <a:pt x="46" y="446"/>
                            </a:lnTo>
                            <a:lnTo>
                              <a:pt x="30" y="440"/>
                            </a:lnTo>
                            <a:lnTo>
                              <a:pt x="20" y="424"/>
                            </a:lnTo>
                            <a:lnTo>
                              <a:pt x="26" y="407"/>
                            </a:lnTo>
                            <a:lnTo>
                              <a:pt x="16" y="418"/>
                            </a:lnTo>
                            <a:lnTo>
                              <a:pt x="10" y="414"/>
                            </a:lnTo>
                            <a:lnTo>
                              <a:pt x="0" y="403"/>
                            </a:lnTo>
                            <a:lnTo>
                              <a:pt x="0" y="392"/>
                            </a:lnTo>
                            <a:lnTo>
                              <a:pt x="0" y="353"/>
                            </a:lnTo>
                            <a:lnTo>
                              <a:pt x="0" y="348"/>
                            </a:lnTo>
                            <a:lnTo>
                              <a:pt x="6" y="299"/>
                            </a:lnTo>
                            <a:lnTo>
                              <a:pt x="6" y="288"/>
                            </a:lnTo>
                            <a:lnTo>
                              <a:pt x="6" y="255"/>
                            </a:lnTo>
                            <a:lnTo>
                              <a:pt x="10" y="218"/>
                            </a:lnTo>
                            <a:lnTo>
                              <a:pt x="10" y="207"/>
                            </a:lnTo>
                            <a:lnTo>
                              <a:pt x="10" y="196"/>
                            </a:lnTo>
                            <a:lnTo>
                              <a:pt x="10" y="190"/>
                            </a:lnTo>
                            <a:lnTo>
                              <a:pt x="16" y="190"/>
                            </a:lnTo>
                            <a:lnTo>
                              <a:pt x="20" y="185"/>
                            </a:lnTo>
                            <a:lnTo>
                              <a:pt x="26" y="179"/>
                            </a:lnTo>
                            <a:lnTo>
                              <a:pt x="26" y="174"/>
                            </a:lnTo>
                            <a:lnTo>
                              <a:pt x="26" y="163"/>
                            </a:lnTo>
                            <a:lnTo>
                              <a:pt x="20" y="152"/>
                            </a:lnTo>
                            <a:lnTo>
                              <a:pt x="20" y="135"/>
                            </a:lnTo>
                            <a:lnTo>
                              <a:pt x="16" y="113"/>
                            </a:lnTo>
                            <a:lnTo>
                              <a:pt x="10" y="81"/>
                            </a:lnTo>
                            <a:lnTo>
                              <a:pt x="41" y="76"/>
                            </a:lnTo>
                            <a:lnTo>
                              <a:pt x="51" y="70"/>
                            </a:lnTo>
                            <a:lnTo>
                              <a:pt x="77" y="54"/>
                            </a:lnTo>
                            <a:lnTo>
                              <a:pt x="102" y="37"/>
                            </a:lnTo>
                            <a:lnTo>
                              <a:pt x="112" y="33"/>
                            </a:lnTo>
                            <a:lnTo>
                              <a:pt x="128" y="26"/>
                            </a:lnTo>
                            <a:lnTo>
                              <a:pt x="138" y="26"/>
                            </a:lnTo>
                            <a:lnTo>
                              <a:pt x="158" y="16"/>
                            </a:lnTo>
                            <a:lnTo>
                              <a:pt x="163" y="16"/>
                            </a:lnTo>
                            <a:lnTo>
                              <a:pt x="173" y="11"/>
                            </a:lnTo>
                            <a:lnTo>
                              <a:pt x="183" y="5"/>
                            </a:lnTo>
                            <a:lnTo>
                              <a:pt x="199" y="0"/>
                            </a:lnTo>
                            <a:lnTo>
                              <a:pt x="209" y="22"/>
                            </a:lnTo>
                            <a:lnTo>
                              <a:pt x="219" y="33"/>
                            </a:lnTo>
                            <a:lnTo>
                              <a:pt x="219" y="37"/>
                            </a:lnTo>
                            <a:lnTo>
                              <a:pt x="229" y="37"/>
                            </a:lnTo>
                            <a:lnTo>
                              <a:pt x="234" y="37"/>
                            </a:lnTo>
                            <a:lnTo>
                              <a:pt x="234" y="44"/>
                            </a:lnTo>
                            <a:lnTo>
                              <a:pt x="244" y="54"/>
                            </a:lnTo>
                            <a:lnTo>
                              <a:pt x="244" y="59"/>
                            </a:lnTo>
                            <a:lnTo>
                              <a:pt x="244" y="65"/>
                            </a:lnTo>
                            <a:lnTo>
                              <a:pt x="244" y="70"/>
                            </a:lnTo>
                            <a:lnTo>
                              <a:pt x="244" y="92"/>
                            </a:lnTo>
                            <a:lnTo>
                              <a:pt x="254" y="98"/>
                            </a:lnTo>
                            <a:lnTo>
                              <a:pt x="250" y="124"/>
                            </a:lnTo>
                            <a:lnTo>
                              <a:pt x="254" y="124"/>
                            </a:lnTo>
                            <a:lnTo>
                              <a:pt x="260" y="131"/>
                            </a:lnTo>
                            <a:lnTo>
                              <a:pt x="264" y="135"/>
                            </a:lnTo>
                            <a:lnTo>
                              <a:pt x="270" y="135"/>
                            </a:lnTo>
                            <a:lnTo>
                              <a:pt x="270" y="152"/>
                            </a:lnTo>
                            <a:lnTo>
                              <a:pt x="280" y="163"/>
                            </a:lnTo>
                            <a:lnTo>
                              <a:pt x="284" y="163"/>
                            </a:lnTo>
                            <a:lnTo>
                              <a:pt x="290" y="163"/>
                            </a:lnTo>
                            <a:lnTo>
                              <a:pt x="300" y="152"/>
                            </a:lnTo>
                            <a:lnTo>
                              <a:pt x="321" y="163"/>
                            </a:lnTo>
                            <a:lnTo>
                              <a:pt x="321" y="168"/>
                            </a:lnTo>
                            <a:lnTo>
                              <a:pt x="311" y="174"/>
                            </a:lnTo>
                            <a:lnTo>
                              <a:pt x="311" y="179"/>
                            </a:lnTo>
                            <a:lnTo>
                              <a:pt x="315" y="185"/>
                            </a:lnTo>
                            <a:lnTo>
                              <a:pt x="321" y="196"/>
                            </a:lnTo>
                            <a:lnTo>
                              <a:pt x="325" y="207"/>
                            </a:lnTo>
                            <a:lnTo>
                              <a:pt x="331" y="207"/>
                            </a:lnTo>
                            <a:lnTo>
                              <a:pt x="331" y="218"/>
                            </a:lnTo>
                            <a:lnTo>
                              <a:pt x="341" y="229"/>
                            </a:lnTo>
                            <a:lnTo>
                              <a:pt x="341" y="239"/>
                            </a:lnTo>
                            <a:lnTo>
                              <a:pt x="351" y="250"/>
                            </a:lnTo>
                            <a:lnTo>
                              <a:pt x="361" y="250"/>
                            </a:lnTo>
                            <a:lnTo>
                              <a:pt x="376" y="250"/>
                            </a:lnTo>
                            <a:lnTo>
                              <a:pt x="382" y="261"/>
                            </a:lnTo>
                            <a:lnTo>
                              <a:pt x="396" y="255"/>
                            </a:lnTo>
                            <a:lnTo>
                              <a:pt x="412" y="233"/>
                            </a:lnTo>
                            <a:lnTo>
                              <a:pt x="412" y="244"/>
                            </a:lnTo>
                            <a:lnTo>
                              <a:pt x="422" y="255"/>
                            </a:lnTo>
                            <a:lnTo>
                              <a:pt x="432" y="261"/>
                            </a:lnTo>
                            <a:lnTo>
                              <a:pt x="443" y="250"/>
                            </a:lnTo>
                            <a:lnTo>
                              <a:pt x="447" y="250"/>
                            </a:lnTo>
                            <a:lnTo>
                              <a:pt x="453" y="261"/>
                            </a:lnTo>
                            <a:lnTo>
                              <a:pt x="463" y="266"/>
                            </a:lnTo>
                            <a:lnTo>
                              <a:pt x="467" y="255"/>
                            </a:lnTo>
                            <a:lnTo>
                              <a:pt x="467" y="250"/>
                            </a:lnTo>
                            <a:lnTo>
                              <a:pt x="473" y="244"/>
                            </a:lnTo>
                            <a:lnTo>
                              <a:pt x="467" y="239"/>
                            </a:lnTo>
                            <a:lnTo>
                              <a:pt x="467" y="233"/>
                            </a:lnTo>
                            <a:lnTo>
                              <a:pt x="473" y="222"/>
                            </a:lnTo>
                            <a:lnTo>
                              <a:pt x="488" y="222"/>
                            </a:lnTo>
                            <a:lnTo>
                              <a:pt x="493" y="229"/>
                            </a:lnTo>
                            <a:lnTo>
                              <a:pt x="514" y="233"/>
                            </a:lnTo>
                            <a:lnTo>
                              <a:pt x="508" y="255"/>
                            </a:lnTo>
                            <a:lnTo>
                              <a:pt x="498" y="261"/>
                            </a:lnTo>
                            <a:lnTo>
                              <a:pt x="488" y="266"/>
                            </a:lnTo>
                            <a:lnTo>
                              <a:pt x="493" y="288"/>
                            </a:lnTo>
                            <a:lnTo>
                              <a:pt x="498" y="288"/>
                            </a:lnTo>
                            <a:lnTo>
                              <a:pt x="493" y="305"/>
                            </a:lnTo>
                            <a:lnTo>
                              <a:pt x="488" y="320"/>
                            </a:lnTo>
                            <a:lnTo>
                              <a:pt x="498" y="327"/>
                            </a:lnTo>
                            <a:lnTo>
                              <a:pt x="504" y="327"/>
                            </a:lnTo>
                            <a:lnTo>
                              <a:pt x="508" y="320"/>
                            </a:lnTo>
                            <a:lnTo>
                              <a:pt x="518" y="327"/>
                            </a:lnTo>
                            <a:lnTo>
                              <a:pt x="518" y="331"/>
                            </a:lnTo>
                            <a:lnTo>
                              <a:pt x="528" y="331"/>
                            </a:lnTo>
                            <a:lnTo>
                              <a:pt x="534" y="342"/>
                            </a:lnTo>
                            <a:lnTo>
                              <a:pt x="538" y="342"/>
                            </a:lnTo>
                            <a:lnTo>
                              <a:pt x="544" y="337"/>
                            </a:lnTo>
                            <a:lnTo>
                              <a:pt x="554" y="342"/>
                            </a:lnTo>
                            <a:lnTo>
                              <a:pt x="559" y="348"/>
                            </a:lnTo>
                            <a:lnTo>
                              <a:pt x="575" y="337"/>
                            </a:lnTo>
                            <a:lnTo>
                              <a:pt x="575" y="342"/>
                            </a:lnTo>
                            <a:lnTo>
                              <a:pt x="579" y="359"/>
                            </a:lnTo>
                            <a:lnTo>
                              <a:pt x="575" y="359"/>
                            </a:lnTo>
                            <a:lnTo>
                              <a:pt x="575" y="364"/>
                            </a:lnTo>
                            <a:lnTo>
                              <a:pt x="569" y="370"/>
                            </a:lnTo>
                            <a:lnTo>
                              <a:pt x="569" y="375"/>
                            </a:lnTo>
                            <a:lnTo>
                              <a:pt x="585" y="375"/>
                            </a:lnTo>
                            <a:lnTo>
                              <a:pt x="589" y="364"/>
                            </a:lnTo>
                            <a:lnTo>
                              <a:pt x="599" y="375"/>
                            </a:lnTo>
                            <a:lnTo>
                              <a:pt x="599" y="381"/>
                            </a:lnTo>
                            <a:lnTo>
                              <a:pt x="595" y="386"/>
                            </a:lnTo>
                            <a:lnTo>
                              <a:pt x="585" y="386"/>
                            </a:lnTo>
                            <a:lnTo>
                              <a:pt x="579" y="392"/>
                            </a:lnTo>
                            <a:lnTo>
                              <a:pt x="579" y="403"/>
                            </a:lnTo>
                            <a:lnTo>
                              <a:pt x="565" y="407"/>
                            </a:lnTo>
                            <a:lnTo>
                              <a:pt x="565" y="414"/>
                            </a:lnTo>
                            <a:lnTo>
                              <a:pt x="575" y="424"/>
                            </a:lnTo>
                            <a:lnTo>
                              <a:pt x="575" y="429"/>
                            </a:lnTo>
                            <a:lnTo>
                              <a:pt x="575" y="435"/>
                            </a:lnTo>
                            <a:lnTo>
                              <a:pt x="575" y="440"/>
                            </a:lnTo>
                            <a:lnTo>
                              <a:pt x="585" y="440"/>
                            </a:lnTo>
                            <a:lnTo>
                              <a:pt x="595" y="440"/>
                            </a:lnTo>
                            <a:lnTo>
                              <a:pt x="589" y="451"/>
                            </a:lnTo>
                            <a:lnTo>
                              <a:pt x="599" y="457"/>
                            </a:lnTo>
                            <a:lnTo>
                              <a:pt x="599" y="462"/>
                            </a:lnTo>
                            <a:lnTo>
                              <a:pt x="589" y="462"/>
                            </a:lnTo>
                            <a:lnTo>
                              <a:pt x="589" y="473"/>
                            </a:lnTo>
                            <a:lnTo>
                              <a:pt x="589" y="479"/>
                            </a:lnTo>
                            <a:lnTo>
                              <a:pt x="575" y="479"/>
                            </a:lnTo>
                            <a:lnTo>
                              <a:pt x="579" y="490"/>
                            </a:lnTo>
                            <a:lnTo>
                              <a:pt x="589" y="490"/>
                            </a:lnTo>
                            <a:lnTo>
                              <a:pt x="595" y="490"/>
                            </a:lnTo>
                            <a:lnTo>
                              <a:pt x="605" y="484"/>
                            </a:lnTo>
                            <a:lnTo>
                              <a:pt x="615" y="484"/>
                            </a:lnTo>
                            <a:lnTo>
                              <a:pt x="615" y="490"/>
                            </a:lnTo>
                            <a:lnTo>
                              <a:pt x="625" y="494"/>
                            </a:lnTo>
                            <a:lnTo>
                              <a:pt x="625" y="505"/>
                            </a:lnTo>
                            <a:lnTo>
                              <a:pt x="640" y="505"/>
                            </a:lnTo>
                            <a:lnTo>
                              <a:pt x="640" y="512"/>
                            </a:lnTo>
                            <a:lnTo>
                              <a:pt x="636" y="516"/>
                            </a:lnTo>
                            <a:lnTo>
                              <a:pt x="620" y="512"/>
                            </a:lnTo>
                            <a:lnTo>
                              <a:pt x="620" y="527"/>
                            </a:lnTo>
                            <a:lnTo>
                              <a:pt x="620" y="533"/>
                            </a:lnTo>
                            <a:lnTo>
                              <a:pt x="625" y="538"/>
                            </a:lnTo>
                            <a:lnTo>
                              <a:pt x="625" y="544"/>
                            </a:lnTo>
                            <a:lnTo>
                              <a:pt x="620" y="549"/>
                            </a:lnTo>
                            <a:lnTo>
                              <a:pt x="605" y="555"/>
                            </a:lnTo>
                            <a:lnTo>
                              <a:pt x="620" y="571"/>
                            </a:lnTo>
                            <a:lnTo>
                              <a:pt x="605" y="577"/>
                            </a:lnTo>
                            <a:lnTo>
                              <a:pt x="610" y="588"/>
                            </a:lnTo>
                            <a:lnTo>
                              <a:pt x="615" y="599"/>
                            </a:lnTo>
                            <a:lnTo>
                              <a:pt x="610" y="620"/>
                            </a:lnTo>
                            <a:lnTo>
                              <a:pt x="605" y="631"/>
                            </a:lnTo>
                            <a:lnTo>
                              <a:pt x="599" y="631"/>
                            </a:lnTo>
                            <a:lnTo>
                              <a:pt x="585" y="625"/>
                            </a:lnTo>
                            <a:lnTo>
                              <a:pt x="585" y="631"/>
                            </a:lnTo>
                            <a:lnTo>
                              <a:pt x="575" y="625"/>
                            </a:lnTo>
                            <a:lnTo>
                              <a:pt x="569" y="631"/>
                            </a:lnTo>
                            <a:lnTo>
                              <a:pt x="559" y="636"/>
                            </a:lnTo>
                            <a:lnTo>
                              <a:pt x="554" y="625"/>
                            </a:lnTo>
                          </a:path>
                        </a:pathLst>
                      </a:custGeom>
                      <a:solidFill>
                        <a:srgbClr val="CBD9EB"/>
                      </a:solidFill>
                      <a:ln w="12700" cap="rnd" cmpd="sng">
                        <a:solidFill>
                          <a:srgbClr val="616365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endParaRPr>
                      </a:p>
                    </p:txBody>
                  </p:sp>
                  <p:sp>
                    <p:nvSpPr>
                      <p:cNvPr id="332" name="Freeform 40">
                        <a:extLst>
                          <a:ext uri="{FF2B5EF4-FFF2-40B4-BE49-F238E27FC236}">
                            <a16:creationId xmlns:a16="http://schemas.microsoft.com/office/drawing/2014/main" id="{66522897-31BD-4DB8-8DC1-A949F5DEF50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5474667" y="1209675"/>
                        <a:ext cx="1465262" cy="1149350"/>
                      </a:xfrm>
                      <a:custGeom>
                        <a:avLst/>
                        <a:gdLst>
                          <a:gd name="T0" fmla="*/ 2147483646 w 859"/>
                          <a:gd name="T1" fmla="*/ 2147483646 h 724"/>
                          <a:gd name="T2" fmla="*/ 2147483646 w 859"/>
                          <a:gd name="T3" fmla="*/ 2147483646 h 724"/>
                          <a:gd name="T4" fmla="*/ 2147483646 w 859"/>
                          <a:gd name="T5" fmla="*/ 2147483646 h 724"/>
                          <a:gd name="T6" fmla="*/ 2147483646 w 859"/>
                          <a:gd name="T7" fmla="*/ 2147483646 h 724"/>
                          <a:gd name="T8" fmla="*/ 2147483646 w 859"/>
                          <a:gd name="T9" fmla="*/ 2147483646 h 724"/>
                          <a:gd name="T10" fmla="*/ 2147483646 w 859"/>
                          <a:gd name="T11" fmla="*/ 2147483646 h 724"/>
                          <a:gd name="T12" fmla="*/ 2147483646 w 859"/>
                          <a:gd name="T13" fmla="*/ 2147483646 h 724"/>
                          <a:gd name="T14" fmla="*/ 2147483646 w 859"/>
                          <a:gd name="T15" fmla="*/ 2147483646 h 724"/>
                          <a:gd name="T16" fmla="*/ 2147483646 w 859"/>
                          <a:gd name="T17" fmla="*/ 2147483646 h 724"/>
                          <a:gd name="T18" fmla="*/ 2147483646 w 859"/>
                          <a:gd name="T19" fmla="*/ 2147483646 h 724"/>
                          <a:gd name="T20" fmla="*/ 2147483646 w 859"/>
                          <a:gd name="T21" fmla="*/ 2147483646 h 724"/>
                          <a:gd name="T22" fmla="*/ 2147483646 w 859"/>
                          <a:gd name="T23" fmla="*/ 2147483646 h 724"/>
                          <a:gd name="T24" fmla="*/ 2147483646 w 859"/>
                          <a:gd name="T25" fmla="*/ 2147483646 h 724"/>
                          <a:gd name="T26" fmla="*/ 2147483646 w 859"/>
                          <a:gd name="T27" fmla="*/ 2147483646 h 724"/>
                          <a:gd name="T28" fmla="*/ 2147483646 w 859"/>
                          <a:gd name="T29" fmla="*/ 2147483646 h 724"/>
                          <a:gd name="T30" fmla="*/ 2147483646 w 859"/>
                          <a:gd name="T31" fmla="*/ 2147483646 h 724"/>
                          <a:gd name="T32" fmla="*/ 2147483646 w 859"/>
                          <a:gd name="T33" fmla="*/ 2147483646 h 724"/>
                          <a:gd name="T34" fmla="*/ 2147483646 w 859"/>
                          <a:gd name="T35" fmla="*/ 2147483646 h 724"/>
                          <a:gd name="T36" fmla="*/ 2147483646 w 859"/>
                          <a:gd name="T37" fmla="*/ 2147483646 h 724"/>
                          <a:gd name="T38" fmla="*/ 2147483646 w 859"/>
                          <a:gd name="T39" fmla="*/ 2147483646 h 724"/>
                          <a:gd name="T40" fmla="*/ 2147483646 w 859"/>
                          <a:gd name="T41" fmla="*/ 2147483646 h 724"/>
                          <a:gd name="T42" fmla="*/ 2147483646 w 859"/>
                          <a:gd name="T43" fmla="*/ 2147483646 h 724"/>
                          <a:gd name="T44" fmla="*/ 2147483646 w 859"/>
                          <a:gd name="T45" fmla="*/ 2147483646 h 724"/>
                          <a:gd name="T46" fmla="*/ 2147483646 w 859"/>
                          <a:gd name="T47" fmla="*/ 2147483646 h 724"/>
                          <a:gd name="T48" fmla="*/ 2147483646 w 859"/>
                          <a:gd name="T49" fmla="*/ 2147483646 h 724"/>
                          <a:gd name="T50" fmla="*/ 2147483646 w 859"/>
                          <a:gd name="T51" fmla="*/ 2147483646 h 724"/>
                          <a:gd name="T52" fmla="*/ 2147483646 w 859"/>
                          <a:gd name="T53" fmla="*/ 2147483646 h 724"/>
                          <a:gd name="T54" fmla="*/ 2147483646 w 859"/>
                          <a:gd name="T55" fmla="*/ 2147483646 h 724"/>
                          <a:gd name="T56" fmla="*/ 2147483646 w 859"/>
                          <a:gd name="T57" fmla="*/ 2147483646 h 724"/>
                          <a:gd name="T58" fmla="*/ 2147483646 w 859"/>
                          <a:gd name="T59" fmla="*/ 2147483646 h 724"/>
                          <a:gd name="T60" fmla="*/ 2147483646 w 859"/>
                          <a:gd name="T61" fmla="*/ 2147483646 h 724"/>
                          <a:gd name="T62" fmla="*/ 2147483646 w 859"/>
                          <a:gd name="T63" fmla="*/ 2147483646 h 724"/>
                          <a:gd name="T64" fmla="*/ 2147483646 w 859"/>
                          <a:gd name="T65" fmla="*/ 2147483646 h 724"/>
                          <a:gd name="T66" fmla="*/ 2147483646 w 859"/>
                          <a:gd name="T67" fmla="*/ 2147483646 h 724"/>
                          <a:gd name="T68" fmla="*/ 2147483646 w 859"/>
                          <a:gd name="T69" fmla="*/ 2147483646 h 724"/>
                          <a:gd name="T70" fmla="*/ 2147483646 w 859"/>
                          <a:gd name="T71" fmla="*/ 2147483646 h 724"/>
                          <a:gd name="T72" fmla="*/ 2147483646 w 859"/>
                          <a:gd name="T73" fmla="*/ 2147483646 h 724"/>
                          <a:gd name="T74" fmla="*/ 2147483646 w 859"/>
                          <a:gd name="T75" fmla="*/ 2147483646 h 724"/>
                          <a:gd name="T76" fmla="*/ 2147483646 w 859"/>
                          <a:gd name="T77" fmla="*/ 0 h 724"/>
                          <a:gd name="T78" fmla="*/ 2147483646 w 859"/>
                          <a:gd name="T79" fmla="*/ 2147483646 h 724"/>
                          <a:gd name="T80" fmla="*/ 2147483646 w 859"/>
                          <a:gd name="T81" fmla="*/ 2147483646 h 724"/>
                          <a:gd name="T82" fmla="*/ 2147483646 w 859"/>
                          <a:gd name="T83" fmla="*/ 2147483646 h 724"/>
                          <a:gd name="T84" fmla="*/ 2147483646 w 859"/>
                          <a:gd name="T85" fmla="*/ 2147483646 h 724"/>
                          <a:gd name="T86" fmla="*/ 2147483646 w 859"/>
                          <a:gd name="T87" fmla="*/ 2147483646 h 724"/>
                          <a:gd name="T88" fmla="*/ 2147483646 w 859"/>
                          <a:gd name="T89" fmla="*/ 2147483646 h 724"/>
                          <a:gd name="T90" fmla="*/ 2147483646 w 859"/>
                          <a:gd name="T91" fmla="*/ 2147483646 h 724"/>
                          <a:gd name="T92" fmla="*/ 2147483646 w 859"/>
                          <a:gd name="T93" fmla="*/ 2147483646 h 724"/>
                          <a:gd name="T94" fmla="*/ 2147483646 w 859"/>
                          <a:gd name="T95" fmla="*/ 2147483646 h 724"/>
                          <a:gd name="T96" fmla="*/ 2147483646 w 859"/>
                          <a:gd name="T97" fmla="*/ 2147483646 h 724"/>
                          <a:gd name="T98" fmla="*/ 2147483646 w 859"/>
                          <a:gd name="T99" fmla="*/ 2147483646 h 724"/>
                          <a:gd name="T100" fmla="*/ 2147483646 w 859"/>
                          <a:gd name="T101" fmla="*/ 2147483646 h 724"/>
                          <a:gd name="T102" fmla="*/ 2147483646 w 859"/>
                          <a:gd name="T103" fmla="*/ 2147483646 h 724"/>
                          <a:gd name="T104" fmla="*/ 2147483646 w 859"/>
                          <a:gd name="T105" fmla="*/ 2147483646 h 724"/>
                          <a:gd name="T106" fmla="*/ 2147483646 w 859"/>
                          <a:gd name="T107" fmla="*/ 2147483646 h 724"/>
                          <a:gd name="T108" fmla="*/ 2147483646 w 859"/>
                          <a:gd name="T109" fmla="*/ 2147483646 h 724"/>
                          <a:gd name="T110" fmla="*/ 2147483646 w 859"/>
                          <a:gd name="T111" fmla="*/ 2147483646 h 724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  <a:gd name="T120" fmla="*/ 0 60000 65536"/>
                          <a:gd name="T121" fmla="*/ 0 60000 65536"/>
                          <a:gd name="T122" fmla="*/ 0 60000 65536"/>
                          <a:gd name="T123" fmla="*/ 0 60000 65536"/>
                          <a:gd name="T124" fmla="*/ 0 60000 65536"/>
                          <a:gd name="T125" fmla="*/ 0 60000 65536"/>
                          <a:gd name="T126" fmla="*/ 0 60000 65536"/>
                          <a:gd name="T127" fmla="*/ 0 60000 65536"/>
                          <a:gd name="T128" fmla="*/ 0 60000 65536"/>
                          <a:gd name="T129" fmla="*/ 0 60000 65536"/>
                          <a:gd name="T130" fmla="*/ 0 60000 65536"/>
                          <a:gd name="T131" fmla="*/ 0 60000 65536"/>
                          <a:gd name="T132" fmla="*/ 0 60000 65536"/>
                          <a:gd name="T133" fmla="*/ 0 60000 65536"/>
                          <a:gd name="T134" fmla="*/ 0 60000 65536"/>
                          <a:gd name="T135" fmla="*/ 0 60000 65536"/>
                          <a:gd name="T136" fmla="*/ 0 60000 65536"/>
                          <a:gd name="T137" fmla="*/ 0 60000 65536"/>
                          <a:gd name="T138" fmla="*/ 0 60000 65536"/>
                          <a:gd name="T139" fmla="*/ 0 60000 65536"/>
                          <a:gd name="T140" fmla="*/ 0 60000 65536"/>
                          <a:gd name="T141" fmla="*/ 0 60000 65536"/>
                          <a:gd name="T142" fmla="*/ 0 60000 65536"/>
                          <a:gd name="T143" fmla="*/ 0 60000 65536"/>
                          <a:gd name="T144" fmla="*/ 0 60000 65536"/>
                          <a:gd name="T145" fmla="*/ 0 60000 65536"/>
                          <a:gd name="T146" fmla="*/ 0 60000 65536"/>
                          <a:gd name="T147" fmla="*/ 0 60000 65536"/>
                          <a:gd name="T148" fmla="*/ 0 60000 65536"/>
                          <a:gd name="T149" fmla="*/ 0 60000 65536"/>
                          <a:gd name="T150" fmla="*/ 0 60000 65536"/>
                          <a:gd name="T151" fmla="*/ 0 60000 65536"/>
                          <a:gd name="T152" fmla="*/ 0 60000 65536"/>
                          <a:gd name="T153" fmla="*/ 0 60000 65536"/>
                          <a:gd name="T154" fmla="*/ 0 60000 65536"/>
                          <a:gd name="T155" fmla="*/ 0 60000 65536"/>
                          <a:gd name="T156" fmla="*/ 0 60000 65536"/>
                          <a:gd name="T157" fmla="*/ 0 60000 65536"/>
                          <a:gd name="T158" fmla="*/ 0 60000 65536"/>
                          <a:gd name="T159" fmla="*/ 0 60000 65536"/>
                          <a:gd name="T160" fmla="*/ 0 60000 65536"/>
                          <a:gd name="T161" fmla="*/ 0 60000 65536"/>
                          <a:gd name="T162" fmla="*/ 0 60000 65536"/>
                          <a:gd name="T163" fmla="*/ 0 60000 65536"/>
                          <a:gd name="T164" fmla="*/ 0 60000 65536"/>
                          <a:gd name="T165" fmla="*/ 0 60000 65536"/>
                          <a:gd name="T166" fmla="*/ 0 60000 65536"/>
                          <a:gd name="T167" fmla="*/ 0 60000 65536"/>
                        </a:gdLst>
                        <a:ahLst/>
                        <a:cxnLst>
                          <a:cxn ang="T112">
                            <a:pos x="T0" y="T1"/>
                          </a:cxn>
                          <a:cxn ang="T113">
                            <a:pos x="T2" y="T3"/>
                          </a:cxn>
                          <a:cxn ang="T114">
                            <a:pos x="T4" y="T5"/>
                          </a:cxn>
                          <a:cxn ang="T115">
                            <a:pos x="T6" y="T7"/>
                          </a:cxn>
                          <a:cxn ang="T116">
                            <a:pos x="T8" y="T9"/>
                          </a:cxn>
                          <a:cxn ang="T117">
                            <a:pos x="T10" y="T11"/>
                          </a:cxn>
                          <a:cxn ang="T118">
                            <a:pos x="T12" y="T13"/>
                          </a:cxn>
                          <a:cxn ang="T119">
                            <a:pos x="T14" y="T15"/>
                          </a:cxn>
                          <a:cxn ang="T120">
                            <a:pos x="T16" y="T17"/>
                          </a:cxn>
                          <a:cxn ang="T121">
                            <a:pos x="T18" y="T19"/>
                          </a:cxn>
                          <a:cxn ang="T122">
                            <a:pos x="T20" y="T21"/>
                          </a:cxn>
                          <a:cxn ang="T123">
                            <a:pos x="T22" y="T23"/>
                          </a:cxn>
                          <a:cxn ang="T124">
                            <a:pos x="T24" y="T25"/>
                          </a:cxn>
                          <a:cxn ang="T125">
                            <a:pos x="T26" y="T27"/>
                          </a:cxn>
                          <a:cxn ang="T126">
                            <a:pos x="T28" y="T29"/>
                          </a:cxn>
                          <a:cxn ang="T127">
                            <a:pos x="T30" y="T31"/>
                          </a:cxn>
                          <a:cxn ang="T128">
                            <a:pos x="T32" y="T33"/>
                          </a:cxn>
                          <a:cxn ang="T129">
                            <a:pos x="T34" y="T35"/>
                          </a:cxn>
                          <a:cxn ang="T130">
                            <a:pos x="T36" y="T37"/>
                          </a:cxn>
                          <a:cxn ang="T131">
                            <a:pos x="T38" y="T39"/>
                          </a:cxn>
                          <a:cxn ang="T132">
                            <a:pos x="T40" y="T41"/>
                          </a:cxn>
                          <a:cxn ang="T133">
                            <a:pos x="T42" y="T43"/>
                          </a:cxn>
                          <a:cxn ang="T134">
                            <a:pos x="T44" y="T45"/>
                          </a:cxn>
                          <a:cxn ang="T135">
                            <a:pos x="T46" y="T47"/>
                          </a:cxn>
                          <a:cxn ang="T136">
                            <a:pos x="T48" y="T49"/>
                          </a:cxn>
                          <a:cxn ang="T137">
                            <a:pos x="T50" y="T51"/>
                          </a:cxn>
                          <a:cxn ang="T138">
                            <a:pos x="T52" y="T53"/>
                          </a:cxn>
                          <a:cxn ang="T139">
                            <a:pos x="T54" y="T55"/>
                          </a:cxn>
                          <a:cxn ang="T140">
                            <a:pos x="T56" y="T57"/>
                          </a:cxn>
                          <a:cxn ang="T141">
                            <a:pos x="T58" y="T59"/>
                          </a:cxn>
                          <a:cxn ang="T142">
                            <a:pos x="T60" y="T61"/>
                          </a:cxn>
                          <a:cxn ang="T143">
                            <a:pos x="T62" y="T63"/>
                          </a:cxn>
                          <a:cxn ang="T144">
                            <a:pos x="T64" y="T65"/>
                          </a:cxn>
                          <a:cxn ang="T145">
                            <a:pos x="T66" y="T67"/>
                          </a:cxn>
                          <a:cxn ang="T146">
                            <a:pos x="T68" y="T69"/>
                          </a:cxn>
                          <a:cxn ang="T147">
                            <a:pos x="T70" y="T71"/>
                          </a:cxn>
                          <a:cxn ang="T148">
                            <a:pos x="T72" y="T73"/>
                          </a:cxn>
                          <a:cxn ang="T149">
                            <a:pos x="T74" y="T75"/>
                          </a:cxn>
                          <a:cxn ang="T150">
                            <a:pos x="T76" y="T77"/>
                          </a:cxn>
                          <a:cxn ang="T151">
                            <a:pos x="T78" y="T79"/>
                          </a:cxn>
                          <a:cxn ang="T152">
                            <a:pos x="T80" y="T81"/>
                          </a:cxn>
                          <a:cxn ang="T153">
                            <a:pos x="T82" y="T83"/>
                          </a:cxn>
                          <a:cxn ang="T154">
                            <a:pos x="T84" y="T85"/>
                          </a:cxn>
                          <a:cxn ang="T155">
                            <a:pos x="T86" y="T87"/>
                          </a:cxn>
                          <a:cxn ang="T156">
                            <a:pos x="T88" y="T89"/>
                          </a:cxn>
                          <a:cxn ang="T157">
                            <a:pos x="T90" y="T91"/>
                          </a:cxn>
                          <a:cxn ang="T158">
                            <a:pos x="T92" y="T93"/>
                          </a:cxn>
                          <a:cxn ang="T159">
                            <a:pos x="T94" y="T95"/>
                          </a:cxn>
                          <a:cxn ang="T160">
                            <a:pos x="T96" y="T97"/>
                          </a:cxn>
                          <a:cxn ang="T161">
                            <a:pos x="T98" y="T99"/>
                          </a:cxn>
                          <a:cxn ang="T162">
                            <a:pos x="T100" y="T101"/>
                          </a:cxn>
                          <a:cxn ang="T163">
                            <a:pos x="T102" y="T103"/>
                          </a:cxn>
                          <a:cxn ang="T164">
                            <a:pos x="T104" y="T105"/>
                          </a:cxn>
                          <a:cxn ang="T165">
                            <a:pos x="T106" y="T107"/>
                          </a:cxn>
                          <a:cxn ang="T166">
                            <a:pos x="T108" y="T109"/>
                          </a:cxn>
                          <a:cxn ang="T167">
                            <a:pos x="T110" y="T111"/>
                          </a:cxn>
                        </a:cxnLst>
                        <a:rect l="0" t="0" r="r" b="b"/>
                        <a:pathLst>
                          <a:path w="859" h="724">
                            <a:moveTo>
                              <a:pt x="822" y="586"/>
                            </a:moveTo>
                            <a:lnTo>
                              <a:pt x="812" y="597"/>
                            </a:lnTo>
                            <a:lnTo>
                              <a:pt x="822" y="597"/>
                            </a:lnTo>
                            <a:lnTo>
                              <a:pt x="842" y="608"/>
                            </a:lnTo>
                            <a:lnTo>
                              <a:pt x="842" y="614"/>
                            </a:lnTo>
                            <a:lnTo>
                              <a:pt x="858" y="641"/>
                            </a:lnTo>
                            <a:lnTo>
                              <a:pt x="858" y="647"/>
                            </a:lnTo>
                            <a:lnTo>
                              <a:pt x="832" y="658"/>
                            </a:lnTo>
                            <a:lnTo>
                              <a:pt x="822" y="662"/>
                            </a:lnTo>
                            <a:lnTo>
                              <a:pt x="822" y="669"/>
                            </a:lnTo>
                            <a:lnTo>
                              <a:pt x="826" y="690"/>
                            </a:lnTo>
                            <a:lnTo>
                              <a:pt x="832" y="712"/>
                            </a:lnTo>
                            <a:lnTo>
                              <a:pt x="801" y="723"/>
                            </a:lnTo>
                            <a:lnTo>
                              <a:pt x="781" y="701"/>
                            </a:lnTo>
                            <a:lnTo>
                              <a:pt x="771" y="701"/>
                            </a:lnTo>
                            <a:lnTo>
                              <a:pt x="751" y="690"/>
                            </a:lnTo>
                            <a:lnTo>
                              <a:pt x="761" y="669"/>
                            </a:lnTo>
                            <a:lnTo>
                              <a:pt x="755" y="662"/>
                            </a:lnTo>
                            <a:lnTo>
                              <a:pt x="745" y="662"/>
                            </a:lnTo>
                            <a:lnTo>
                              <a:pt x="735" y="680"/>
                            </a:lnTo>
                            <a:lnTo>
                              <a:pt x="730" y="680"/>
                            </a:lnTo>
                            <a:lnTo>
                              <a:pt x="725" y="673"/>
                            </a:lnTo>
                            <a:lnTo>
                              <a:pt x="715" y="673"/>
                            </a:lnTo>
                            <a:lnTo>
                              <a:pt x="704" y="658"/>
                            </a:lnTo>
                            <a:lnTo>
                              <a:pt x="700" y="652"/>
                            </a:lnTo>
                            <a:lnTo>
                              <a:pt x="700" y="658"/>
                            </a:lnTo>
                            <a:lnTo>
                              <a:pt x="690" y="669"/>
                            </a:lnTo>
                            <a:lnTo>
                              <a:pt x="674" y="669"/>
                            </a:lnTo>
                            <a:lnTo>
                              <a:pt x="664" y="658"/>
                            </a:lnTo>
                            <a:lnTo>
                              <a:pt x="654" y="652"/>
                            </a:lnTo>
                            <a:lnTo>
                              <a:pt x="649" y="652"/>
                            </a:lnTo>
                            <a:lnTo>
                              <a:pt x="644" y="658"/>
                            </a:lnTo>
                            <a:lnTo>
                              <a:pt x="629" y="658"/>
                            </a:lnTo>
                            <a:lnTo>
                              <a:pt x="623" y="662"/>
                            </a:lnTo>
                            <a:lnTo>
                              <a:pt x="623" y="673"/>
                            </a:lnTo>
                            <a:lnTo>
                              <a:pt x="613" y="680"/>
                            </a:lnTo>
                            <a:lnTo>
                              <a:pt x="609" y="680"/>
                            </a:lnTo>
                            <a:lnTo>
                              <a:pt x="603" y="669"/>
                            </a:lnTo>
                            <a:lnTo>
                              <a:pt x="588" y="673"/>
                            </a:lnTo>
                            <a:lnTo>
                              <a:pt x="588" y="662"/>
                            </a:lnTo>
                            <a:lnTo>
                              <a:pt x="568" y="669"/>
                            </a:lnTo>
                            <a:lnTo>
                              <a:pt x="562" y="669"/>
                            </a:lnTo>
                            <a:lnTo>
                              <a:pt x="558" y="684"/>
                            </a:lnTo>
                            <a:lnTo>
                              <a:pt x="538" y="680"/>
                            </a:lnTo>
                            <a:lnTo>
                              <a:pt x="538" y="684"/>
                            </a:lnTo>
                            <a:lnTo>
                              <a:pt x="528" y="680"/>
                            </a:lnTo>
                            <a:lnTo>
                              <a:pt x="522" y="673"/>
                            </a:lnTo>
                            <a:lnTo>
                              <a:pt x="507" y="680"/>
                            </a:lnTo>
                            <a:lnTo>
                              <a:pt x="501" y="680"/>
                            </a:lnTo>
                            <a:lnTo>
                              <a:pt x="501" y="684"/>
                            </a:lnTo>
                            <a:lnTo>
                              <a:pt x="481" y="690"/>
                            </a:lnTo>
                            <a:lnTo>
                              <a:pt x="477" y="658"/>
                            </a:lnTo>
                            <a:lnTo>
                              <a:pt x="471" y="658"/>
                            </a:lnTo>
                            <a:lnTo>
                              <a:pt x="461" y="669"/>
                            </a:lnTo>
                            <a:lnTo>
                              <a:pt x="461" y="684"/>
                            </a:lnTo>
                            <a:lnTo>
                              <a:pt x="436" y="690"/>
                            </a:lnTo>
                            <a:lnTo>
                              <a:pt x="420" y="680"/>
                            </a:lnTo>
                            <a:lnTo>
                              <a:pt x="416" y="680"/>
                            </a:lnTo>
                            <a:lnTo>
                              <a:pt x="406" y="669"/>
                            </a:lnTo>
                            <a:lnTo>
                              <a:pt x="410" y="658"/>
                            </a:lnTo>
                            <a:lnTo>
                              <a:pt x="416" y="636"/>
                            </a:lnTo>
                            <a:lnTo>
                              <a:pt x="410" y="625"/>
                            </a:lnTo>
                            <a:lnTo>
                              <a:pt x="406" y="614"/>
                            </a:lnTo>
                            <a:lnTo>
                              <a:pt x="420" y="608"/>
                            </a:lnTo>
                            <a:lnTo>
                              <a:pt x="406" y="593"/>
                            </a:lnTo>
                            <a:lnTo>
                              <a:pt x="420" y="586"/>
                            </a:lnTo>
                            <a:lnTo>
                              <a:pt x="426" y="582"/>
                            </a:lnTo>
                            <a:lnTo>
                              <a:pt x="426" y="576"/>
                            </a:lnTo>
                            <a:lnTo>
                              <a:pt x="420" y="571"/>
                            </a:lnTo>
                            <a:lnTo>
                              <a:pt x="420" y="565"/>
                            </a:lnTo>
                            <a:lnTo>
                              <a:pt x="420" y="549"/>
                            </a:lnTo>
                            <a:lnTo>
                              <a:pt x="436" y="554"/>
                            </a:lnTo>
                            <a:lnTo>
                              <a:pt x="441" y="549"/>
                            </a:lnTo>
                            <a:lnTo>
                              <a:pt x="441" y="543"/>
                            </a:lnTo>
                            <a:lnTo>
                              <a:pt x="426" y="543"/>
                            </a:lnTo>
                            <a:lnTo>
                              <a:pt x="426" y="532"/>
                            </a:lnTo>
                            <a:lnTo>
                              <a:pt x="416" y="528"/>
                            </a:lnTo>
                            <a:lnTo>
                              <a:pt x="416" y="521"/>
                            </a:lnTo>
                            <a:lnTo>
                              <a:pt x="406" y="521"/>
                            </a:lnTo>
                            <a:lnTo>
                              <a:pt x="396" y="528"/>
                            </a:lnTo>
                            <a:lnTo>
                              <a:pt x="390" y="528"/>
                            </a:lnTo>
                            <a:lnTo>
                              <a:pt x="380" y="528"/>
                            </a:lnTo>
                            <a:lnTo>
                              <a:pt x="375" y="517"/>
                            </a:lnTo>
                            <a:lnTo>
                              <a:pt x="390" y="517"/>
                            </a:lnTo>
                            <a:lnTo>
                              <a:pt x="390" y="510"/>
                            </a:lnTo>
                            <a:lnTo>
                              <a:pt x="390" y="500"/>
                            </a:lnTo>
                            <a:lnTo>
                              <a:pt x="400" y="500"/>
                            </a:lnTo>
                            <a:lnTo>
                              <a:pt x="400" y="495"/>
                            </a:lnTo>
                            <a:lnTo>
                              <a:pt x="390" y="489"/>
                            </a:lnTo>
                            <a:lnTo>
                              <a:pt x="396" y="478"/>
                            </a:lnTo>
                            <a:lnTo>
                              <a:pt x="386" y="478"/>
                            </a:lnTo>
                            <a:lnTo>
                              <a:pt x="375" y="478"/>
                            </a:lnTo>
                            <a:lnTo>
                              <a:pt x="375" y="473"/>
                            </a:lnTo>
                            <a:lnTo>
                              <a:pt x="375" y="467"/>
                            </a:lnTo>
                            <a:lnTo>
                              <a:pt x="375" y="462"/>
                            </a:lnTo>
                            <a:lnTo>
                              <a:pt x="365" y="451"/>
                            </a:lnTo>
                            <a:lnTo>
                              <a:pt x="365" y="445"/>
                            </a:lnTo>
                            <a:lnTo>
                              <a:pt x="380" y="441"/>
                            </a:lnTo>
                            <a:lnTo>
                              <a:pt x="380" y="430"/>
                            </a:lnTo>
                            <a:lnTo>
                              <a:pt x="386" y="424"/>
                            </a:lnTo>
                            <a:lnTo>
                              <a:pt x="396" y="424"/>
                            </a:lnTo>
                            <a:lnTo>
                              <a:pt x="400" y="419"/>
                            </a:lnTo>
                            <a:lnTo>
                              <a:pt x="400" y="413"/>
                            </a:lnTo>
                            <a:lnTo>
                              <a:pt x="390" y="402"/>
                            </a:lnTo>
                            <a:lnTo>
                              <a:pt x="386" y="413"/>
                            </a:lnTo>
                            <a:lnTo>
                              <a:pt x="370" y="413"/>
                            </a:lnTo>
                            <a:lnTo>
                              <a:pt x="370" y="408"/>
                            </a:lnTo>
                            <a:lnTo>
                              <a:pt x="375" y="402"/>
                            </a:lnTo>
                            <a:lnTo>
                              <a:pt x="375" y="397"/>
                            </a:lnTo>
                            <a:lnTo>
                              <a:pt x="380" y="397"/>
                            </a:lnTo>
                            <a:lnTo>
                              <a:pt x="375" y="380"/>
                            </a:lnTo>
                            <a:lnTo>
                              <a:pt x="375" y="375"/>
                            </a:lnTo>
                            <a:lnTo>
                              <a:pt x="359" y="386"/>
                            </a:lnTo>
                            <a:lnTo>
                              <a:pt x="355" y="380"/>
                            </a:lnTo>
                            <a:lnTo>
                              <a:pt x="345" y="375"/>
                            </a:lnTo>
                            <a:lnTo>
                              <a:pt x="339" y="380"/>
                            </a:lnTo>
                            <a:lnTo>
                              <a:pt x="335" y="380"/>
                            </a:lnTo>
                            <a:lnTo>
                              <a:pt x="329" y="369"/>
                            </a:lnTo>
                            <a:lnTo>
                              <a:pt x="319" y="369"/>
                            </a:lnTo>
                            <a:lnTo>
                              <a:pt x="319" y="365"/>
                            </a:lnTo>
                            <a:lnTo>
                              <a:pt x="309" y="358"/>
                            </a:lnTo>
                            <a:lnTo>
                              <a:pt x="304" y="365"/>
                            </a:lnTo>
                            <a:lnTo>
                              <a:pt x="299" y="365"/>
                            </a:lnTo>
                            <a:lnTo>
                              <a:pt x="288" y="358"/>
                            </a:lnTo>
                            <a:lnTo>
                              <a:pt x="294" y="343"/>
                            </a:lnTo>
                            <a:lnTo>
                              <a:pt x="299" y="326"/>
                            </a:lnTo>
                            <a:lnTo>
                              <a:pt x="294" y="326"/>
                            </a:lnTo>
                            <a:lnTo>
                              <a:pt x="288" y="304"/>
                            </a:lnTo>
                            <a:lnTo>
                              <a:pt x="299" y="299"/>
                            </a:lnTo>
                            <a:lnTo>
                              <a:pt x="309" y="293"/>
                            </a:lnTo>
                            <a:lnTo>
                              <a:pt x="315" y="272"/>
                            </a:lnTo>
                            <a:lnTo>
                              <a:pt x="294" y="267"/>
                            </a:lnTo>
                            <a:lnTo>
                              <a:pt x="288" y="261"/>
                            </a:lnTo>
                            <a:lnTo>
                              <a:pt x="274" y="261"/>
                            </a:lnTo>
                            <a:lnTo>
                              <a:pt x="268" y="272"/>
                            </a:lnTo>
                            <a:lnTo>
                              <a:pt x="268" y="278"/>
                            </a:lnTo>
                            <a:lnTo>
                              <a:pt x="274" y="282"/>
                            </a:lnTo>
                            <a:lnTo>
                              <a:pt x="268" y="289"/>
                            </a:lnTo>
                            <a:lnTo>
                              <a:pt x="268" y="293"/>
                            </a:lnTo>
                            <a:lnTo>
                              <a:pt x="264" y="304"/>
                            </a:lnTo>
                            <a:lnTo>
                              <a:pt x="254" y="299"/>
                            </a:lnTo>
                            <a:lnTo>
                              <a:pt x="248" y="289"/>
                            </a:lnTo>
                            <a:lnTo>
                              <a:pt x="243" y="289"/>
                            </a:lnTo>
                            <a:lnTo>
                              <a:pt x="233" y="299"/>
                            </a:lnTo>
                            <a:lnTo>
                              <a:pt x="223" y="293"/>
                            </a:lnTo>
                            <a:lnTo>
                              <a:pt x="213" y="282"/>
                            </a:lnTo>
                            <a:lnTo>
                              <a:pt x="213" y="272"/>
                            </a:lnTo>
                            <a:lnTo>
                              <a:pt x="197" y="293"/>
                            </a:lnTo>
                            <a:lnTo>
                              <a:pt x="183" y="299"/>
                            </a:lnTo>
                            <a:lnTo>
                              <a:pt x="177" y="289"/>
                            </a:lnTo>
                            <a:lnTo>
                              <a:pt x="162" y="289"/>
                            </a:lnTo>
                            <a:lnTo>
                              <a:pt x="152" y="289"/>
                            </a:lnTo>
                            <a:lnTo>
                              <a:pt x="142" y="278"/>
                            </a:lnTo>
                            <a:lnTo>
                              <a:pt x="142" y="267"/>
                            </a:lnTo>
                            <a:lnTo>
                              <a:pt x="132" y="256"/>
                            </a:lnTo>
                            <a:lnTo>
                              <a:pt x="132" y="245"/>
                            </a:lnTo>
                            <a:lnTo>
                              <a:pt x="126" y="245"/>
                            </a:lnTo>
                            <a:lnTo>
                              <a:pt x="122" y="234"/>
                            </a:lnTo>
                            <a:lnTo>
                              <a:pt x="116" y="223"/>
                            </a:lnTo>
                            <a:lnTo>
                              <a:pt x="112" y="217"/>
                            </a:lnTo>
                            <a:lnTo>
                              <a:pt x="112" y="213"/>
                            </a:lnTo>
                            <a:lnTo>
                              <a:pt x="122" y="206"/>
                            </a:lnTo>
                            <a:lnTo>
                              <a:pt x="122" y="202"/>
                            </a:lnTo>
                            <a:lnTo>
                              <a:pt x="101" y="191"/>
                            </a:lnTo>
                            <a:lnTo>
                              <a:pt x="91" y="202"/>
                            </a:lnTo>
                            <a:lnTo>
                              <a:pt x="86" y="202"/>
                            </a:lnTo>
                            <a:lnTo>
                              <a:pt x="81" y="202"/>
                            </a:lnTo>
                            <a:lnTo>
                              <a:pt x="71" y="191"/>
                            </a:lnTo>
                            <a:lnTo>
                              <a:pt x="71" y="174"/>
                            </a:lnTo>
                            <a:lnTo>
                              <a:pt x="65" y="174"/>
                            </a:lnTo>
                            <a:lnTo>
                              <a:pt x="61" y="169"/>
                            </a:lnTo>
                            <a:lnTo>
                              <a:pt x="55" y="163"/>
                            </a:lnTo>
                            <a:lnTo>
                              <a:pt x="51" y="163"/>
                            </a:lnTo>
                            <a:lnTo>
                              <a:pt x="55" y="137"/>
                            </a:lnTo>
                            <a:lnTo>
                              <a:pt x="45" y="130"/>
                            </a:lnTo>
                            <a:lnTo>
                              <a:pt x="45" y="109"/>
                            </a:lnTo>
                            <a:lnTo>
                              <a:pt x="45" y="104"/>
                            </a:lnTo>
                            <a:lnTo>
                              <a:pt x="45" y="98"/>
                            </a:lnTo>
                            <a:lnTo>
                              <a:pt x="45" y="93"/>
                            </a:lnTo>
                            <a:lnTo>
                              <a:pt x="35" y="82"/>
                            </a:lnTo>
                            <a:lnTo>
                              <a:pt x="35" y="76"/>
                            </a:lnTo>
                            <a:lnTo>
                              <a:pt x="30" y="76"/>
                            </a:lnTo>
                            <a:lnTo>
                              <a:pt x="20" y="76"/>
                            </a:lnTo>
                            <a:lnTo>
                              <a:pt x="20" y="71"/>
                            </a:lnTo>
                            <a:lnTo>
                              <a:pt x="10" y="61"/>
                            </a:lnTo>
                            <a:lnTo>
                              <a:pt x="0" y="39"/>
                            </a:lnTo>
                            <a:lnTo>
                              <a:pt x="14" y="33"/>
                            </a:lnTo>
                            <a:lnTo>
                              <a:pt x="55" y="22"/>
                            </a:lnTo>
                            <a:lnTo>
                              <a:pt x="65" y="22"/>
                            </a:lnTo>
                            <a:lnTo>
                              <a:pt x="86" y="11"/>
                            </a:lnTo>
                            <a:lnTo>
                              <a:pt x="101" y="11"/>
                            </a:lnTo>
                            <a:lnTo>
                              <a:pt x="122" y="6"/>
                            </a:lnTo>
                            <a:lnTo>
                              <a:pt x="136" y="6"/>
                            </a:lnTo>
                            <a:lnTo>
                              <a:pt x="146" y="6"/>
                            </a:lnTo>
                            <a:lnTo>
                              <a:pt x="172" y="0"/>
                            </a:lnTo>
                            <a:lnTo>
                              <a:pt x="187" y="0"/>
                            </a:lnTo>
                            <a:lnTo>
                              <a:pt x="193" y="11"/>
                            </a:lnTo>
                            <a:lnTo>
                              <a:pt x="197" y="28"/>
                            </a:lnTo>
                            <a:lnTo>
                              <a:pt x="213" y="50"/>
                            </a:lnTo>
                            <a:lnTo>
                              <a:pt x="228" y="76"/>
                            </a:lnTo>
                            <a:lnTo>
                              <a:pt x="228" y="82"/>
                            </a:lnTo>
                            <a:lnTo>
                              <a:pt x="223" y="104"/>
                            </a:lnTo>
                            <a:lnTo>
                              <a:pt x="228" y="119"/>
                            </a:lnTo>
                            <a:lnTo>
                              <a:pt x="228" y="130"/>
                            </a:lnTo>
                            <a:lnTo>
                              <a:pt x="223" y="141"/>
                            </a:lnTo>
                            <a:lnTo>
                              <a:pt x="228" y="158"/>
                            </a:lnTo>
                            <a:lnTo>
                              <a:pt x="228" y="169"/>
                            </a:lnTo>
                            <a:lnTo>
                              <a:pt x="238" y="169"/>
                            </a:lnTo>
                            <a:lnTo>
                              <a:pt x="274" y="169"/>
                            </a:lnTo>
                            <a:lnTo>
                              <a:pt x="278" y="185"/>
                            </a:lnTo>
                            <a:lnTo>
                              <a:pt x="284" y="202"/>
                            </a:lnTo>
                            <a:lnTo>
                              <a:pt x="294" y="217"/>
                            </a:lnTo>
                            <a:lnTo>
                              <a:pt x="315" y="228"/>
                            </a:lnTo>
                            <a:lnTo>
                              <a:pt x="319" y="228"/>
                            </a:lnTo>
                            <a:lnTo>
                              <a:pt x="325" y="228"/>
                            </a:lnTo>
                            <a:lnTo>
                              <a:pt x="325" y="234"/>
                            </a:lnTo>
                            <a:lnTo>
                              <a:pt x="335" y="234"/>
                            </a:lnTo>
                            <a:lnTo>
                              <a:pt x="335" y="228"/>
                            </a:lnTo>
                            <a:lnTo>
                              <a:pt x="339" y="217"/>
                            </a:lnTo>
                            <a:lnTo>
                              <a:pt x="345" y="206"/>
                            </a:lnTo>
                            <a:lnTo>
                              <a:pt x="349" y="202"/>
                            </a:lnTo>
                            <a:lnTo>
                              <a:pt x="370" y="195"/>
                            </a:lnTo>
                            <a:lnTo>
                              <a:pt x="375" y="191"/>
                            </a:lnTo>
                            <a:lnTo>
                              <a:pt x="390" y="185"/>
                            </a:lnTo>
                            <a:lnTo>
                              <a:pt x="396" y="180"/>
                            </a:lnTo>
                            <a:lnTo>
                              <a:pt x="406" y="180"/>
                            </a:lnTo>
                            <a:lnTo>
                              <a:pt x="416" y="185"/>
                            </a:lnTo>
                            <a:lnTo>
                              <a:pt x="420" y="191"/>
                            </a:lnTo>
                            <a:lnTo>
                              <a:pt x="430" y="202"/>
                            </a:lnTo>
                            <a:lnTo>
                              <a:pt x="441" y="202"/>
                            </a:lnTo>
                            <a:lnTo>
                              <a:pt x="446" y="206"/>
                            </a:lnTo>
                            <a:lnTo>
                              <a:pt x="457" y="213"/>
                            </a:lnTo>
                            <a:lnTo>
                              <a:pt x="461" y="228"/>
                            </a:lnTo>
                            <a:lnTo>
                              <a:pt x="461" y="239"/>
                            </a:lnTo>
                            <a:lnTo>
                              <a:pt x="467" y="245"/>
                            </a:lnTo>
                            <a:lnTo>
                              <a:pt x="467" y="250"/>
                            </a:lnTo>
                            <a:lnTo>
                              <a:pt x="467" y="256"/>
                            </a:lnTo>
                            <a:lnTo>
                              <a:pt x="471" y="272"/>
                            </a:lnTo>
                            <a:lnTo>
                              <a:pt x="471" y="278"/>
                            </a:lnTo>
                            <a:lnTo>
                              <a:pt x="477" y="289"/>
                            </a:lnTo>
                            <a:lnTo>
                              <a:pt x="481" y="310"/>
                            </a:lnTo>
                            <a:lnTo>
                              <a:pt x="487" y="321"/>
                            </a:lnTo>
                            <a:lnTo>
                              <a:pt x="487" y="337"/>
                            </a:lnTo>
                            <a:lnTo>
                              <a:pt x="491" y="348"/>
                            </a:lnTo>
                            <a:lnTo>
                              <a:pt x="507" y="358"/>
                            </a:lnTo>
                            <a:lnTo>
                              <a:pt x="512" y="365"/>
                            </a:lnTo>
                            <a:lnTo>
                              <a:pt x="538" y="354"/>
                            </a:lnTo>
                            <a:lnTo>
                              <a:pt x="542" y="348"/>
                            </a:lnTo>
                            <a:lnTo>
                              <a:pt x="558" y="348"/>
                            </a:lnTo>
                            <a:lnTo>
                              <a:pt x="568" y="354"/>
                            </a:lnTo>
                            <a:lnTo>
                              <a:pt x="568" y="365"/>
                            </a:lnTo>
                            <a:lnTo>
                              <a:pt x="578" y="375"/>
                            </a:lnTo>
                            <a:lnTo>
                              <a:pt x="588" y="375"/>
                            </a:lnTo>
                            <a:lnTo>
                              <a:pt x="603" y="375"/>
                            </a:lnTo>
                            <a:lnTo>
                              <a:pt x="609" y="380"/>
                            </a:lnTo>
                            <a:lnTo>
                              <a:pt x="613" y="386"/>
                            </a:lnTo>
                            <a:lnTo>
                              <a:pt x="633" y="413"/>
                            </a:lnTo>
                            <a:lnTo>
                              <a:pt x="639" y="430"/>
                            </a:lnTo>
                            <a:lnTo>
                              <a:pt x="639" y="462"/>
                            </a:lnTo>
                            <a:lnTo>
                              <a:pt x="639" y="467"/>
                            </a:lnTo>
                            <a:lnTo>
                              <a:pt x="639" y="473"/>
                            </a:lnTo>
                            <a:lnTo>
                              <a:pt x="639" y="478"/>
                            </a:lnTo>
                            <a:lnTo>
                              <a:pt x="664" y="467"/>
                            </a:lnTo>
                            <a:lnTo>
                              <a:pt x="674" y="467"/>
                            </a:lnTo>
                            <a:lnTo>
                              <a:pt x="700" y="467"/>
                            </a:lnTo>
                            <a:lnTo>
                              <a:pt x="710" y="467"/>
                            </a:lnTo>
                            <a:lnTo>
                              <a:pt x="741" y="467"/>
                            </a:lnTo>
                            <a:lnTo>
                              <a:pt x="751" y="467"/>
                            </a:lnTo>
                            <a:lnTo>
                              <a:pt x="771" y="456"/>
                            </a:lnTo>
                            <a:lnTo>
                              <a:pt x="771" y="462"/>
                            </a:lnTo>
                            <a:lnTo>
                              <a:pt x="791" y="478"/>
                            </a:lnTo>
                            <a:lnTo>
                              <a:pt x="806" y="495"/>
                            </a:lnTo>
                            <a:lnTo>
                              <a:pt x="812" y="510"/>
                            </a:lnTo>
                            <a:lnTo>
                              <a:pt x="812" y="521"/>
                            </a:lnTo>
                            <a:lnTo>
                              <a:pt x="812" y="506"/>
                            </a:lnTo>
                            <a:lnTo>
                              <a:pt x="848" y="521"/>
                            </a:lnTo>
                            <a:lnTo>
                              <a:pt x="832" y="538"/>
                            </a:lnTo>
                            <a:lnTo>
                              <a:pt x="826" y="549"/>
                            </a:lnTo>
                            <a:lnTo>
                              <a:pt x="822" y="549"/>
                            </a:lnTo>
                            <a:lnTo>
                              <a:pt x="832" y="582"/>
                            </a:lnTo>
                            <a:lnTo>
                              <a:pt x="826" y="582"/>
                            </a:lnTo>
                            <a:lnTo>
                              <a:pt x="822" y="586"/>
                            </a:lnTo>
                          </a:path>
                        </a:pathLst>
                      </a:custGeom>
                      <a:solidFill>
                        <a:srgbClr val="CBD9EB"/>
                      </a:solidFill>
                      <a:ln w="12700" cap="rnd" cmpd="sng">
                        <a:solidFill>
                          <a:srgbClr val="616365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  <p:txBody>
                      <a:bodyPr/>
                      <a:lstStyle/>
                      <a:p>
                        <a:pPr marL="0" marR="0" lvl="0" indent="0" algn="l" defTabSz="914400" rtl="0" eaLnBrk="0" fontAlgn="base" latinLnBrk="0" hangingPunct="0">
                          <a:lnSpc>
                            <a:spcPct val="100000"/>
                          </a:lnSpc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fr-FR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MS PGothic" panose="020B0600070205080204" pitchFamily="34" charset="-128"/>
                          <a:cs typeface="+mn-cs"/>
                        </a:endParaRPr>
                      </a:p>
                    </p:txBody>
                  </p:sp>
                </p:grpSp>
              </p:grpSp>
            </p:grpSp>
          </p:grpSp>
          <p:sp>
            <p:nvSpPr>
              <p:cNvPr id="295" name="Rectangle 63">
                <a:extLst>
                  <a:ext uri="{FF2B5EF4-FFF2-40B4-BE49-F238E27FC236}">
                    <a16:creationId xmlns:a16="http://schemas.microsoft.com/office/drawing/2014/main" id="{60B3BD5E-8281-498C-B224-742B5B3C16E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37397" y="4656716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64</a:t>
                </a:r>
              </a:p>
            </p:txBody>
          </p:sp>
          <p:sp>
            <p:nvSpPr>
              <p:cNvPr id="296" name="Rectangle 45">
                <a:extLst>
                  <a:ext uri="{FF2B5EF4-FFF2-40B4-BE49-F238E27FC236}">
                    <a16:creationId xmlns:a16="http://schemas.microsoft.com/office/drawing/2014/main" id="{6EF1D8FA-79EA-4777-A953-3F68131B52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143170" y="1654835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29</a:t>
                </a:r>
              </a:p>
            </p:txBody>
          </p:sp>
          <p:sp>
            <p:nvSpPr>
              <p:cNvPr id="297" name="Rectangle 50">
                <a:extLst>
                  <a:ext uri="{FF2B5EF4-FFF2-40B4-BE49-F238E27FC236}">
                    <a16:creationId xmlns:a16="http://schemas.microsoft.com/office/drawing/2014/main" id="{ED3E209B-AE0E-4103-853C-4930E35EE5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1157" y="1944216"/>
                <a:ext cx="175944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56</a:t>
                </a:r>
              </a:p>
            </p:txBody>
          </p:sp>
          <p:sp>
            <p:nvSpPr>
              <p:cNvPr id="298" name="Rectangle 297">
                <a:extLst>
                  <a:ext uri="{FF2B5EF4-FFF2-40B4-BE49-F238E27FC236}">
                    <a16:creationId xmlns:a16="http://schemas.microsoft.com/office/drawing/2014/main" id="{E39B635D-4FB3-4DA6-9666-8F293F0556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08515" y="2225006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44</a:t>
                </a:r>
              </a:p>
            </p:txBody>
          </p:sp>
          <p:sp>
            <p:nvSpPr>
              <p:cNvPr id="299" name="Rectangle 59">
                <a:extLst>
                  <a:ext uri="{FF2B5EF4-FFF2-40B4-BE49-F238E27FC236}">
                    <a16:creationId xmlns:a16="http://schemas.microsoft.com/office/drawing/2014/main" id="{7B9CC75D-425E-47E9-986D-488ECFE7A3F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57220" y="2697514"/>
                <a:ext cx="175945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85</a:t>
                </a:r>
              </a:p>
            </p:txBody>
          </p:sp>
          <p:sp>
            <p:nvSpPr>
              <p:cNvPr id="300" name="Rectangle 72">
                <a:extLst>
                  <a:ext uri="{FF2B5EF4-FFF2-40B4-BE49-F238E27FC236}">
                    <a16:creationId xmlns:a16="http://schemas.microsoft.com/office/drawing/2014/main" id="{37893C77-89A9-4960-B265-802286EE17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77817" y="3808018"/>
                <a:ext cx="175944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33</a:t>
                </a:r>
              </a:p>
            </p:txBody>
          </p:sp>
          <p:sp>
            <p:nvSpPr>
              <p:cNvPr id="301" name="Rectangle 74">
                <a:extLst>
                  <a:ext uri="{FF2B5EF4-FFF2-40B4-BE49-F238E27FC236}">
                    <a16:creationId xmlns:a16="http://schemas.microsoft.com/office/drawing/2014/main" id="{70F50B25-F40D-4E13-899A-F5E09E9295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66008" y="4237586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40</a:t>
                </a:r>
              </a:p>
            </p:txBody>
          </p:sp>
          <p:sp>
            <p:nvSpPr>
              <p:cNvPr id="302" name="Rectangle 48">
                <a:extLst>
                  <a:ext uri="{FF2B5EF4-FFF2-40B4-BE49-F238E27FC236}">
                    <a16:creationId xmlns:a16="http://schemas.microsoft.com/office/drawing/2014/main" id="{EEDCCD0C-18C6-413D-966F-0301B81FDD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584289" y="1639161"/>
                <a:ext cx="319734" cy="23370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22</a:t>
                </a:r>
              </a:p>
            </p:txBody>
          </p:sp>
          <p:sp>
            <p:nvSpPr>
              <p:cNvPr id="303" name="Rectangle 53">
                <a:extLst>
                  <a:ext uri="{FF2B5EF4-FFF2-40B4-BE49-F238E27FC236}">
                    <a16:creationId xmlns:a16="http://schemas.microsoft.com/office/drawing/2014/main" id="{AE2705B7-4CDB-424F-A127-9524AB8CEC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92913" y="1266791"/>
                <a:ext cx="176839" cy="13836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50</a:t>
                </a:r>
              </a:p>
            </p:txBody>
          </p:sp>
          <p:sp>
            <p:nvSpPr>
              <p:cNvPr id="304" name="Rectangle 55">
                <a:extLst>
                  <a:ext uri="{FF2B5EF4-FFF2-40B4-BE49-F238E27FC236}">
                    <a16:creationId xmlns:a16="http://schemas.microsoft.com/office/drawing/2014/main" id="{FBBEF752-4CFB-448C-9DD4-30F3A8CC74E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035310" y="1783560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35</a:t>
                </a:r>
              </a:p>
            </p:txBody>
          </p:sp>
          <p:sp>
            <p:nvSpPr>
              <p:cNvPr id="305" name="Rectangle 65">
                <a:extLst>
                  <a:ext uri="{FF2B5EF4-FFF2-40B4-BE49-F238E27FC236}">
                    <a16:creationId xmlns:a16="http://schemas.microsoft.com/office/drawing/2014/main" id="{F6CBFCA0-5FCE-468A-91C4-8567D121DA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61282" y="1248168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14</a:t>
                </a:r>
              </a:p>
            </p:txBody>
          </p:sp>
          <p:sp>
            <p:nvSpPr>
              <p:cNvPr id="306" name="Rectangle 305">
                <a:extLst>
                  <a:ext uri="{FF2B5EF4-FFF2-40B4-BE49-F238E27FC236}">
                    <a16:creationId xmlns:a16="http://schemas.microsoft.com/office/drawing/2014/main" id="{84D0B45A-14EC-4E44-8216-0271EFEE657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49896" y="947408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76</a:t>
                </a:r>
              </a:p>
            </p:txBody>
          </p:sp>
          <p:sp>
            <p:nvSpPr>
              <p:cNvPr id="307" name="Rectangle 100">
                <a:extLst>
                  <a:ext uri="{FF2B5EF4-FFF2-40B4-BE49-F238E27FC236}">
                    <a16:creationId xmlns:a16="http://schemas.microsoft.com/office/drawing/2014/main" id="{7989A497-F942-4BD6-83B6-241C4DEEFAC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31288" y="477907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62</a:t>
                </a:r>
              </a:p>
            </p:txBody>
          </p:sp>
          <p:sp>
            <p:nvSpPr>
              <p:cNvPr id="308" name="Rectangle 102">
                <a:extLst>
                  <a:ext uri="{FF2B5EF4-FFF2-40B4-BE49-F238E27FC236}">
                    <a16:creationId xmlns:a16="http://schemas.microsoft.com/office/drawing/2014/main" id="{26FCDCDF-53F9-4597-834D-B15FE5B9C8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46278" y="808143"/>
                <a:ext cx="176839" cy="1392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80</a:t>
                </a:r>
              </a:p>
            </p:txBody>
          </p:sp>
          <p:sp>
            <p:nvSpPr>
              <p:cNvPr id="309" name="Rectangle 108">
                <a:extLst>
                  <a:ext uri="{FF2B5EF4-FFF2-40B4-BE49-F238E27FC236}">
                    <a16:creationId xmlns:a16="http://schemas.microsoft.com/office/drawing/2014/main" id="{A097E1EC-DAF1-4F39-8A39-B149BA37A3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9109" y="616676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59</a:t>
                </a:r>
              </a:p>
            </p:txBody>
          </p:sp>
          <p:sp>
            <p:nvSpPr>
              <p:cNvPr id="310" name="Freeform 11">
                <a:extLst>
                  <a:ext uri="{FF2B5EF4-FFF2-40B4-BE49-F238E27FC236}">
                    <a16:creationId xmlns:a16="http://schemas.microsoft.com/office/drawing/2014/main" id="{550F9142-2396-4BF2-828D-9611D54DBF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703069" y="2208278"/>
                <a:ext cx="11610" cy="7235"/>
              </a:xfrm>
              <a:custGeom>
                <a:avLst/>
                <a:gdLst>
                  <a:gd name="T0" fmla="*/ 0 w 12"/>
                  <a:gd name="T1" fmla="*/ 0 h 8"/>
                  <a:gd name="T2" fmla="*/ 2147483646 w 12"/>
                  <a:gd name="T3" fmla="*/ 0 h 8"/>
                  <a:gd name="T4" fmla="*/ 2147483646 w 12"/>
                  <a:gd name="T5" fmla="*/ 2147483646 h 8"/>
                  <a:gd name="T6" fmla="*/ 0 w 12"/>
                  <a:gd name="T7" fmla="*/ 2147483646 h 8"/>
                  <a:gd name="T8" fmla="*/ 0 w 1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" h="8">
                    <a:moveTo>
                      <a:pt x="0" y="0"/>
                    </a:moveTo>
                    <a:lnTo>
                      <a:pt x="11" y="0"/>
                    </a:lnTo>
                    <a:lnTo>
                      <a:pt x="11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11" name="Freeform 12">
                <a:extLst>
                  <a:ext uri="{FF2B5EF4-FFF2-40B4-BE49-F238E27FC236}">
                    <a16:creationId xmlns:a16="http://schemas.microsoft.com/office/drawing/2014/main" id="{6BAE7192-B160-4A55-B9E2-EDDAD99F68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4312" y="2208278"/>
                <a:ext cx="9825" cy="7235"/>
              </a:xfrm>
              <a:custGeom>
                <a:avLst/>
                <a:gdLst>
                  <a:gd name="T0" fmla="*/ 0 w 10"/>
                  <a:gd name="T1" fmla="*/ 0 h 8"/>
                  <a:gd name="T2" fmla="*/ 2147483646 w 10"/>
                  <a:gd name="T3" fmla="*/ 0 h 8"/>
                  <a:gd name="T4" fmla="*/ 2147483646 w 10"/>
                  <a:gd name="T5" fmla="*/ 2147483646 h 8"/>
                  <a:gd name="T6" fmla="*/ 0 w 10"/>
                  <a:gd name="T7" fmla="*/ 2147483646 h 8"/>
                  <a:gd name="T8" fmla="*/ 0 w 10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9" y="0"/>
                    </a:lnTo>
                    <a:lnTo>
                      <a:pt x="9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12" name="Rectangle 65">
                <a:extLst>
                  <a:ext uri="{FF2B5EF4-FFF2-40B4-BE49-F238E27FC236}">
                    <a16:creationId xmlns:a16="http://schemas.microsoft.com/office/drawing/2014/main" id="{6FD6027E-8B12-40AD-9A49-0EE3D946C5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55746" y="1301246"/>
                <a:ext cx="176839" cy="1383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27</a:t>
                </a:r>
              </a:p>
            </p:txBody>
          </p:sp>
          <p:sp>
            <p:nvSpPr>
              <p:cNvPr id="313" name="Rectangle 59">
                <a:extLst>
                  <a:ext uri="{FF2B5EF4-FFF2-40B4-BE49-F238E27FC236}">
                    <a16:creationId xmlns:a16="http://schemas.microsoft.com/office/drawing/2014/main" id="{DB32D8E4-FD30-4076-91F7-77116F23A7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34556" y="3167505"/>
                <a:ext cx="176762" cy="1387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7620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alt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LnTx/>
                    <a:uFillTx/>
                    <a:latin typeface="Calibri" panose="020F0502020204030204" pitchFamily="34" charset="0"/>
                    <a:ea typeface="MS PGothic" panose="020B0600070205080204" pitchFamily="34" charset="-128"/>
                    <a:cs typeface="Calibri" panose="020F0502020204030204" pitchFamily="34" charset="0"/>
                  </a:rPr>
                  <a:t>17</a:t>
                </a:r>
              </a:p>
            </p:txBody>
          </p:sp>
          <p:sp>
            <p:nvSpPr>
              <p:cNvPr id="314" name="Rectangle 313">
                <a:extLst>
                  <a:ext uri="{FF2B5EF4-FFF2-40B4-BE49-F238E27FC236}">
                    <a16:creationId xmlns:a16="http://schemas.microsoft.com/office/drawing/2014/main" id="{3A39F0EF-8E72-4980-9F46-34F61EFBFEB0}"/>
                  </a:ext>
                </a:extLst>
              </p:cNvPr>
              <p:cNvSpPr/>
              <p:nvPr/>
            </p:nvSpPr>
            <p:spPr>
              <a:xfrm>
                <a:off x="1920379" y="348093"/>
                <a:ext cx="1463862" cy="83099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Manche Est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Mer du Nord 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8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Productions et importations 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3,36 Mt </a:t>
                </a: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48% </a:t>
                </a:r>
                <a:endParaRPr kumimoji="0" lang="fr-FR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31859C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15" name="Rectangle 314">
                <a:extLst>
                  <a:ext uri="{FF2B5EF4-FFF2-40B4-BE49-F238E27FC236}">
                    <a16:creationId xmlns:a16="http://schemas.microsoft.com/office/drawing/2014/main" id="{D2867FBE-07AB-4B94-B59D-49F1DC178857}"/>
                  </a:ext>
                </a:extLst>
              </p:cNvPr>
              <p:cNvSpPr/>
              <p:nvPr/>
            </p:nvSpPr>
            <p:spPr>
              <a:xfrm>
                <a:off x="550836" y="2534369"/>
                <a:ext cx="1322549" cy="113877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Nord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Atlantique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Manche Ouest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 Narrow" panose="020B060602020203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( NAMO )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Productions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2,14 Mt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31% </a:t>
                </a:r>
                <a:endParaRPr kumimoji="0" lang="fr-FR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31859C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16" name="Rectangle 315">
                <a:extLst>
                  <a:ext uri="{FF2B5EF4-FFF2-40B4-BE49-F238E27FC236}">
                    <a16:creationId xmlns:a16="http://schemas.microsoft.com/office/drawing/2014/main" id="{BD5D0880-FD2F-46A0-BB85-4654A028F73F}"/>
                  </a:ext>
                </a:extLst>
              </p:cNvPr>
              <p:cNvSpPr/>
              <p:nvPr/>
            </p:nvSpPr>
            <p:spPr>
              <a:xfrm>
                <a:off x="785739" y="4035413"/>
                <a:ext cx="1088760" cy="70788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Sud Atlantique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0" i="1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Productions 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1,44 Mt</a:t>
                </a:r>
              </a:p>
              <a:p>
                <a:pPr marL="0" marR="0" lvl="0" indent="0" algn="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0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31859C"/>
                    </a:solidFill>
                    <a:effectLst/>
                    <a:uLnTx/>
                    <a:uFillTx/>
                    <a:latin typeface="Arial" panose="020B0604020202020204" pitchFamily="34" charset="0"/>
                    <a:ea typeface="MS PGothic" panose="020B0600070205080204" pitchFamily="34" charset="-128"/>
                    <a:cs typeface="Arial" panose="020B0604020202020204" pitchFamily="34" charset="0"/>
                  </a:rPr>
                  <a:t>21% </a:t>
                </a:r>
                <a:endParaRPr kumimoji="0" lang="fr-FR" sz="1000" b="0" i="0" u="none" strike="noStrike" kern="1200" cap="none" spc="0" normalizeH="0" baseline="0" noProof="0" dirty="0">
                  <a:ln>
                    <a:noFill/>
                  </a:ln>
                  <a:solidFill>
                    <a:srgbClr val="31859C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endParaRPr>
              </a:p>
            </p:txBody>
          </p:sp>
          <p:sp>
            <p:nvSpPr>
              <p:cNvPr id="317" name="Arc 316">
                <a:extLst>
                  <a:ext uri="{FF2B5EF4-FFF2-40B4-BE49-F238E27FC236}">
                    <a16:creationId xmlns:a16="http://schemas.microsoft.com/office/drawing/2014/main" id="{5CBFB017-659F-4B4A-A24C-1257061BFEFC}"/>
                  </a:ext>
                </a:extLst>
              </p:cNvPr>
              <p:cNvSpPr/>
              <p:nvPr/>
            </p:nvSpPr>
            <p:spPr>
              <a:xfrm rot="15914026" flipH="1">
                <a:off x="571127" y="394208"/>
                <a:ext cx="2860625" cy="2319166"/>
              </a:xfrm>
              <a:prstGeom prst="arc">
                <a:avLst/>
              </a:prstGeom>
              <a:ln w="38100">
                <a:solidFill>
                  <a:schemeClr val="accent5">
                    <a:lumMod val="75000"/>
                  </a:schemeClr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fr-FR" sz="2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</p:grpSp>
      <p:graphicFrame>
        <p:nvGraphicFramePr>
          <p:cNvPr id="339" name="Tableau 338">
            <a:extLst>
              <a:ext uri="{FF2B5EF4-FFF2-40B4-BE49-F238E27FC236}">
                <a16:creationId xmlns:a16="http://schemas.microsoft.com/office/drawing/2014/main" id="{24C36E92-2CE0-427B-8FDB-C6CAAAFD59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9145565"/>
              </p:ext>
            </p:extLst>
          </p:nvPr>
        </p:nvGraphicFramePr>
        <p:xfrm>
          <a:off x="3314843" y="2510454"/>
          <a:ext cx="2049245" cy="24342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060">
                  <a:extLst>
                    <a:ext uri="{9D8B030D-6E8A-4147-A177-3AD203B41FA5}">
                      <a16:colId xmlns:a16="http://schemas.microsoft.com/office/drawing/2014/main" val="399794525"/>
                    </a:ext>
                  </a:extLst>
                </a:gridCol>
                <a:gridCol w="729185">
                  <a:extLst>
                    <a:ext uri="{9D8B030D-6E8A-4147-A177-3AD203B41FA5}">
                      <a16:colId xmlns:a16="http://schemas.microsoft.com/office/drawing/2014/main" val="2185652467"/>
                    </a:ext>
                  </a:extLst>
                </a:gridCol>
              </a:tblGrid>
              <a:tr h="59808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Manche Est 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Mer du Nord</a:t>
                      </a:r>
                    </a:p>
                  </a:txBody>
                  <a:tcPr anchor="ctr">
                    <a:solidFill>
                      <a:srgbClr val="31859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+1,03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+44%</a:t>
                      </a:r>
                    </a:p>
                  </a:txBody>
                  <a:tcPr anchor="ctr">
                    <a:solidFill>
                      <a:srgbClr val="31859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6915211"/>
                  </a:ext>
                </a:extLst>
              </a:tr>
              <a:tr h="59808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1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Nord Atlantique </a:t>
                      </a:r>
                    </a:p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Manche Ouest</a:t>
                      </a:r>
                      <a:endParaRPr lang="fr-FR" sz="1100" b="0" dirty="0">
                        <a:solidFill>
                          <a:schemeClr val="bg1"/>
                        </a:solidFill>
                        <a:latin typeface="Arial Narrow" panose="020B0606020202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AFABA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+ 0,45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+27%</a:t>
                      </a:r>
                    </a:p>
                  </a:txBody>
                  <a:tcPr anchor="ctr">
                    <a:solidFill>
                      <a:srgbClr val="AFAB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473660"/>
                  </a:ext>
                </a:extLst>
              </a:tr>
              <a:tr h="598088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Sud Atlantique</a:t>
                      </a:r>
                    </a:p>
                  </a:txBody>
                  <a:tcPr anchor="ctr">
                    <a:solidFill>
                      <a:srgbClr val="3B383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4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- 0,09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- 6%</a:t>
                      </a:r>
                    </a:p>
                  </a:txBody>
                  <a:tcPr anchor="ctr">
                    <a:solidFill>
                      <a:srgbClr val="3B38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047315"/>
                  </a:ext>
                </a:extLst>
              </a:tr>
              <a:tr h="64003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fr-FR" sz="11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Ensemble 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+1,39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fr-FR" sz="12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+25%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1142961"/>
                  </a:ext>
                </a:extLst>
              </a:tr>
            </a:tbl>
          </a:graphicData>
        </a:graphic>
      </p:graphicFrame>
      <p:sp>
        <p:nvSpPr>
          <p:cNvPr id="340" name="ZoneTexte 339">
            <a:extLst>
              <a:ext uri="{FF2B5EF4-FFF2-40B4-BE49-F238E27FC236}">
                <a16:creationId xmlns:a16="http://schemas.microsoft.com/office/drawing/2014/main" id="{93D4F1A8-5E3F-4D8F-AAF8-888E933480C5}"/>
              </a:ext>
            </a:extLst>
          </p:cNvPr>
          <p:cNvSpPr txBox="1"/>
          <p:nvPr/>
        </p:nvSpPr>
        <p:spPr>
          <a:xfrm>
            <a:off x="4426527" y="2233455"/>
            <a:ext cx="9941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1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2016 / 2019</a:t>
            </a:r>
          </a:p>
        </p:txBody>
      </p:sp>
      <p:sp>
        <p:nvSpPr>
          <p:cNvPr id="341" name="ZoneTexte 340">
            <a:extLst>
              <a:ext uri="{FF2B5EF4-FFF2-40B4-BE49-F238E27FC236}">
                <a16:creationId xmlns:a16="http://schemas.microsoft.com/office/drawing/2014/main" id="{37EB8C2D-4D6B-4E96-A66A-B0578EEBDFB9}"/>
              </a:ext>
            </a:extLst>
          </p:cNvPr>
          <p:cNvSpPr txBox="1"/>
          <p:nvPr/>
        </p:nvSpPr>
        <p:spPr>
          <a:xfrm>
            <a:off x="3366828" y="2233455"/>
            <a:ext cx="9247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 Mt / En %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7A0F767-1B28-4721-B050-D1455252D73F}"/>
              </a:ext>
            </a:extLst>
          </p:cNvPr>
          <p:cNvSpPr txBox="1"/>
          <p:nvPr/>
        </p:nvSpPr>
        <p:spPr>
          <a:xfrm>
            <a:off x="376158" y="843471"/>
            <a:ext cx="1031051" cy="646331"/>
          </a:xfrm>
          <a:prstGeom prst="rect">
            <a:avLst/>
          </a:prstGeom>
          <a:solidFill>
            <a:srgbClr val="31859C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5,55 Mt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en 2016</a:t>
            </a:r>
          </a:p>
        </p:txBody>
      </p:sp>
      <p:sp>
        <p:nvSpPr>
          <p:cNvPr id="120" name="ZoneTexte 119">
            <a:extLst>
              <a:ext uri="{FF2B5EF4-FFF2-40B4-BE49-F238E27FC236}">
                <a16:creationId xmlns:a16="http://schemas.microsoft.com/office/drawing/2014/main" id="{0CB710D9-FD05-4457-B27D-73ADFF0C2437}"/>
              </a:ext>
            </a:extLst>
          </p:cNvPr>
          <p:cNvSpPr txBox="1"/>
          <p:nvPr/>
        </p:nvSpPr>
        <p:spPr>
          <a:xfrm>
            <a:off x="7788614" y="2428414"/>
            <a:ext cx="1031051" cy="646331"/>
          </a:xfrm>
          <a:prstGeom prst="rect">
            <a:avLst/>
          </a:prstGeom>
          <a:solidFill>
            <a:srgbClr val="61636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6,94 Mt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en 2019</a:t>
            </a:r>
          </a:p>
        </p:txBody>
      </p:sp>
      <p:grpSp>
        <p:nvGrpSpPr>
          <p:cNvPr id="69" name="Groupe 68">
            <a:extLst>
              <a:ext uri="{FF2B5EF4-FFF2-40B4-BE49-F238E27FC236}">
                <a16:creationId xmlns:a16="http://schemas.microsoft.com/office/drawing/2014/main" id="{7F54D1D9-87A9-4CD9-95AD-1A1E70EB3BEC}"/>
              </a:ext>
            </a:extLst>
          </p:cNvPr>
          <p:cNvGrpSpPr/>
          <p:nvPr/>
        </p:nvGrpSpPr>
        <p:grpSpPr>
          <a:xfrm>
            <a:off x="159911" y="26243"/>
            <a:ext cx="7508433" cy="600981"/>
            <a:chOff x="155781" y="40161"/>
            <a:chExt cx="7508433" cy="600981"/>
          </a:xfrm>
        </p:grpSpPr>
        <p:sp>
          <p:nvSpPr>
            <p:cNvPr id="127" name="Titre 1">
              <a:extLst>
                <a:ext uri="{FF2B5EF4-FFF2-40B4-BE49-F238E27FC236}">
                  <a16:creationId xmlns:a16="http://schemas.microsoft.com/office/drawing/2014/main" id="{37332CC4-D36F-4E6A-BC06-891A06F14D73}"/>
                </a:ext>
              </a:extLst>
            </p:cNvPr>
            <p:cNvSpPr txBox="1">
              <a:spLocks/>
            </p:cNvSpPr>
            <p:nvPr/>
          </p:nvSpPr>
          <p:spPr>
            <a:xfrm>
              <a:off x="232205" y="40161"/>
              <a:ext cx="7432009" cy="600981"/>
            </a:xfrm>
            <a:prstGeom prst="rect">
              <a:avLst/>
            </a:prstGeom>
            <a:noFill/>
          </p:spPr>
          <p:txBody>
            <a:bodyPr>
              <a:noAutofit/>
            </a:bodyPr>
            <a:lstStyle>
              <a:lvl1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MS PGothic" panose="020B0600070205080204" pitchFamily="34" charset="-128"/>
                  <a:cs typeface="+mj-cs"/>
                </a:defRPr>
              </a:lvl1pPr>
              <a:lvl2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4572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9144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13716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18288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Les granulats marins siliceux par façade  </a:t>
              </a:r>
              <a:r>
                <a:rPr kumimoji="0" lang="fr-FR" sz="1600" b="0" i="0" u="none" strike="noStrike" kern="1200" cap="none" spc="0" normalizeH="0" baseline="0" noProof="0" dirty="0">
                  <a:ln>
                    <a:noFill/>
                  </a:ln>
                  <a:solidFill>
                    <a:srgbClr val="EF4737"/>
                  </a:solidFill>
                  <a:effectLst/>
                  <a:uLnTx/>
                  <a:uFillTx/>
                  <a:latin typeface="Arial" panose="020B0604020202020204" pitchFamily="34" charset="0"/>
                  <a:ea typeface="MS PGothic" panose="020B0600070205080204" pitchFamily="34" charset="-128"/>
                  <a:cs typeface="Arial" panose="020B0604020202020204" pitchFamily="34" charset="0"/>
                </a:rPr>
                <a:t>2016  –  2019</a:t>
              </a:r>
            </a:p>
            <a:p>
              <a:pPr marL="0" marR="0" lvl="0" indent="0" algn="l" defTabSz="457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1600" b="1" i="0" u="none" strike="noStrike" kern="1200" cap="none" spc="0" normalizeH="0" baseline="0" noProof="0" dirty="0">
                  <a:ln>
                    <a:noFill/>
                  </a:ln>
                  <a:solidFill>
                    <a:srgbClr val="EF4737"/>
                  </a:solidFill>
                  <a:effectLst/>
                  <a:uLnTx/>
                  <a:uFillTx/>
                  <a:latin typeface="Arial Narrow" panose="020B0606020202030204" pitchFamily="34" charset="0"/>
                  <a:cs typeface="Arial" panose="020B0604020202020204" pitchFamily="34" charset="0"/>
                </a:rPr>
                <a:t>Extractions en mer à partir de concessions françaises et importations de la Mer du Nord</a:t>
              </a:r>
            </a:p>
          </p:txBody>
        </p:sp>
        <p:cxnSp>
          <p:nvCxnSpPr>
            <p:cNvPr id="128" name="Connecteur droit 127">
              <a:extLst>
                <a:ext uri="{FF2B5EF4-FFF2-40B4-BE49-F238E27FC236}">
                  <a16:creationId xmlns:a16="http://schemas.microsoft.com/office/drawing/2014/main" id="{E0023385-24F5-4380-B859-DC87DEDF834F}"/>
                </a:ext>
              </a:extLst>
            </p:cNvPr>
            <p:cNvCxnSpPr>
              <a:cxnSpLocks/>
            </p:cNvCxnSpPr>
            <p:nvPr/>
          </p:nvCxnSpPr>
          <p:spPr>
            <a:xfrm>
              <a:off x="155781" y="90355"/>
              <a:ext cx="3088" cy="548227"/>
            </a:xfrm>
            <a:prstGeom prst="line">
              <a:avLst/>
            </a:prstGeom>
            <a:ln w="38100">
              <a:solidFill>
                <a:srgbClr val="E74A32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ZoneTexte 120">
            <a:extLst>
              <a:ext uri="{FF2B5EF4-FFF2-40B4-BE49-F238E27FC236}">
                <a16:creationId xmlns:a16="http://schemas.microsoft.com/office/drawing/2014/main" id="{8836DE5B-16EB-4350-9C1F-D700618D7B42}"/>
              </a:ext>
            </a:extLst>
          </p:cNvPr>
          <p:cNvSpPr txBox="1"/>
          <p:nvPr/>
        </p:nvSpPr>
        <p:spPr>
          <a:xfrm>
            <a:off x="4777674" y="1106532"/>
            <a:ext cx="272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 millions de tonnes / En % </a:t>
            </a:r>
          </a:p>
        </p:txBody>
      </p:sp>
      <p:grpSp>
        <p:nvGrpSpPr>
          <p:cNvPr id="126" name="Groupe 125">
            <a:extLst>
              <a:ext uri="{FF2B5EF4-FFF2-40B4-BE49-F238E27FC236}">
                <a16:creationId xmlns:a16="http://schemas.microsoft.com/office/drawing/2014/main" id="{673798F3-F6BA-4465-AF72-B125FC90136C}"/>
              </a:ext>
            </a:extLst>
          </p:cNvPr>
          <p:cNvGrpSpPr/>
          <p:nvPr/>
        </p:nvGrpSpPr>
        <p:grpSpPr>
          <a:xfrm>
            <a:off x="8444332" y="4371950"/>
            <a:ext cx="610197" cy="217069"/>
            <a:chOff x="8444332" y="4371950"/>
            <a:chExt cx="610197" cy="217069"/>
          </a:xfrm>
        </p:grpSpPr>
        <p:sp>
          <p:nvSpPr>
            <p:cNvPr id="129" name="Espace réservé du pied de page 2">
              <a:extLst>
                <a:ext uri="{FF2B5EF4-FFF2-40B4-BE49-F238E27FC236}">
                  <a16:creationId xmlns:a16="http://schemas.microsoft.com/office/drawing/2014/main" id="{6D389E91-AD81-48ED-9BD2-8C34E49372EF}"/>
                </a:ext>
              </a:extLst>
            </p:cNvPr>
            <p:cNvSpPr txBox="1">
              <a:spLocks/>
            </p:cNvSpPr>
            <p:nvPr/>
          </p:nvSpPr>
          <p:spPr>
            <a:xfrm>
              <a:off x="8444332" y="4371950"/>
              <a:ext cx="610197" cy="212611"/>
            </a:xfrm>
            <a:prstGeom prst="rect">
              <a:avLst/>
            </a:prstGeom>
          </p:spPr>
          <p:txBody>
            <a:bodyPr/>
            <a:lstStyle>
              <a:defPPr>
                <a:defRPr lang="fr-FR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150" b="1" kern="1200">
                  <a:solidFill>
                    <a:srgbClr val="61636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Service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500" b="1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Économique</a:t>
              </a:r>
            </a:p>
          </p:txBody>
        </p:sp>
        <p:cxnSp>
          <p:nvCxnSpPr>
            <p:cNvPr id="130" name="Connecteur droit 129">
              <a:extLst>
                <a:ext uri="{FF2B5EF4-FFF2-40B4-BE49-F238E27FC236}">
                  <a16:creationId xmlns:a16="http://schemas.microsoft.com/office/drawing/2014/main" id="{E26A67BE-423F-4AF1-A8B6-D110FFB47039}"/>
                </a:ext>
              </a:extLst>
            </p:cNvPr>
            <p:cNvCxnSpPr/>
            <p:nvPr/>
          </p:nvCxnSpPr>
          <p:spPr>
            <a:xfrm>
              <a:off x="8547405" y="4589019"/>
              <a:ext cx="410400" cy="0"/>
            </a:xfrm>
            <a:prstGeom prst="line">
              <a:avLst/>
            </a:prstGeom>
            <a:ln w="6350">
              <a:solidFill>
                <a:srgbClr val="61C2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Connecteur droit 130">
              <a:extLst>
                <a:ext uri="{FF2B5EF4-FFF2-40B4-BE49-F238E27FC236}">
                  <a16:creationId xmlns:a16="http://schemas.microsoft.com/office/drawing/2014/main" id="{D81E9C01-A387-4C75-9921-2561AEC26D01}"/>
                </a:ext>
              </a:extLst>
            </p:cNvPr>
            <p:cNvCxnSpPr>
              <a:cxnSpLocks/>
            </p:cNvCxnSpPr>
            <p:nvPr/>
          </p:nvCxnSpPr>
          <p:spPr>
            <a:xfrm>
              <a:off x="8547405" y="4394683"/>
              <a:ext cx="410400" cy="0"/>
            </a:xfrm>
            <a:prstGeom prst="line">
              <a:avLst/>
            </a:prstGeom>
            <a:ln w="6350">
              <a:solidFill>
                <a:srgbClr val="E9994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52381117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1">
            <a:extLst>
              <a:ext uri="{FF2B5EF4-FFF2-40B4-BE49-F238E27FC236}">
                <a16:creationId xmlns:a16="http://schemas.microsoft.com/office/drawing/2014/main" id="{04F4E8F2-6FD6-483D-BFE8-1D6EB5B3D83F}"/>
              </a:ext>
            </a:extLst>
          </p:cNvPr>
          <p:cNvSpPr txBox="1">
            <a:spLocks/>
          </p:cNvSpPr>
          <p:nvPr/>
        </p:nvSpPr>
        <p:spPr>
          <a:xfrm>
            <a:off x="1043608" y="51470"/>
            <a:ext cx="8280920" cy="659381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MS PGothic" panose="020B0600070205080204" pitchFamily="34" charset="-128"/>
                <a:cs typeface="+mj-cs"/>
              </a:defRPr>
            </a:lvl1pPr>
            <a:lvl2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algn="ctr" defTabSz="457200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4572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9144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13716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1828800" algn="ctr" defTabSz="457200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l"/>
            <a:r>
              <a:rPr lang="fr-FR" sz="2000" b="1" dirty="0">
                <a:solidFill>
                  <a:srgbClr val="6163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granulats marins siliceux par </a:t>
            </a:r>
          </a:p>
          <a:p>
            <a:pPr algn="l"/>
            <a:r>
              <a:rPr lang="fr-FR" sz="2000" b="1" dirty="0">
                <a:solidFill>
                  <a:srgbClr val="61636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région et département </a:t>
            </a:r>
          </a:p>
          <a:p>
            <a:pPr algn="l"/>
            <a:r>
              <a:rPr lang="fr-FR" sz="2000" b="1" dirty="0">
                <a:solidFill>
                  <a:srgbClr val="EF473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6,94 Mt en 2019 </a:t>
            </a:r>
          </a:p>
          <a:p>
            <a:pPr algn="l"/>
            <a:r>
              <a:rPr lang="fr-FR" sz="1600" b="1" dirty="0">
                <a:solidFill>
                  <a:srgbClr val="EF4737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Productions et importations selon</a:t>
            </a:r>
            <a:r>
              <a:rPr lang="fr-FR" sz="1600" b="1" dirty="0">
                <a:solidFill>
                  <a:srgbClr val="616365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  <a:p>
            <a:pPr algn="l"/>
            <a:r>
              <a:rPr lang="fr-FR" sz="1600" b="1" dirty="0">
                <a:solidFill>
                  <a:srgbClr val="EF4737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leurs lieux de réception et / ou de traitement   </a:t>
            </a:r>
          </a:p>
        </p:txBody>
      </p: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2ECFE191-5C1B-4EBA-A0D3-B1BB60F6AD22}"/>
              </a:ext>
            </a:extLst>
          </p:cNvPr>
          <p:cNvCxnSpPr>
            <a:cxnSpLocks/>
          </p:cNvCxnSpPr>
          <p:nvPr/>
        </p:nvCxnSpPr>
        <p:spPr>
          <a:xfrm>
            <a:off x="971600" y="75160"/>
            <a:ext cx="0" cy="1504156"/>
          </a:xfrm>
          <a:prstGeom prst="line">
            <a:avLst/>
          </a:prstGeom>
          <a:ln w="38100">
            <a:solidFill>
              <a:srgbClr val="E74A32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0" y="0"/>
            <a:ext cx="741654" cy="5143500"/>
          </a:xfrm>
          <a:prstGeom prst="rect">
            <a:avLst/>
          </a:prstGeom>
          <a:solidFill>
            <a:srgbClr val="EF47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4" name="Groupe 3">
            <a:extLst>
              <a:ext uri="{FF2B5EF4-FFF2-40B4-BE49-F238E27FC236}">
                <a16:creationId xmlns:a16="http://schemas.microsoft.com/office/drawing/2014/main" id="{B5263C71-6687-40E2-99CB-3CAC3FDFB2D0}"/>
              </a:ext>
            </a:extLst>
          </p:cNvPr>
          <p:cNvGrpSpPr/>
          <p:nvPr/>
        </p:nvGrpSpPr>
        <p:grpSpPr>
          <a:xfrm>
            <a:off x="4837116" y="316886"/>
            <a:ext cx="4217413" cy="4847152"/>
            <a:chOff x="4837116" y="316886"/>
            <a:chExt cx="4217413" cy="4847152"/>
          </a:xfrm>
        </p:grpSpPr>
        <p:grpSp>
          <p:nvGrpSpPr>
            <p:cNvPr id="23" name="Groupe 22">
              <a:extLst>
                <a:ext uri="{FF2B5EF4-FFF2-40B4-BE49-F238E27FC236}">
                  <a16:creationId xmlns:a16="http://schemas.microsoft.com/office/drawing/2014/main" id="{DD3C0DC7-523E-4FD3-AA7B-20D42FA6229A}"/>
                </a:ext>
              </a:extLst>
            </p:cNvPr>
            <p:cNvGrpSpPr/>
            <p:nvPr/>
          </p:nvGrpSpPr>
          <p:grpSpPr>
            <a:xfrm>
              <a:off x="8444332" y="4371950"/>
              <a:ext cx="610197" cy="217069"/>
              <a:chOff x="8444332" y="4371950"/>
              <a:chExt cx="610197" cy="217069"/>
            </a:xfrm>
          </p:grpSpPr>
          <p:sp>
            <p:nvSpPr>
              <p:cNvPr id="24" name="Espace réservé du pied de page 2">
                <a:extLst>
                  <a:ext uri="{FF2B5EF4-FFF2-40B4-BE49-F238E27FC236}">
                    <a16:creationId xmlns:a16="http://schemas.microsoft.com/office/drawing/2014/main" id="{C3533893-1169-47AB-8153-8F5CADE6FE9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444332" y="4371950"/>
                <a:ext cx="610197" cy="212611"/>
              </a:xfrm>
              <a:prstGeom prst="rect">
                <a:avLst/>
              </a:prstGeom>
            </p:spPr>
            <p:txBody>
              <a:bodyPr/>
              <a:lstStyle>
                <a:defPPr>
                  <a:defRPr lang="fr-FR"/>
                </a:defPPr>
                <a:lvl1pPr algn="ctr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150" b="1" kern="1200">
                    <a:solidFill>
                      <a:srgbClr val="616365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lvl1pPr>
                <a:lvl2pPr marL="4572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defRPr>
                </a:lvl2pPr>
                <a:lvl3pPr marL="9144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defRPr>
                </a:lvl3pPr>
                <a:lvl4pPr marL="1371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defRPr>
                </a:lvl4pPr>
                <a:lvl5pPr marL="18288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  <a:cs typeface="+mn-cs"/>
                  </a:defRPr>
                </a:lvl9pPr>
              </a:lstStyle>
              <a:p>
                <a:pPr>
                  <a:defRPr/>
                </a:pPr>
                <a:r>
                  <a:rPr lang="fr-FR" sz="500" dirty="0"/>
                  <a:t>Service </a:t>
                </a:r>
              </a:p>
              <a:p>
                <a:pPr>
                  <a:defRPr/>
                </a:pPr>
                <a:r>
                  <a:rPr lang="fr-FR" sz="500" dirty="0"/>
                  <a:t>Économique</a:t>
                </a:r>
              </a:p>
            </p:txBody>
          </p:sp>
          <p:cxnSp>
            <p:nvCxnSpPr>
              <p:cNvPr id="25" name="Connecteur droit 24">
                <a:extLst>
                  <a:ext uri="{FF2B5EF4-FFF2-40B4-BE49-F238E27FC236}">
                    <a16:creationId xmlns:a16="http://schemas.microsoft.com/office/drawing/2014/main" id="{C544AED0-DD06-40B4-B96A-977D147E1C5F}"/>
                  </a:ext>
                </a:extLst>
              </p:cNvPr>
              <p:cNvCxnSpPr/>
              <p:nvPr/>
            </p:nvCxnSpPr>
            <p:spPr>
              <a:xfrm>
                <a:off x="8547405" y="4589019"/>
                <a:ext cx="410400" cy="0"/>
              </a:xfrm>
              <a:prstGeom prst="line">
                <a:avLst/>
              </a:prstGeom>
              <a:ln w="6350">
                <a:solidFill>
                  <a:srgbClr val="61C2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Connecteur droit 25">
                <a:extLst>
                  <a:ext uri="{FF2B5EF4-FFF2-40B4-BE49-F238E27FC236}">
                    <a16:creationId xmlns:a16="http://schemas.microsoft.com/office/drawing/2014/main" id="{94280B38-99F5-42AD-9559-F32C45B7D3E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47405" y="4394683"/>
                <a:ext cx="410400" cy="0"/>
              </a:xfrm>
              <a:prstGeom prst="line">
                <a:avLst/>
              </a:prstGeom>
              <a:ln w="6350">
                <a:solidFill>
                  <a:srgbClr val="E9994A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2" name="Freeform 22">
              <a:extLst>
                <a:ext uri="{FF2B5EF4-FFF2-40B4-BE49-F238E27FC236}">
                  <a16:creationId xmlns:a16="http://schemas.microsoft.com/office/drawing/2014/main" id="{6D2CC154-A7F8-41AB-A045-9E0EF0A644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235192" y="4674801"/>
              <a:ext cx="759154" cy="489237"/>
            </a:xfrm>
            <a:custGeom>
              <a:avLst/>
              <a:gdLst>
                <a:gd name="T0" fmla="*/ 2147483646 w 791"/>
                <a:gd name="T1" fmla="*/ 2147483646 h 541"/>
                <a:gd name="T2" fmla="*/ 2147483646 w 791"/>
                <a:gd name="T3" fmla="*/ 2147483646 h 541"/>
                <a:gd name="T4" fmla="*/ 2147483646 w 791"/>
                <a:gd name="T5" fmla="*/ 2147483646 h 541"/>
                <a:gd name="T6" fmla="*/ 2147483646 w 791"/>
                <a:gd name="T7" fmla="*/ 2147483646 h 541"/>
                <a:gd name="T8" fmla="*/ 2147483646 w 791"/>
                <a:gd name="T9" fmla="*/ 2147483646 h 541"/>
                <a:gd name="T10" fmla="*/ 2147483646 w 791"/>
                <a:gd name="T11" fmla="*/ 2147483646 h 541"/>
                <a:gd name="T12" fmla="*/ 2147483646 w 791"/>
                <a:gd name="T13" fmla="*/ 2147483646 h 541"/>
                <a:gd name="T14" fmla="*/ 2147483646 w 791"/>
                <a:gd name="T15" fmla="*/ 2147483646 h 541"/>
                <a:gd name="T16" fmla="*/ 2147483646 w 791"/>
                <a:gd name="T17" fmla="*/ 2147483646 h 541"/>
                <a:gd name="T18" fmla="*/ 2147483646 w 791"/>
                <a:gd name="T19" fmla="*/ 2147483646 h 541"/>
                <a:gd name="T20" fmla="*/ 2147483646 w 791"/>
                <a:gd name="T21" fmla="*/ 2147483646 h 541"/>
                <a:gd name="T22" fmla="*/ 2147483646 w 791"/>
                <a:gd name="T23" fmla="*/ 2147483646 h 541"/>
                <a:gd name="T24" fmla="*/ 2147483646 w 791"/>
                <a:gd name="T25" fmla="*/ 2147483646 h 541"/>
                <a:gd name="T26" fmla="*/ 2147483646 w 791"/>
                <a:gd name="T27" fmla="*/ 2147483646 h 541"/>
                <a:gd name="T28" fmla="*/ 2147483646 w 791"/>
                <a:gd name="T29" fmla="*/ 2147483646 h 541"/>
                <a:gd name="T30" fmla="*/ 2147483646 w 791"/>
                <a:gd name="T31" fmla="*/ 2147483646 h 541"/>
                <a:gd name="T32" fmla="*/ 2147483646 w 791"/>
                <a:gd name="T33" fmla="*/ 2147483646 h 541"/>
                <a:gd name="T34" fmla="*/ 2147483646 w 791"/>
                <a:gd name="T35" fmla="*/ 2147483646 h 541"/>
                <a:gd name="T36" fmla="*/ 2147483646 w 791"/>
                <a:gd name="T37" fmla="*/ 2147483646 h 541"/>
                <a:gd name="T38" fmla="*/ 2147483646 w 791"/>
                <a:gd name="T39" fmla="*/ 2147483646 h 541"/>
                <a:gd name="T40" fmla="*/ 2147483646 w 791"/>
                <a:gd name="T41" fmla="*/ 2147483646 h 541"/>
                <a:gd name="T42" fmla="*/ 2147483646 w 791"/>
                <a:gd name="T43" fmla="*/ 2147483646 h 541"/>
                <a:gd name="T44" fmla="*/ 2147483646 w 791"/>
                <a:gd name="T45" fmla="*/ 2147483646 h 541"/>
                <a:gd name="T46" fmla="*/ 2147483646 w 791"/>
                <a:gd name="T47" fmla="*/ 2147483646 h 541"/>
                <a:gd name="T48" fmla="*/ 2147483646 w 791"/>
                <a:gd name="T49" fmla="*/ 2147483646 h 541"/>
                <a:gd name="T50" fmla="*/ 2147483646 w 791"/>
                <a:gd name="T51" fmla="*/ 2147483646 h 541"/>
                <a:gd name="T52" fmla="*/ 2147483646 w 791"/>
                <a:gd name="T53" fmla="*/ 2147483646 h 541"/>
                <a:gd name="T54" fmla="*/ 0 w 791"/>
                <a:gd name="T55" fmla="*/ 2147483646 h 541"/>
                <a:gd name="T56" fmla="*/ 2147483646 w 791"/>
                <a:gd name="T57" fmla="*/ 2147483646 h 541"/>
                <a:gd name="T58" fmla="*/ 2147483646 w 791"/>
                <a:gd name="T59" fmla="*/ 2147483646 h 541"/>
                <a:gd name="T60" fmla="*/ 2147483646 w 791"/>
                <a:gd name="T61" fmla="*/ 2147483646 h 541"/>
                <a:gd name="T62" fmla="*/ 2147483646 w 791"/>
                <a:gd name="T63" fmla="*/ 2147483646 h 541"/>
                <a:gd name="T64" fmla="*/ 2147483646 w 791"/>
                <a:gd name="T65" fmla="*/ 2147483646 h 541"/>
                <a:gd name="T66" fmla="*/ 2147483646 w 791"/>
                <a:gd name="T67" fmla="*/ 2147483646 h 541"/>
                <a:gd name="T68" fmla="*/ 2147483646 w 791"/>
                <a:gd name="T69" fmla="*/ 2147483646 h 541"/>
                <a:gd name="T70" fmla="*/ 2147483646 w 791"/>
                <a:gd name="T71" fmla="*/ 2147483646 h 541"/>
                <a:gd name="T72" fmla="*/ 2147483646 w 791"/>
                <a:gd name="T73" fmla="*/ 2147483646 h 541"/>
                <a:gd name="T74" fmla="*/ 2147483646 w 791"/>
                <a:gd name="T75" fmla="*/ 2147483646 h 541"/>
                <a:gd name="T76" fmla="*/ 2147483646 w 791"/>
                <a:gd name="T77" fmla="*/ 2147483646 h 541"/>
                <a:gd name="T78" fmla="*/ 2147483646 w 791"/>
                <a:gd name="T79" fmla="*/ 2147483646 h 541"/>
                <a:gd name="T80" fmla="*/ 2147483646 w 791"/>
                <a:gd name="T81" fmla="*/ 2147483646 h 541"/>
                <a:gd name="T82" fmla="*/ 2147483646 w 791"/>
                <a:gd name="T83" fmla="*/ 2147483646 h 541"/>
                <a:gd name="T84" fmla="*/ 2147483646 w 791"/>
                <a:gd name="T85" fmla="*/ 2147483646 h 541"/>
                <a:gd name="T86" fmla="*/ 2147483646 w 791"/>
                <a:gd name="T87" fmla="*/ 2147483646 h 541"/>
                <a:gd name="T88" fmla="*/ 2147483646 w 791"/>
                <a:gd name="T89" fmla="*/ 2147483646 h 541"/>
                <a:gd name="T90" fmla="*/ 2147483646 w 791"/>
                <a:gd name="T91" fmla="*/ 2147483646 h 541"/>
                <a:gd name="T92" fmla="*/ 2147483646 w 791"/>
                <a:gd name="T93" fmla="*/ 0 h 541"/>
                <a:gd name="T94" fmla="*/ 2147483646 w 791"/>
                <a:gd name="T95" fmla="*/ 2147483646 h 541"/>
                <a:gd name="T96" fmla="*/ 2147483646 w 791"/>
                <a:gd name="T97" fmla="*/ 2147483646 h 54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791" h="541">
                  <a:moveTo>
                    <a:pt x="764" y="65"/>
                  </a:moveTo>
                  <a:lnTo>
                    <a:pt x="764" y="72"/>
                  </a:lnTo>
                  <a:lnTo>
                    <a:pt x="770" y="82"/>
                  </a:lnTo>
                  <a:lnTo>
                    <a:pt x="764" y="82"/>
                  </a:lnTo>
                  <a:lnTo>
                    <a:pt x="764" y="87"/>
                  </a:lnTo>
                  <a:lnTo>
                    <a:pt x="750" y="104"/>
                  </a:lnTo>
                  <a:lnTo>
                    <a:pt x="764" y="115"/>
                  </a:lnTo>
                  <a:lnTo>
                    <a:pt x="770" y="109"/>
                  </a:lnTo>
                  <a:lnTo>
                    <a:pt x="770" y="104"/>
                  </a:lnTo>
                  <a:lnTo>
                    <a:pt x="784" y="104"/>
                  </a:lnTo>
                  <a:lnTo>
                    <a:pt x="790" y="115"/>
                  </a:lnTo>
                  <a:lnTo>
                    <a:pt x="784" y="115"/>
                  </a:lnTo>
                  <a:lnTo>
                    <a:pt x="784" y="131"/>
                  </a:lnTo>
                  <a:lnTo>
                    <a:pt x="780" y="131"/>
                  </a:lnTo>
                  <a:lnTo>
                    <a:pt x="780" y="142"/>
                  </a:lnTo>
                  <a:lnTo>
                    <a:pt x="770" y="153"/>
                  </a:lnTo>
                  <a:lnTo>
                    <a:pt x="760" y="148"/>
                  </a:lnTo>
                  <a:lnTo>
                    <a:pt x="750" y="153"/>
                  </a:lnTo>
                  <a:lnTo>
                    <a:pt x="739" y="142"/>
                  </a:lnTo>
                  <a:lnTo>
                    <a:pt x="734" y="142"/>
                  </a:lnTo>
                  <a:lnTo>
                    <a:pt x="734" y="153"/>
                  </a:lnTo>
                  <a:lnTo>
                    <a:pt x="744" y="159"/>
                  </a:lnTo>
                  <a:lnTo>
                    <a:pt x="739" y="170"/>
                  </a:lnTo>
                  <a:lnTo>
                    <a:pt x="734" y="170"/>
                  </a:lnTo>
                  <a:lnTo>
                    <a:pt x="734" y="181"/>
                  </a:lnTo>
                  <a:lnTo>
                    <a:pt x="739" y="191"/>
                  </a:lnTo>
                  <a:lnTo>
                    <a:pt x="734" y="196"/>
                  </a:lnTo>
                  <a:lnTo>
                    <a:pt x="729" y="196"/>
                  </a:lnTo>
                  <a:lnTo>
                    <a:pt x="719" y="207"/>
                  </a:lnTo>
                  <a:lnTo>
                    <a:pt x="713" y="213"/>
                  </a:lnTo>
                  <a:lnTo>
                    <a:pt x="713" y="218"/>
                  </a:lnTo>
                  <a:lnTo>
                    <a:pt x="719" y="229"/>
                  </a:lnTo>
                  <a:lnTo>
                    <a:pt x="734" y="235"/>
                  </a:lnTo>
                  <a:lnTo>
                    <a:pt x="744" y="218"/>
                  </a:lnTo>
                  <a:lnTo>
                    <a:pt x="734" y="196"/>
                  </a:lnTo>
                  <a:lnTo>
                    <a:pt x="739" y="191"/>
                  </a:lnTo>
                  <a:lnTo>
                    <a:pt x="744" y="191"/>
                  </a:lnTo>
                  <a:lnTo>
                    <a:pt x="750" y="174"/>
                  </a:lnTo>
                  <a:lnTo>
                    <a:pt x="754" y="174"/>
                  </a:lnTo>
                  <a:lnTo>
                    <a:pt x="760" y="170"/>
                  </a:lnTo>
                  <a:lnTo>
                    <a:pt x="750" y="153"/>
                  </a:lnTo>
                  <a:lnTo>
                    <a:pt x="760" y="148"/>
                  </a:lnTo>
                  <a:lnTo>
                    <a:pt x="770" y="153"/>
                  </a:lnTo>
                  <a:lnTo>
                    <a:pt x="780" y="142"/>
                  </a:lnTo>
                  <a:lnTo>
                    <a:pt x="784" y="159"/>
                  </a:lnTo>
                  <a:lnTo>
                    <a:pt x="790" y="163"/>
                  </a:lnTo>
                  <a:lnTo>
                    <a:pt x="790" y="174"/>
                  </a:lnTo>
                  <a:lnTo>
                    <a:pt x="774" y="174"/>
                  </a:lnTo>
                  <a:lnTo>
                    <a:pt x="770" y="185"/>
                  </a:lnTo>
                  <a:lnTo>
                    <a:pt x="764" y="185"/>
                  </a:lnTo>
                  <a:lnTo>
                    <a:pt x="754" y="202"/>
                  </a:lnTo>
                  <a:lnTo>
                    <a:pt x="760" y="213"/>
                  </a:lnTo>
                  <a:lnTo>
                    <a:pt x="770" y="224"/>
                  </a:lnTo>
                  <a:lnTo>
                    <a:pt x="764" y="240"/>
                  </a:lnTo>
                  <a:lnTo>
                    <a:pt x="760" y="251"/>
                  </a:lnTo>
                  <a:lnTo>
                    <a:pt x="750" y="257"/>
                  </a:lnTo>
                  <a:lnTo>
                    <a:pt x="750" y="272"/>
                  </a:lnTo>
                  <a:lnTo>
                    <a:pt x="729" y="283"/>
                  </a:lnTo>
                  <a:lnTo>
                    <a:pt x="729" y="261"/>
                  </a:lnTo>
                  <a:lnTo>
                    <a:pt x="724" y="261"/>
                  </a:lnTo>
                  <a:lnTo>
                    <a:pt x="719" y="272"/>
                  </a:lnTo>
                  <a:lnTo>
                    <a:pt x="724" y="289"/>
                  </a:lnTo>
                  <a:lnTo>
                    <a:pt x="724" y="300"/>
                  </a:lnTo>
                  <a:lnTo>
                    <a:pt x="713" y="305"/>
                  </a:lnTo>
                  <a:lnTo>
                    <a:pt x="709" y="300"/>
                  </a:lnTo>
                  <a:lnTo>
                    <a:pt x="689" y="327"/>
                  </a:lnTo>
                  <a:lnTo>
                    <a:pt x="689" y="355"/>
                  </a:lnTo>
                  <a:lnTo>
                    <a:pt x="633" y="349"/>
                  </a:lnTo>
                  <a:lnTo>
                    <a:pt x="628" y="355"/>
                  </a:lnTo>
                  <a:lnTo>
                    <a:pt x="622" y="377"/>
                  </a:lnTo>
                  <a:lnTo>
                    <a:pt x="622" y="387"/>
                  </a:lnTo>
                  <a:lnTo>
                    <a:pt x="638" y="436"/>
                  </a:lnTo>
                  <a:lnTo>
                    <a:pt x="633" y="490"/>
                  </a:lnTo>
                  <a:lnTo>
                    <a:pt x="612" y="496"/>
                  </a:lnTo>
                  <a:lnTo>
                    <a:pt x="578" y="512"/>
                  </a:lnTo>
                  <a:lnTo>
                    <a:pt x="557" y="501"/>
                  </a:lnTo>
                  <a:lnTo>
                    <a:pt x="527" y="540"/>
                  </a:lnTo>
                  <a:lnTo>
                    <a:pt x="487" y="475"/>
                  </a:lnTo>
                  <a:lnTo>
                    <a:pt x="487" y="468"/>
                  </a:lnTo>
                  <a:lnTo>
                    <a:pt x="456" y="453"/>
                  </a:lnTo>
                  <a:lnTo>
                    <a:pt x="446" y="420"/>
                  </a:lnTo>
                  <a:lnTo>
                    <a:pt x="436" y="398"/>
                  </a:lnTo>
                  <a:lnTo>
                    <a:pt x="420" y="409"/>
                  </a:lnTo>
                  <a:lnTo>
                    <a:pt x="376" y="403"/>
                  </a:lnTo>
                  <a:lnTo>
                    <a:pt x="295" y="366"/>
                  </a:lnTo>
                  <a:lnTo>
                    <a:pt x="228" y="333"/>
                  </a:lnTo>
                  <a:lnTo>
                    <a:pt x="214" y="322"/>
                  </a:lnTo>
                  <a:lnTo>
                    <a:pt x="214" y="305"/>
                  </a:lnTo>
                  <a:lnTo>
                    <a:pt x="204" y="283"/>
                  </a:lnTo>
                  <a:lnTo>
                    <a:pt x="188" y="316"/>
                  </a:lnTo>
                  <a:lnTo>
                    <a:pt x="178" y="344"/>
                  </a:lnTo>
                  <a:lnTo>
                    <a:pt x="143" y="333"/>
                  </a:lnTo>
                  <a:lnTo>
                    <a:pt x="137" y="311"/>
                  </a:lnTo>
                  <a:lnTo>
                    <a:pt x="133" y="305"/>
                  </a:lnTo>
                  <a:lnTo>
                    <a:pt x="153" y="272"/>
                  </a:lnTo>
                  <a:lnTo>
                    <a:pt x="163" y="251"/>
                  </a:lnTo>
                  <a:lnTo>
                    <a:pt x="168" y="229"/>
                  </a:lnTo>
                  <a:lnTo>
                    <a:pt x="153" y="191"/>
                  </a:lnTo>
                  <a:lnTo>
                    <a:pt x="143" y="191"/>
                  </a:lnTo>
                  <a:lnTo>
                    <a:pt x="117" y="174"/>
                  </a:lnTo>
                  <a:lnTo>
                    <a:pt x="107" y="174"/>
                  </a:lnTo>
                  <a:lnTo>
                    <a:pt x="92" y="202"/>
                  </a:lnTo>
                  <a:lnTo>
                    <a:pt x="72" y="202"/>
                  </a:lnTo>
                  <a:lnTo>
                    <a:pt x="66" y="181"/>
                  </a:lnTo>
                  <a:lnTo>
                    <a:pt x="62" y="163"/>
                  </a:lnTo>
                  <a:lnTo>
                    <a:pt x="46" y="153"/>
                  </a:lnTo>
                  <a:lnTo>
                    <a:pt x="36" y="163"/>
                  </a:lnTo>
                  <a:lnTo>
                    <a:pt x="30" y="163"/>
                  </a:lnTo>
                  <a:lnTo>
                    <a:pt x="10" y="131"/>
                  </a:lnTo>
                  <a:lnTo>
                    <a:pt x="0" y="126"/>
                  </a:lnTo>
                  <a:lnTo>
                    <a:pt x="0" y="120"/>
                  </a:lnTo>
                  <a:lnTo>
                    <a:pt x="0" y="109"/>
                  </a:lnTo>
                  <a:lnTo>
                    <a:pt x="10" y="109"/>
                  </a:lnTo>
                  <a:lnTo>
                    <a:pt x="26" y="104"/>
                  </a:lnTo>
                  <a:lnTo>
                    <a:pt x="30" y="104"/>
                  </a:lnTo>
                  <a:lnTo>
                    <a:pt x="46" y="98"/>
                  </a:lnTo>
                  <a:lnTo>
                    <a:pt x="56" y="93"/>
                  </a:lnTo>
                  <a:lnTo>
                    <a:pt x="66" y="87"/>
                  </a:lnTo>
                  <a:lnTo>
                    <a:pt x="82" y="76"/>
                  </a:lnTo>
                  <a:lnTo>
                    <a:pt x="92" y="61"/>
                  </a:lnTo>
                  <a:lnTo>
                    <a:pt x="97" y="54"/>
                  </a:lnTo>
                  <a:lnTo>
                    <a:pt x="103" y="50"/>
                  </a:lnTo>
                  <a:lnTo>
                    <a:pt x="113" y="33"/>
                  </a:lnTo>
                  <a:lnTo>
                    <a:pt x="113" y="28"/>
                  </a:lnTo>
                  <a:lnTo>
                    <a:pt x="123" y="17"/>
                  </a:lnTo>
                  <a:lnTo>
                    <a:pt x="127" y="0"/>
                  </a:lnTo>
                  <a:lnTo>
                    <a:pt x="137" y="11"/>
                  </a:lnTo>
                  <a:lnTo>
                    <a:pt x="137" y="17"/>
                  </a:lnTo>
                  <a:lnTo>
                    <a:pt x="147" y="22"/>
                  </a:lnTo>
                  <a:lnTo>
                    <a:pt x="153" y="28"/>
                  </a:lnTo>
                  <a:lnTo>
                    <a:pt x="153" y="33"/>
                  </a:lnTo>
                  <a:lnTo>
                    <a:pt x="157" y="33"/>
                  </a:lnTo>
                  <a:lnTo>
                    <a:pt x="163" y="33"/>
                  </a:lnTo>
                  <a:lnTo>
                    <a:pt x="163" y="28"/>
                  </a:lnTo>
                  <a:lnTo>
                    <a:pt x="168" y="33"/>
                  </a:lnTo>
                  <a:lnTo>
                    <a:pt x="178" y="33"/>
                  </a:lnTo>
                  <a:lnTo>
                    <a:pt x="188" y="33"/>
                  </a:lnTo>
                  <a:lnTo>
                    <a:pt x="188" y="39"/>
                  </a:lnTo>
                  <a:lnTo>
                    <a:pt x="208" y="44"/>
                  </a:lnTo>
                  <a:lnTo>
                    <a:pt x="218" y="33"/>
                  </a:lnTo>
                  <a:lnTo>
                    <a:pt x="238" y="39"/>
                  </a:lnTo>
                  <a:lnTo>
                    <a:pt x="248" y="22"/>
                  </a:lnTo>
                  <a:lnTo>
                    <a:pt x="259" y="17"/>
                  </a:lnTo>
                  <a:lnTo>
                    <a:pt x="264" y="17"/>
                  </a:lnTo>
                  <a:lnTo>
                    <a:pt x="269" y="17"/>
                  </a:lnTo>
                  <a:lnTo>
                    <a:pt x="295" y="39"/>
                  </a:lnTo>
                  <a:lnTo>
                    <a:pt x="295" y="44"/>
                  </a:lnTo>
                  <a:lnTo>
                    <a:pt x="315" y="44"/>
                  </a:lnTo>
                  <a:lnTo>
                    <a:pt x="335" y="33"/>
                  </a:lnTo>
                  <a:lnTo>
                    <a:pt x="350" y="44"/>
                  </a:lnTo>
                  <a:lnTo>
                    <a:pt x="355" y="28"/>
                  </a:lnTo>
                  <a:lnTo>
                    <a:pt x="370" y="17"/>
                  </a:lnTo>
                  <a:lnTo>
                    <a:pt x="386" y="28"/>
                  </a:lnTo>
                  <a:lnTo>
                    <a:pt x="390" y="39"/>
                  </a:lnTo>
                  <a:lnTo>
                    <a:pt x="400" y="33"/>
                  </a:lnTo>
                  <a:lnTo>
                    <a:pt x="410" y="28"/>
                  </a:lnTo>
                  <a:lnTo>
                    <a:pt x="410" y="11"/>
                  </a:lnTo>
                  <a:lnTo>
                    <a:pt x="430" y="11"/>
                  </a:lnTo>
                  <a:lnTo>
                    <a:pt x="436" y="17"/>
                  </a:lnTo>
                  <a:lnTo>
                    <a:pt x="451" y="6"/>
                  </a:lnTo>
                  <a:lnTo>
                    <a:pt x="466" y="11"/>
                  </a:lnTo>
                  <a:lnTo>
                    <a:pt x="466" y="22"/>
                  </a:lnTo>
                  <a:lnTo>
                    <a:pt x="477" y="22"/>
                  </a:lnTo>
                  <a:lnTo>
                    <a:pt x="487" y="17"/>
                  </a:lnTo>
                  <a:lnTo>
                    <a:pt x="497" y="11"/>
                  </a:lnTo>
                  <a:lnTo>
                    <a:pt x="501" y="17"/>
                  </a:lnTo>
                  <a:lnTo>
                    <a:pt x="507" y="28"/>
                  </a:lnTo>
                  <a:lnTo>
                    <a:pt x="521" y="28"/>
                  </a:lnTo>
                  <a:lnTo>
                    <a:pt x="542" y="33"/>
                  </a:lnTo>
                  <a:lnTo>
                    <a:pt x="542" y="22"/>
                  </a:lnTo>
                  <a:lnTo>
                    <a:pt x="552" y="22"/>
                  </a:lnTo>
                  <a:lnTo>
                    <a:pt x="557" y="22"/>
                  </a:lnTo>
                  <a:lnTo>
                    <a:pt x="568" y="11"/>
                  </a:lnTo>
                  <a:lnTo>
                    <a:pt x="572" y="11"/>
                  </a:lnTo>
                  <a:lnTo>
                    <a:pt x="582" y="0"/>
                  </a:lnTo>
                  <a:lnTo>
                    <a:pt x="588" y="22"/>
                  </a:lnTo>
                  <a:lnTo>
                    <a:pt x="598" y="33"/>
                  </a:lnTo>
                  <a:lnTo>
                    <a:pt x="608" y="22"/>
                  </a:lnTo>
                  <a:lnTo>
                    <a:pt x="618" y="28"/>
                  </a:lnTo>
                  <a:lnTo>
                    <a:pt x="622" y="22"/>
                  </a:lnTo>
                  <a:lnTo>
                    <a:pt x="638" y="33"/>
                  </a:lnTo>
                  <a:lnTo>
                    <a:pt x="653" y="17"/>
                  </a:lnTo>
                  <a:lnTo>
                    <a:pt x="663" y="22"/>
                  </a:lnTo>
                  <a:lnTo>
                    <a:pt x="673" y="17"/>
                  </a:lnTo>
                  <a:lnTo>
                    <a:pt x="679" y="6"/>
                  </a:lnTo>
                  <a:lnTo>
                    <a:pt x="693" y="0"/>
                  </a:lnTo>
                  <a:lnTo>
                    <a:pt x="693" y="6"/>
                  </a:lnTo>
                  <a:lnTo>
                    <a:pt x="713" y="0"/>
                  </a:lnTo>
                  <a:lnTo>
                    <a:pt x="713" y="6"/>
                  </a:lnTo>
                  <a:lnTo>
                    <a:pt x="734" y="6"/>
                  </a:lnTo>
                  <a:lnTo>
                    <a:pt x="739" y="6"/>
                  </a:lnTo>
                  <a:lnTo>
                    <a:pt x="750" y="6"/>
                  </a:lnTo>
                  <a:lnTo>
                    <a:pt x="754" y="17"/>
                  </a:lnTo>
                  <a:lnTo>
                    <a:pt x="750" y="28"/>
                  </a:lnTo>
                  <a:lnTo>
                    <a:pt x="750" y="39"/>
                  </a:lnTo>
                  <a:lnTo>
                    <a:pt x="760" y="44"/>
                  </a:lnTo>
                  <a:lnTo>
                    <a:pt x="764" y="44"/>
                  </a:lnTo>
                  <a:lnTo>
                    <a:pt x="770" y="61"/>
                  </a:lnTo>
                  <a:lnTo>
                    <a:pt x="764" y="65"/>
                  </a:lnTo>
                </a:path>
              </a:pathLst>
            </a:custGeom>
            <a:solidFill>
              <a:srgbClr val="CBD9EB"/>
            </a:solidFill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33" name="Freeform 28">
              <a:extLst>
                <a:ext uri="{FF2B5EF4-FFF2-40B4-BE49-F238E27FC236}">
                  <a16:creationId xmlns:a16="http://schemas.microsoft.com/office/drawing/2014/main" id="{DB0ECF6E-6352-492E-991D-34A25FC33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6357550" y="4101463"/>
              <a:ext cx="701101" cy="614937"/>
            </a:xfrm>
            <a:custGeom>
              <a:avLst/>
              <a:gdLst>
                <a:gd name="T0" fmla="*/ 2147483646 w 730"/>
                <a:gd name="T1" fmla="*/ 2147483646 h 680"/>
                <a:gd name="T2" fmla="*/ 2147483646 w 730"/>
                <a:gd name="T3" fmla="*/ 2147483646 h 680"/>
                <a:gd name="T4" fmla="*/ 2147483646 w 730"/>
                <a:gd name="T5" fmla="*/ 2147483646 h 680"/>
                <a:gd name="T6" fmla="*/ 2147483646 w 730"/>
                <a:gd name="T7" fmla="*/ 2147483646 h 680"/>
                <a:gd name="T8" fmla="*/ 2147483646 w 730"/>
                <a:gd name="T9" fmla="*/ 2147483646 h 680"/>
                <a:gd name="T10" fmla="*/ 2147483646 w 730"/>
                <a:gd name="T11" fmla="*/ 2147483646 h 680"/>
                <a:gd name="T12" fmla="*/ 2147483646 w 730"/>
                <a:gd name="T13" fmla="*/ 2147483646 h 680"/>
                <a:gd name="T14" fmla="*/ 2147483646 w 730"/>
                <a:gd name="T15" fmla="*/ 2147483646 h 680"/>
                <a:gd name="T16" fmla="*/ 2147483646 w 730"/>
                <a:gd name="T17" fmla="*/ 2147483646 h 680"/>
                <a:gd name="T18" fmla="*/ 2147483646 w 730"/>
                <a:gd name="T19" fmla="*/ 2147483646 h 680"/>
                <a:gd name="T20" fmla="*/ 2147483646 w 730"/>
                <a:gd name="T21" fmla="*/ 2147483646 h 680"/>
                <a:gd name="T22" fmla="*/ 2147483646 w 730"/>
                <a:gd name="T23" fmla="*/ 2147483646 h 680"/>
                <a:gd name="T24" fmla="*/ 2147483646 w 730"/>
                <a:gd name="T25" fmla="*/ 2147483646 h 680"/>
                <a:gd name="T26" fmla="*/ 2147483646 w 730"/>
                <a:gd name="T27" fmla="*/ 2147483646 h 680"/>
                <a:gd name="T28" fmla="*/ 2147483646 w 730"/>
                <a:gd name="T29" fmla="*/ 2147483646 h 680"/>
                <a:gd name="T30" fmla="*/ 2147483646 w 730"/>
                <a:gd name="T31" fmla="*/ 2147483646 h 680"/>
                <a:gd name="T32" fmla="*/ 2147483646 w 730"/>
                <a:gd name="T33" fmla="*/ 2147483646 h 680"/>
                <a:gd name="T34" fmla="*/ 2147483646 w 730"/>
                <a:gd name="T35" fmla="*/ 2147483646 h 680"/>
                <a:gd name="T36" fmla="*/ 2147483646 w 730"/>
                <a:gd name="T37" fmla="*/ 2147483646 h 680"/>
                <a:gd name="T38" fmla="*/ 2147483646 w 730"/>
                <a:gd name="T39" fmla="*/ 2147483646 h 680"/>
                <a:gd name="T40" fmla="*/ 2147483646 w 730"/>
                <a:gd name="T41" fmla="*/ 2147483646 h 680"/>
                <a:gd name="T42" fmla="*/ 2147483646 w 730"/>
                <a:gd name="T43" fmla="*/ 2147483646 h 680"/>
                <a:gd name="T44" fmla="*/ 2147483646 w 730"/>
                <a:gd name="T45" fmla="*/ 2147483646 h 680"/>
                <a:gd name="T46" fmla="*/ 2147483646 w 730"/>
                <a:gd name="T47" fmla="*/ 2147483646 h 680"/>
                <a:gd name="T48" fmla="*/ 2147483646 w 730"/>
                <a:gd name="T49" fmla="*/ 2147483646 h 680"/>
                <a:gd name="T50" fmla="*/ 2147483646 w 730"/>
                <a:gd name="T51" fmla="*/ 2147483646 h 680"/>
                <a:gd name="T52" fmla="*/ 2147483646 w 730"/>
                <a:gd name="T53" fmla="*/ 2147483646 h 680"/>
                <a:gd name="T54" fmla="*/ 2147483646 w 730"/>
                <a:gd name="T55" fmla="*/ 2147483646 h 680"/>
                <a:gd name="T56" fmla="*/ 2147483646 w 730"/>
                <a:gd name="T57" fmla="*/ 2147483646 h 680"/>
                <a:gd name="T58" fmla="*/ 2147483646 w 730"/>
                <a:gd name="T59" fmla="*/ 2147483646 h 680"/>
                <a:gd name="T60" fmla="*/ 2147483646 w 730"/>
                <a:gd name="T61" fmla="*/ 2147483646 h 680"/>
                <a:gd name="T62" fmla="*/ 2147483646 w 730"/>
                <a:gd name="T63" fmla="*/ 2147483646 h 680"/>
                <a:gd name="T64" fmla="*/ 2147483646 w 730"/>
                <a:gd name="T65" fmla="*/ 2147483646 h 680"/>
                <a:gd name="T66" fmla="*/ 2147483646 w 730"/>
                <a:gd name="T67" fmla="*/ 2147483646 h 680"/>
                <a:gd name="T68" fmla="*/ 2147483646 w 730"/>
                <a:gd name="T69" fmla="*/ 2147483646 h 680"/>
                <a:gd name="T70" fmla="*/ 2147483646 w 730"/>
                <a:gd name="T71" fmla="*/ 2147483646 h 680"/>
                <a:gd name="T72" fmla="*/ 2147483646 w 730"/>
                <a:gd name="T73" fmla="*/ 2147483646 h 680"/>
                <a:gd name="T74" fmla="*/ 2147483646 w 730"/>
                <a:gd name="T75" fmla="*/ 2147483646 h 680"/>
                <a:gd name="T76" fmla="*/ 2147483646 w 730"/>
                <a:gd name="T77" fmla="*/ 2147483646 h 680"/>
                <a:gd name="T78" fmla="*/ 2147483646 w 730"/>
                <a:gd name="T79" fmla="*/ 2147483646 h 680"/>
                <a:gd name="T80" fmla="*/ 2147483646 w 730"/>
                <a:gd name="T81" fmla="*/ 2147483646 h 680"/>
                <a:gd name="T82" fmla="*/ 2147483646 w 730"/>
                <a:gd name="T83" fmla="*/ 2147483646 h 680"/>
                <a:gd name="T84" fmla="*/ 2147483646 w 730"/>
                <a:gd name="T85" fmla="*/ 2147483646 h 680"/>
                <a:gd name="T86" fmla="*/ 2147483646 w 730"/>
                <a:gd name="T87" fmla="*/ 2147483646 h 680"/>
                <a:gd name="T88" fmla="*/ 2147483646 w 730"/>
                <a:gd name="T89" fmla="*/ 2147483646 h 680"/>
                <a:gd name="T90" fmla="*/ 2147483646 w 730"/>
                <a:gd name="T91" fmla="*/ 2147483646 h 680"/>
                <a:gd name="T92" fmla="*/ 2147483646 w 730"/>
                <a:gd name="T93" fmla="*/ 2147483646 h 680"/>
                <a:gd name="T94" fmla="*/ 2147483646 w 730"/>
                <a:gd name="T95" fmla="*/ 2147483646 h 680"/>
                <a:gd name="T96" fmla="*/ 2147483646 w 730"/>
                <a:gd name="T97" fmla="*/ 2147483646 h 680"/>
                <a:gd name="T98" fmla="*/ 2147483646 w 730"/>
                <a:gd name="T99" fmla="*/ 2147483646 h 680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730" h="680">
                  <a:moveTo>
                    <a:pt x="496" y="657"/>
                  </a:moveTo>
                  <a:lnTo>
                    <a:pt x="492" y="663"/>
                  </a:lnTo>
                  <a:lnTo>
                    <a:pt x="482" y="657"/>
                  </a:lnTo>
                  <a:lnTo>
                    <a:pt x="472" y="668"/>
                  </a:lnTo>
                  <a:lnTo>
                    <a:pt x="461" y="657"/>
                  </a:lnTo>
                  <a:lnTo>
                    <a:pt x="456" y="635"/>
                  </a:lnTo>
                  <a:lnTo>
                    <a:pt x="446" y="646"/>
                  </a:lnTo>
                  <a:lnTo>
                    <a:pt x="441" y="646"/>
                  </a:lnTo>
                  <a:lnTo>
                    <a:pt x="431" y="657"/>
                  </a:lnTo>
                  <a:lnTo>
                    <a:pt x="425" y="657"/>
                  </a:lnTo>
                  <a:lnTo>
                    <a:pt x="415" y="657"/>
                  </a:lnTo>
                  <a:lnTo>
                    <a:pt x="415" y="668"/>
                  </a:lnTo>
                  <a:lnTo>
                    <a:pt x="395" y="663"/>
                  </a:lnTo>
                  <a:lnTo>
                    <a:pt x="380" y="663"/>
                  </a:lnTo>
                  <a:lnTo>
                    <a:pt x="375" y="653"/>
                  </a:lnTo>
                  <a:lnTo>
                    <a:pt x="370" y="646"/>
                  </a:lnTo>
                  <a:lnTo>
                    <a:pt x="360" y="653"/>
                  </a:lnTo>
                  <a:lnTo>
                    <a:pt x="350" y="657"/>
                  </a:lnTo>
                  <a:lnTo>
                    <a:pt x="340" y="657"/>
                  </a:lnTo>
                  <a:lnTo>
                    <a:pt x="340" y="646"/>
                  </a:lnTo>
                  <a:lnTo>
                    <a:pt x="324" y="642"/>
                  </a:lnTo>
                  <a:lnTo>
                    <a:pt x="310" y="653"/>
                  </a:lnTo>
                  <a:lnTo>
                    <a:pt x="304" y="646"/>
                  </a:lnTo>
                  <a:lnTo>
                    <a:pt x="284" y="646"/>
                  </a:lnTo>
                  <a:lnTo>
                    <a:pt x="284" y="663"/>
                  </a:lnTo>
                  <a:lnTo>
                    <a:pt x="273" y="668"/>
                  </a:lnTo>
                  <a:lnTo>
                    <a:pt x="263" y="674"/>
                  </a:lnTo>
                  <a:lnTo>
                    <a:pt x="259" y="663"/>
                  </a:lnTo>
                  <a:lnTo>
                    <a:pt x="243" y="653"/>
                  </a:lnTo>
                  <a:lnTo>
                    <a:pt x="229" y="663"/>
                  </a:lnTo>
                  <a:lnTo>
                    <a:pt x="223" y="679"/>
                  </a:lnTo>
                  <a:lnTo>
                    <a:pt x="208" y="668"/>
                  </a:lnTo>
                  <a:lnTo>
                    <a:pt x="188" y="679"/>
                  </a:lnTo>
                  <a:lnTo>
                    <a:pt x="168" y="679"/>
                  </a:lnTo>
                  <a:lnTo>
                    <a:pt x="168" y="674"/>
                  </a:lnTo>
                  <a:lnTo>
                    <a:pt x="142" y="653"/>
                  </a:lnTo>
                  <a:lnTo>
                    <a:pt x="137" y="653"/>
                  </a:lnTo>
                  <a:lnTo>
                    <a:pt x="132" y="653"/>
                  </a:lnTo>
                  <a:lnTo>
                    <a:pt x="122" y="657"/>
                  </a:lnTo>
                  <a:lnTo>
                    <a:pt x="111" y="674"/>
                  </a:lnTo>
                  <a:lnTo>
                    <a:pt x="91" y="668"/>
                  </a:lnTo>
                  <a:lnTo>
                    <a:pt x="81" y="679"/>
                  </a:lnTo>
                  <a:lnTo>
                    <a:pt x="61" y="674"/>
                  </a:lnTo>
                  <a:lnTo>
                    <a:pt x="61" y="668"/>
                  </a:lnTo>
                  <a:lnTo>
                    <a:pt x="51" y="668"/>
                  </a:lnTo>
                  <a:lnTo>
                    <a:pt x="41" y="668"/>
                  </a:lnTo>
                  <a:lnTo>
                    <a:pt x="36" y="663"/>
                  </a:lnTo>
                  <a:lnTo>
                    <a:pt x="36" y="668"/>
                  </a:lnTo>
                  <a:lnTo>
                    <a:pt x="30" y="668"/>
                  </a:lnTo>
                  <a:lnTo>
                    <a:pt x="26" y="668"/>
                  </a:lnTo>
                  <a:lnTo>
                    <a:pt x="26" y="663"/>
                  </a:lnTo>
                  <a:lnTo>
                    <a:pt x="20" y="657"/>
                  </a:lnTo>
                  <a:lnTo>
                    <a:pt x="10" y="653"/>
                  </a:lnTo>
                  <a:lnTo>
                    <a:pt x="10" y="646"/>
                  </a:lnTo>
                  <a:lnTo>
                    <a:pt x="0" y="635"/>
                  </a:lnTo>
                  <a:lnTo>
                    <a:pt x="6" y="631"/>
                  </a:lnTo>
                  <a:lnTo>
                    <a:pt x="6" y="620"/>
                  </a:lnTo>
                  <a:lnTo>
                    <a:pt x="6" y="614"/>
                  </a:lnTo>
                  <a:lnTo>
                    <a:pt x="10" y="603"/>
                  </a:lnTo>
                  <a:lnTo>
                    <a:pt x="20" y="587"/>
                  </a:lnTo>
                  <a:lnTo>
                    <a:pt x="30" y="559"/>
                  </a:lnTo>
                  <a:lnTo>
                    <a:pt x="30" y="544"/>
                  </a:lnTo>
                  <a:lnTo>
                    <a:pt x="30" y="527"/>
                  </a:lnTo>
                  <a:lnTo>
                    <a:pt x="30" y="522"/>
                  </a:lnTo>
                  <a:lnTo>
                    <a:pt x="51" y="500"/>
                  </a:lnTo>
                  <a:lnTo>
                    <a:pt x="51" y="472"/>
                  </a:lnTo>
                  <a:lnTo>
                    <a:pt x="56" y="457"/>
                  </a:lnTo>
                  <a:lnTo>
                    <a:pt x="71" y="418"/>
                  </a:lnTo>
                  <a:lnTo>
                    <a:pt x="81" y="364"/>
                  </a:lnTo>
                  <a:lnTo>
                    <a:pt x="87" y="287"/>
                  </a:lnTo>
                  <a:lnTo>
                    <a:pt x="91" y="283"/>
                  </a:lnTo>
                  <a:lnTo>
                    <a:pt x="91" y="272"/>
                  </a:lnTo>
                  <a:lnTo>
                    <a:pt x="101" y="222"/>
                  </a:lnTo>
                  <a:lnTo>
                    <a:pt x="117" y="179"/>
                  </a:lnTo>
                  <a:lnTo>
                    <a:pt x="122" y="141"/>
                  </a:lnTo>
                  <a:lnTo>
                    <a:pt x="132" y="103"/>
                  </a:lnTo>
                  <a:lnTo>
                    <a:pt x="137" y="54"/>
                  </a:lnTo>
                  <a:lnTo>
                    <a:pt x="137" y="16"/>
                  </a:lnTo>
                  <a:lnTo>
                    <a:pt x="152" y="11"/>
                  </a:lnTo>
                  <a:lnTo>
                    <a:pt x="172" y="5"/>
                  </a:lnTo>
                  <a:lnTo>
                    <a:pt x="182" y="5"/>
                  </a:lnTo>
                  <a:lnTo>
                    <a:pt x="229" y="0"/>
                  </a:lnTo>
                  <a:lnTo>
                    <a:pt x="249" y="16"/>
                  </a:lnTo>
                  <a:lnTo>
                    <a:pt x="259" y="22"/>
                  </a:lnTo>
                  <a:lnTo>
                    <a:pt x="253" y="92"/>
                  </a:lnTo>
                  <a:lnTo>
                    <a:pt x="284" y="103"/>
                  </a:lnTo>
                  <a:lnTo>
                    <a:pt x="289" y="103"/>
                  </a:lnTo>
                  <a:lnTo>
                    <a:pt x="320" y="76"/>
                  </a:lnTo>
                  <a:lnTo>
                    <a:pt x="360" y="76"/>
                  </a:lnTo>
                  <a:lnTo>
                    <a:pt x="370" y="65"/>
                  </a:lnTo>
                  <a:lnTo>
                    <a:pt x="405" y="76"/>
                  </a:lnTo>
                  <a:lnTo>
                    <a:pt x="415" y="109"/>
                  </a:lnTo>
                  <a:lnTo>
                    <a:pt x="431" y="120"/>
                  </a:lnTo>
                  <a:lnTo>
                    <a:pt x="435" y="124"/>
                  </a:lnTo>
                  <a:lnTo>
                    <a:pt x="441" y="131"/>
                  </a:lnTo>
                  <a:lnTo>
                    <a:pt x="451" y="152"/>
                  </a:lnTo>
                  <a:lnTo>
                    <a:pt x="486" y="163"/>
                  </a:lnTo>
                  <a:lnTo>
                    <a:pt x="512" y="207"/>
                  </a:lnTo>
                  <a:lnTo>
                    <a:pt x="512" y="239"/>
                  </a:lnTo>
                  <a:lnTo>
                    <a:pt x="516" y="244"/>
                  </a:lnTo>
                  <a:lnTo>
                    <a:pt x="542" y="244"/>
                  </a:lnTo>
                  <a:lnTo>
                    <a:pt x="577" y="196"/>
                  </a:lnTo>
                  <a:lnTo>
                    <a:pt x="608" y="218"/>
                  </a:lnTo>
                  <a:lnTo>
                    <a:pt x="613" y="250"/>
                  </a:lnTo>
                  <a:lnTo>
                    <a:pt x="603" y="266"/>
                  </a:lnTo>
                  <a:lnTo>
                    <a:pt x="644" y="283"/>
                  </a:lnTo>
                  <a:lnTo>
                    <a:pt x="664" y="277"/>
                  </a:lnTo>
                  <a:lnTo>
                    <a:pt x="678" y="287"/>
                  </a:lnTo>
                  <a:lnTo>
                    <a:pt x="684" y="287"/>
                  </a:lnTo>
                  <a:lnTo>
                    <a:pt x="729" y="309"/>
                  </a:lnTo>
                  <a:lnTo>
                    <a:pt x="725" y="326"/>
                  </a:lnTo>
                  <a:lnTo>
                    <a:pt x="715" y="331"/>
                  </a:lnTo>
                  <a:lnTo>
                    <a:pt x="709" y="359"/>
                  </a:lnTo>
                  <a:lnTo>
                    <a:pt x="689" y="370"/>
                  </a:lnTo>
                  <a:lnTo>
                    <a:pt x="704" y="396"/>
                  </a:lnTo>
                  <a:lnTo>
                    <a:pt x="689" y="413"/>
                  </a:lnTo>
                  <a:lnTo>
                    <a:pt x="689" y="440"/>
                  </a:lnTo>
                  <a:lnTo>
                    <a:pt x="674" y="440"/>
                  </a:lnTo>
                  <a:lnTo>
                    <a:pt x="668" y="440"/>
                  </a:lnTo>
                  <a:lnTo>
                    <a:pt x="664" y="440"/>
                  </a:lnTo>
                  <a:lnTo>
                    <a:pt x="658" y="429"/>
                  </a:lnTo>
                  <a:lnTo>
                    <a:pt x="654" y="402"/>
                  </a:lnTo>
                  <a:lnTo>
                    <a:pt x="654" y="396"/>
                  </a:lnTo>
                  <a:lnTo>
                    <a:pt x="648" y="396"/>
                  </a:lnTo>
                  <a:lnTo>
                    <a:pt x="634" y="413"/>
                  </a:lnTo>
                  <a:lnTo>
                    <a:pt x="628" y="413"/>
                  </a:lnTo>
                  <a:lnTo>
                    <a:pt x="608" y="424"/>
                  </a:lnTo>
                  <a:lnTo>
                    <a:pt x="597" y="418"/>
                  </a:lnTo>
                  <a:lnTo>
                    <a:pt x="587" y="418"/>
                  </a:lnTo>
                  <a:lnTo>
                    <a:pt x="583" y="418"/>
                  </a:lnTo>
                  <a:lnTo>
                    <a:pt x="567" y="435"/>
                  </a:lnTo>
                  <a:lnTo>
                    <a:pt x="567" y="446"/>
                  </a:lnTo>
                  <a:lnTo>
                    <a:pt x="593" y="446"/>
                  </a:lnTo>
                  <a:lnTo>
                    <a:pt x="593" y="451"/>
                  </a:lnTo>
                  <a:lnTo>
                    <a:pt x="587" y="461"/>
                  </a:lnTo>
                  <a:lnTo>
                    <a:pt x="577" y="468"/>
                  </a:lnTo>
                  <a:lnTo>
                    <a:pt x="583" y="479"/>
                  </a:lnTo>
                  <a:lnTo>
                    <a:pt x="577" y="500"/>
                  </a:lnTo>
                  <a:lnTo>
                    <a:pt x="573" y="538"/>
                  </a:lnTo>
                  <a:lnTo>
                    <a:pt x="557" y="544"/>
                  </a:lnTo>
                  <a:lnTo>
                    <a:pt x="553" y="544"/>
                  </a:lnTo>
                  <a:lnTo>
                    <a:pt x="557" y="581"/>
                  </a:lnTo>
                  <a:lnTo>
                    <a:pt x="547" y="592"/>
                  </a:lnTo>
                  <a:lnTo>
                    <a:pt x="542" y="620"/>
                  </a:lnTo>
                  <a:lnTo>
                    <a:pt x="553" y="625"/>
                  </a:lnTo>
                  <a:lnTo>
                    <a:pt x="547" y="635"/>
                  </a:lnTo>
                  <a:lnTo>
                    <a:pt x="553" y="642"/>
                  </a:lnTo>
                  <a:lnTo>
                    <a:pt x="547" y="653"/>
                  </a:lnTo>
                  <a:lnTo>
                    <a:pt x="537" y="657"/>
                  </a:lnTo>
                  <a:lnTo>
                    <a:pt x="527" y="653"/>
                  </a:lnTo>
                  <a:lnTo>
                    <a:pt x="512" y="668"/>
                  </a:lnTo>
                  <a:lnTo>
                    <a:pt x="496" y="657"/>
                  </a:lnTo>
                </a:path>
              </a:pathLst>
            </a:custGeom>
            <a:noFill/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36" name="Freeform 14">
              <a:extLst>
                <a:ext uri="{FF2B5EF4-FFF2-40B4-BE49-F238E27FC236}">
                  <a16:creationId xmlns:a16="http://schemas.microsoft.com/office/drawing/2014/main" id="{2A3B55A4-06F0-4656-89F5-9BF0CC9465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5779" y="3095860"/>
              <a:ext cx="127717" cy="75963"/>
            </a:xfrm>
            <a:custGeom>
              <a:avLst/>
              <a:gdLst>
                <a:gd name="T0" fmla="*/ 2147483646 w 133"/>
                <a:gd name="T1" fmla="*/ 2147483646 h 84"/>
                <a:gd name="T2" fmla="*/ 0 w 133"/>
                <a:gd name="T3" fmla="*/ 2147483646 h 84"/>
                <a:gd name="T4" fmla="*/ 2147483646 w 133"/>
                <a:gd name="T5" fmla="*/ 2147483646 h 84"/>
                <a:gd name="T6" fmla="*/ 2147483646 w 133"/>
                <a:gd name="T7" fmla="*/ 0 h 84"/>
                <a:gd name="T8" fmla="*/ 2147483646 w 133"/>
                <a:gd name="T9" fmla="*/ 2147483646 h 84"/>
                <a:gd name="T10" fmla="*/ 2147483646 w 133"/>
                <a:gd name="T11" fmla="*/ 2147483646 h 84"/>
                <a:gd name="T12" fmla="*/ 2147483646 w 133"/>
                <a:gd name="T13" fmla="*/ 2147483646 h 84"/>
                <a:gd name="T14" fmla="*/ 2147483646 w 133"/>
                <a:gd name="T15" fmla="*/ 2147483646 h 84"/>
                <a:gd name="T16" fmla="*/ 2147483646 w 133"/>
                <a:gd name="T17" fmla="*/ 2147483646 h 84"/>
                <a:gd name="T18" fmla="*/ 2147483646 w 133"/>
                <a:gd name="T19" fmla="*/ 2147483646 h 84"/>
                <a:gd name="T20" fmla="*/ 2147483646 w 133"/>
                <a:gd name="T21" fmla="*/ 2147483646 h 84"/>
                <a:gd name="T22" fmla="*/ 2147483646 w 133"/>
                <a:gd name="T23" fmla="*/ 2147483646 h 84"/>
                <a:gd name="T24" fmla="*/ 2147483646 w 133"/>
                <a:gd name="T25" fmla="*/ 2147483646 h 84"/>
                <a:gd name="T26" fmla="*/ 2147483646 w 133"/>
                <a:gd name="T27" fmla="*/ 2147483646 h 84"/>
                <a:gd name="T28" fmla="*/ 2147483646 w 133"/>
                <a:gd name="T29" fmla="*/ 2147483646 h 84"/>
                <a:gd name="T30" fmla="*/ 2147483646 w 133"/>
                <a:gd name="T31" fmla="*/ 2147483646 h 84"/>
                <a:gd name="T32" fmla="*/ 2147483646 w 133"/>
                <a:gd name="T33" fmla="*/ 2147483646 h 84"/>
                <a:gd name="T34" fmla="*/ 2147483646 w 133"/>
                <a:gd name="T35" fmla="*/ 2147483646 h 84"/>
                <a:gd name="T36" fmla="*/ 2147483646 w 133"/>
                <a:gd name="T37" fmla="*/ 2147483646 h 84"/>
                <a:gd name="T38" fmla="*/ 2147483646 w 133"/>
                <a:gd name="T39" fmla="*/ 2147483646 h 84"/>
                <a:gd name="T40" fmla="*/ 2147483646 w 133"/>
                <a:gd name="T41" fmla="*/ 2147483646 h 84"/>
                <a:gd name="T42" fmla="*/ 2147483646 w 133"/>
                <a:gd name="T43" fmla="*/ 2147483646 h 8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0" t="0" r="r" b="b"/>
              <a:pathLst>
                <a:path w="133" h="84">
                  <a:moveTo>
                    <a:pt x="16" y="33"/>
                  </a:moveTo>
                  <a:lnTo>
                    <a:pt x="0" y="11"/>
                  </a:lnTo>
                  <a:lnTo>
                    <a:pt x="16" y="6"/>
                  </a:lnTo>
                  <a:lnTo>
                    <a:pt x="30" y="0"/>
                  </a:lnTo>
                  <a:lnTo>
                    <a:pt x="46" y="11"/>
                  </a:lnTo>
                  <a:lnTo>
                    <a:pt x="30" y="22"/>
                  </a:lnTo>
                  <a:lnTo>
                    <a:pt x="46" y="22"/>
                  </a:lnTo>
                  <a:lnTo>
                    <a:pt x="67" y="22"/>
                  </a:lnTo>
                  <a:lnTo>
                    <a:pt x="67" y="39"/>
                  </a:lnTo>
                  <a:lnTo>
                    <a:pt x="77" y="39"/>
                  </a:lnTo>
                  <a:lnTo>
                    <a:pt x="91" y="39"/>
                  </a:lnTo>
                  <a:lnTo>
                    <a:pt x="97" y="44"/>
                  </a:lnTo>
                  <a:lnTo>
                    <a:pt x="117" y="55"/>
                  </a:lnTo>
                  <a:lnTo>
                    <a:pt x="132" y="66"/>
                  </a:lnTo>
                  <a:lnTo>
                    <a:pt x="128" y="83"/>
                  </a:lnTo>
                  <a:lnTo>
                    <a:pt x="117" y="83"/>
                  </a:lnTo>
                  <a:lnTo>
                    <a:pt x="102" y="83"/>
                  </a:lnTo>
                  <a:lnTo>
                    <a:pt x="87" y="77"/>
                  </a:lnTo>
                  <a:lnTo>
                    <a:pt x="67" y="61"/>
                  </a:lnTo>
                  <a:lnTo>
                    <a:pt x="46" y="44"/>
                  </a:lnTo>
                  <a:lnTo>
                    <a:pt x="26" y="44"/>
                  </a:lnTo>
                  <a:lnTo>
                    <a:pt x="16" y="33"/>
                  </a:lnTo>
                </a:path>
              </a:pathLst>
            </a:custGeom>
            <a:noFill/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37" name="Freeform 15">
              <a:extLst>
                <a:ext uri="{FF2B5EF4-FFF2-40B4-BE49-F238E27FC236}">
                  <a16:creationId xmlns:a16="http://schemas.microsoft.com/office/drawing/2014/main" id="{E1D9ECB5-2ACD-4DF6-9761-F2CD54D42C2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58503" y="3249595"/>
              <a:ext cx="8931" cy="4521"/>
            </a:xfrm>
            <a:custGeom>
              <a:avLst/>
              <a:gdLst>
                <a:gd name="T0" fmla="*/ 0 w 9"/>
                <a:gd name="T1" fmla="*/ 0 h 5"/>
                <a:gd name="T2" fmla="*/ 2147483646 w 9"/>
                <a:gd name="T3" fmla="*/ 0 h 5"/>
                <a:gd name="T4" fmla="*/ 2147483646 w 9"/>
                <a:gd name="T5" fmla="*/ 2147483646 h 5"/>
                <a:gd name="T6" fmla="*/ 0 w 9"/>
                <a:gd name="T7" fmla="*/ 2147483646 h 5"/>
                <a:gd name="T8" fmla="*/ 0 w 9"/>
                <a:gd name="T9" fmla="*/ 0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" h="5">
                  <a:moveTo>
                    <a:pt x="0" y="0"/>
                  </a:moveTo>
                  <a:lnTo>
                    <a:pt x="8" y="0"/>
                  </a:lnTo>
                  <a:lnTo>
                    <a:pt x="3" y="4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38" name="Freeform 16">
              <a:extLst>
                <a:ext uri="{FF2B5EF4-FFF2-40B4-BE49-F238E27FC236}">
                  <a16:creationId xmlns:a16="http://schemas.microsoft.com/office/drawing/2014/main" id="{DF3317F4-FA75-45F2-AA53-DCEB7D4E95C9}"/>
                </a:ext>
              </a:extLst>
            </p:cNvPr>
            <p:cNvSpPr>
              <a:spLocks/>
            </p:cNvSpPr>
            <p:nvPr/>
          </p:nvSpPr>
          <p:spPr bwMode="auto">
            <a:xfrm>
              <a:off x="6472763" y="3224274"/>
              <a:ext cx="78595" cy="148308"/>
            </a:xfrm>
            <a:custGeom>
              <a:avLst/>
              <a:gdLst>
                <a:gd name="T0" fmla="*/ 2147483646 w 82"/>
                <a:gd name="T1" fmla="*/ 2147483646 h 164"/>
                <a:gd name="T2" fmla="*/ 2147483646 w 82"/>
                <a:gd name="T3" fmla="*/ 2147483646 h 164"/>
                <a:gd name="T4" fmla="*/ 2147483646 w 82"/>
                <a:gd name="T5" fmla="*/ 2147483646 h 164"/>
                <a:gd name="T6" fmla="*/ 2147483646 w 82"/>
                <a:gd name="T7" fmla="*/ 2147483646 h 164"/>
                <a:gd name="T8" fmla="*/ 2147483646 w 82"/>
                <a:gd name="T9" fmla="*/ 2147483646 h 164"/>
                <a:gd name="T10" fmla="*/ 2147483646 w 82"/>
                <a:gd name="T11" fmla="*/ 2147483646 h 164"/>
                <a:gd name="T12" fmla="*/ 0 w 82"/>
                <a:gd name="T13" fmla="*/ 0 h 164"/>
                <a:gd name="T14" fmla="*/ 0 w 82"/>
                <a:gd name="T15" fmla="*/ 2147483646 h 164"/>
                <a:gd name="T16" fmla="*/ 0 w 82"/>
                <a:gd name="T17" fmla="*/ 2147483646 h 164"/>
                <a:gd name="T18" fmla="*/ 0 w 82"/>
                <a:gd name="T19" fmla="*/ 2147483646 h 164"/>
                <a:gd name="T20" fmla="*/ 2147483646 w 82"/>
                <a:gd name="T21" fmla="*/ 2147483646 h 164"/>
                <a:gd name="T22" fmla="*/ 2147483646 w 82"/>
                <a:gd name="T23" fmla="*/ 2147483646 h 164"/>
                <a:gd name="T24" fmla="*/ 2147483646 w 82"/>
                <a:gd name="T25" fmla="*/ 2147483646 h 164"/>
                <a:gd name="T26" fmla="*/ 2147483646 w 82"/>
                <a:gd name="T27" fmla="*/ 2147483646 h 164"/>
                <a:gd name="T28" fmla="*/ 2147483646 w 82"/>
                <a:gd name="T29" fmla="*/ 2147483646 h 164"/>
                <a:gd name="T30" fmla="*/ 2147483646 w 82"/>
                <a:gd name="T31" fmla="*/ 2147483646 h 164"/>
                <a:gd name="T32" fmla="*/ 2147483646 w 82"/>
                <a:gd name="T33" fmla="*/ 2147483646 h 164"/>
                <a:gd name="T34" fmla="*/ 2147483646 w 82"/>
                <a:gd name="T35" fmla="*/ 2147483646 h 164"/>
                <a:gd name="T36" fmla="*/ 2147483646 w 82"/>
                <a:gd name="T37" fmla="*/ 2147483646 h 16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82" h="164">
                  <a:moveTo>
                    <a:pt x="71" y="98"/>
                  </a:moveTo>
                  <a:lnTo>
                    <a:pt x="61" y="54"/>
                  </a:lnTo>
                  <a:lnTo>
                    <a:pt x="61" y="50"/>
                  </a:lnTo>
                  <a:lnTo>
                    <a:pt x="61" y="39"/>
                  </a:lnTo>
                  <a:lnTo>
                    <a:pt x="30" y="33"/>
                  </a:lnTo>
                  <a:lnTo>
                    <a:pt x="16" y="17"/>
                  </a:lnTo>
                  <a:lnTo>
                    <a:pt x="0" y="0"/>
                  </a:lnTo>
                  <a:lnTo>
                    <a:pt x="0" y="33"/>
                  </a:lnTo>
                  <a:lnTo>
                    <a:pt x="0" y="39"/>
                  </a:lnTo>
                  <a:lnTo>
                    <a:pt x="0" y="65"/>
                  </a:lnTo>
                  <a:lnTo>
                    <a:pt x="26" y="98"/>
                  </a:lnTo>
                  <a:lnTo>
                    <a:pt x="41" y="115"/>
                  </a:lnTo>
                  <a:lnTo>
                    <a:pt x="51" y="137"/>
                  </a:lnTo>
                  <a:lnTo>
                    <a:pt x="56" y="163"/>
                  </a:lnTo>
                  <a:lnTo>
                    <a:pt x="81" y="141"/>
                  </a:lnTo>
                  <a:lnTo>
                    <a:pt x="71" y="130"/>
                  </a:lnTo>
                  <a:lnTo>
                    <a:pt x="81" y="126"/>
                  </a:lnTo>
                  <a:lnTo>
                    <a:pt x="81" y="104"/>
                  </a:lnTo>
                  <a:lnTo>
                    <a:pt x="71" y="98"/>
                  </a:lnTo>
                </a:path>
              </a:pathLst>
            </a:custGeom>
            <a:noFill/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39" name="Freeform 21">
              <a:extLst>
                <a:ext uri="{FF2B5EF4-FFF2-40B4-BE49-F238E27FC236}">
                  <a16:creationId xmlns:a16="http://schemas.microsoft.com/office/drawing/2014/main" id="{A03FFA37-A98A-4934-81A0-CABF3207F08B}"/>
                </a:ext>
              </a:extLst>
            </p:cNvPr>
            <p:cNvSpPr>
              <a:spLocks/>
            </p:cNvSpPr>
            <p:nvPr/>
          </p:nvSpPr>
          <p:spPr bwMode="auto">
            <a:xfrm>
              <a:off x="6522778" y="3056070"/>
              <a:ext cx="505507" cy="747872"/>
            </a:xfrm>
            <a:custGeom>
              <a:avLst/>
              <a:gdLst>
                <a:gd name="T0" fmla="*/ 2147483646 w 527"/>
                <a:gd name="T1" fmla="*/ 2147483646 h 827"/>
                <a:gd name="T2" fmla="*/ 2147483646 w 527"/>
                <a:gd name="T3" fmla="*/ 2147483646 h 827"/>
                <a:gd name="T4" fmla="*/ 2147483646 w 527"/>
                <a:gd name="T5" fmla="*/ 2147483646 h 827"/>
                <a:gd name="T6" fmla="*/ 2147483646 w 527"/>
                <a:gd name="T7" fmla="*/ 2147483646 h 827"/>
                <a:gd name="T8" fmla="*/ 2147483646 w 527"/>
                <a:gd name="T9" fmla="*/ 2147483646 h 827"/>
                <a:gd name="T10" fmla="*/ 2147483646 w 527"/>
                <a:gd name="T11" fmla="*/ 2147483646 h 827"/>
                <a:gd name="T12" fmla="*/ 2147483646 w 527"/>
                <a:gd name="T13" fmla="*/ 2147483646 h 827"/>
                <a:gd name="T14" fmla="*/ 2147483646 w 527"/>
                <a:gd name="T15" fmla="*/ 2147483646 h 827"/>
                <a:gd name="T16" fmla="*/ 2147483646 w 527"/>
                <a:gd name="T17" fmla="*/ 2147483646 h 827"/>
                <a:gd name="T18" fmla="*/ 2147483646 w 527"/>
                <a:gd name="T19" fmla="*/ 2147483646 h 827"/>
                <a:gd name="T20" fmla="*/ 2147483646 w 527"/>
                <a:gd name="T21" fmla="*/ 2147483646 h 827"/>
                <a:gd name="T22" fmla="*/ 2147483646 w 527"/>
                <a:gd name="T23" fmla="*/ 2147483646 h 827"/>
                <a:gd name="T24" fmla="*/ 2147483646 w 527"/>
                <a:gd name="T25" fmla="*/ 2147483646 h 827"/>
                <a:gd name="T26" fmla="*/ 2147483646 w 527"/>
                <a:gd name="T27" fmla="*/ 2147483646 h 827"/>
                <a:gd name="T28" fmla="*/ 2147483646 w 527"/>
                <a:gd name="T29" fmla="*/ 2147483646 h 827"/>
                <a:gd name="T30" fmla="*/ 2147483646 w 527"/>
                <a:gd name="T31" fmla="*/ 2147483646 h 827"/>
                <a:gd name="T32" fmla="*/ 2147483646 w 527"/>
                <a:gd name="T33" fmla="*/ 2147483646 h 827"/>
                <a:gd name="T34" fmla="*/ 2147483646 w 527"/>
                <a:gd name="T35" fmla="*/ 2147483646 h 827"/>
                <a:gd name="T36" fmla="*/ 2147483646 w 527"/>
                <a:gd name="T37" fmla="*/ 2147483646 h 827"/>
                <a:gd name="T38" fmla="*/ 2147483646 w 527"/>
                <a:gd name="T39" fmla="*/ 2147483646 h 827"/>
                <a:gd name="T40" fmla="*/ 2147483646 w 527"/>
                <a:gd name="T41" fmla="*/ 2147483646 h 827"/>
                <a:gd name="T42" fmla="*/ 2147483646 w 527"/>
                <a:gd name="T43" fmla="*/ 2147483646 h 827"/>
                <a:gd name="T44" fmla="*/ 2147483646 w 527"/>
                <a:gd name="T45" fmla="*/ 2147483646 h 827"/>
                <a:gd name="T46" fmla="*/ 2147483646 w 527"/>
                <a:gd name="T47" fmla="*/ 2147483646 h 827"/>
                <a:gd name="T48" fmla="*/ 2147483646 w 527"/>
                <a:gd name="T49" fmla="*/ 2147483646 h 827"/>
                <a:gd name="T50" fmla="*/ 2147483646 w 527"/>
                <a:gd name="T51" fmla="*/ 2147483646 h 827"/>
                <a:gd name="T52" fmla="*/ 2147483646 w 527"/>
                <a:gd name="T53" fmla="*/ 2147483646 h 827"/>
                <a:gd name="T54" fmla="*/ 2147483646 w 527"/>
                <a:gd name="T55" fmla="*/ 2147483646 h 827"/>
                <a:gd name="T56" fmla="*/ 2147483646 w 527"/>
                <a:gd name="T57" fmla="*/ 2147483646 h 827"/>
                <a:gd name="T58" fmla="*/ 2147483646 w 527"/>
                <a:gd name="T59" fmla="*/ 2147483646 h 827"/>
                <a:gd name="T60" fmla="*/ 2147483646 w 527"/>
                <a:gd name="T61" fmla="*/ 2147483646 h 827"/>
                <a:gd name="T62" fmla="*/ 2147483646 w 527"/>
                <a:gd name="T63" fmla="*/ 2147483646 h 827"/>
                <a:gd name="T64" fmla="*/ 2147483646 w 527"/>
                <a:gd name="T65" fmla="*/ 2147483646 h 827"/>
                <a:gd name="T66" fmla="*/ 2147483646 w 527"/>
                <a:gd name="T67" fmla="*/ 2147483646 h 827"/>
                <a:gd name="T68" fmla="*/ 2147483646 w 527"/>
                <a:gd name="T69" fmla="*/ 2147483646 h 827"/>
                <a:gd name="T70" fmla="*/ 2147483646 w 527"/>
                <a:gd name="T71" fmla="*/ 2147483646 h 827"/>
                <a:gd name="T72" fmla="*/ 2147483646 w 527"/>
                <a:gd name="T73" fmla="*/ 2147483646 h 827"/>
                <a:gd name="T74" fmla="*/ 2147483646 w 527"/>
                <a:gd name="T75" fmla="*/ 2147483646 h 827"/>
                <a:gd name="T76" fmla="*/ 2147483646 w 527"/>
                <a:gd name="T77" fmla="*/ 2147483646 h 827"/>
                <a:gd name="T78" fmla="*/ 2147483646 w 527"/>
                <a:gd name="T79" fmla="*/ 2147483646 h 827"/>
                <a:gd name="T80" fmla="*/ 2147483646 w 527"/>
                <a:gd name="T81" fmla="*/ 2147483646 h 827"/>
                <a:gd name="T82" fmla="*/ 2147483646 w 527"/>
                <a:gd name="T83" fmla="*/ 2147483646 h 827"/>
                <a:gd name="T84" fmla="*/ 2147483646 w 527"/>
                <a:gd name="T85" fmla="*/ 2147483646 h 827"/>
                <a:gd name="T86" fmla="*/ 2147483646 w 527"/>
                <a:gd name="T87" fmla="*/ 2147483646 h 827"/>
                <a:gd name="T88" fmla="*/ 2147483646 w 527"/>
                <a:gd name="T89" fmla="*/ 2147483646 h 827"/>
                <a:gd name="T90" fmla="*/ 2147483646 w 527"/>
                <a:gd name="T91" fmla="*/ 2147483646 h 827"/>
                <a:gd name="T92" fmla="*/ 2147483646 w 527"/>
                <a:gd name="T93" fmla="*/ 2147483646 h 827"/>
                <a:gd name="T94" fmla="*/ 2147483646 w 527"/>
                <a:gd name="T95" fmla="*/ 2147483646 h 827"/>
                <a:gd name="T96" fmla="*/ 2147483646 w 527"/>
                <a:gd name="T97" fmla="*/ 2147483646 h 827"/>
                <a:gd name="T98" fmla="*/ 2147483646 w 527"/>
                <a:gd name="T99" fmla="*/ 2147483646 h 827"/>
                <a:gd name="T100" fmla="*/ 2147483646 w 527"/>
                <a:gd name="T101" fmla="*/ 2147483646 h 827"/>
                <a:gd name="T102" fmla="*/ 2147483646 w 527"/>
                <a:gd name="T103" fmla="*/ 2147483646 h 82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527" h="827">
                  <a:moveTo>
                    <a:pt x="516" y="761"/>
                  </a:moveTo>
                  <a:lnTo>
                    <a:pt x="526" y="772"/>
                  </a:lnTo>
                  <a:lnTo>
                    <a:pt x="512" y="800"/>
                  </a:lnTo>
                  <a:lnTo>
                    <a:pt x="516" y="810"/>
                  </a:lnTo>
                  <a:lnTo>
                    <a:pt x="512" y="815"/>
                  </a:lnTo>
                  <a:lnTo>
                    <a:pt x="491" y="815"/>
                  </a:lnTo>
                  <a:lnTo>
                    <a:pt x="481" y="800"/>
                  </a:lnTo>
                  <a:lnTo>
                    <a:pt x="471" y="810"/>
                  </a:lnTo>
                  <a:lnTo>
                    <a:pt x="465" y="821"/>
                  </a:lnTo>
                  <a:lnTo>
                    <a:pt x="441" y="826"/>
                  </a:lnTo>
                  <a:lnTo>
                    <a:pt x="435" y="821"/>
                  </a:lnTo>
                  <a:lnTo>
                    <a:pt x="421" y="821"/>
                  </a:lnTo>
                  <a:lnTo>
                    <a:pt x="410" y="815"/>
                  </a:lnTo>
                  <a:lnTo>
                    <a:pt x="400" y="800"/>
                  </a:lnTo>
                  <a:lnTo>
                    <a:pt x="395" y="800"/>
                  </a:lnTo>
                  <a:lnTo>
                    <a:pt x="364" y="783"/>
                  </a:lnTo>
                  <a:lnTo>
                    <a:pt x="364" y="772"/>
                  </a:lnTo>
                  <a:lnTo>
                    <a:pt x="334" y="756"/>
                  </a:lnTo>
                  <a:lnTo>
                    <a:pt x="329" y="750"/>
                  </a:lnTo>
                  <a:lnTo>
                    <a:pt x="340" y="739"/>
                  </a:lnTo>
                  <a:lnTo>
                    <a:pt x="340" y="713"/>
                  </a:lnTo>
                  <a:lnTo>
                    <a:pt x="329" y="702"/>
                  </a:lnTo>
                  <a:lnTo>
                    <a:pt x="324" y="702"/>
                  </a:lnTo>
                  <a:lnTo>
                    <a:pt x="319" y="702"/>
                  </a:lnTo>
                  <a:lnTo>
                    <a:pt x="303" y="685"/>
                  </a:lnTo>
                  <a:lnTo>
                    <a:pt x="293" y="691"/>
                  </a:lnTo>
                  <a:lnTo>
                    <a:pt x="279" y="680"/>
                  </a:lnTo>
                  <a:lnTo>
                    <a:pt x="279" y="674"/>
                  </a:lnTo>
                  <a:lnTo>
                    <a:pt x="289" y="658"/>
                  </a:lnTo>
                  <a:lnTo>
                    <a:pt x="283" y="652"/>
                  </a:lnTo>
                  <a:lnTo>
                    <a:pt x="269" y="647"/>
                  </a:lnTo>
                  <a:lnTo>
                    <a:pt x="259" y="652"/>
                  </a:lnTo>
                  <a:lnTo>
                    <a:pt x="259" y="658"/>
                  </a:lnTo>
                  <a:lnTo>
                    <a:pt x="249" y="669"/>
                  </a:lnTo>
                  <a:lnTo>
                    <a:pt x="223" y="685"/>
                  </a:lnTo>
                  <a:lnTo>
                    <a:pt x="212" y="669"/>
                  </a:lnTo>
                  <a:lnTo>
                    <a:pt x="208" y="637"/>
                  </a:lnTo>
                  <a:lnTo>
                    <a:pt x="202" y="615"/>
                  </a:lnTo>
                  <a:lnTo>
                    <a:pt x="188" y="576"/>
                  </a:lnTo>
                  <a:lnTo>
                    <a:pt x="172" y="561"/>
                  </a:lnTo>
                  <a:lnTo>
                    <a:pt x="162" y="554"/>
                  </a:lnTo>
                  <a:lnTo>
                    <a:pt x="147" y="543"/>
                  </a:lnTo>
                  <a:lnTo>
                    <a:pt x="127" y="528"/>
                  </a:lnTo>
                  <a:lnTo>
                    <a:pt x="127" y="522"/>
                  </a:lnTo>
                  <a:lnTo>
                    <a:pt x="107" y="506"/>
                  </a:lnTo>
                  <a:lnTo>
                    <a:pt x="97" y="484"/>
                  </a:lnTo>
                  <a:lnTo>
                    <a:pt x="81" y="467"/>
                  </a:lnTo>
                  <a:lnTo>
                    <a:pt x="51" y="446"/>
                  </a:lnTo>
                  <a:lnTo>
                    <a:pt x="30" y="430"/>
                  </a:lnTo>
                  <a:lnTo>
                    <a:pt x="16" y="419"/>
                  </a:lnTo>
                  <a:lnTo>
                    <a:pt x="0" y="419"/>
                  </a:lnTo>
                  <a:lnTo>
                    <a:pt x="6" y="387"/>
                  </a:lnTo>
                  <a:lnTo>
                    <a:pt x="10" y="370"/>
                  </a:lnTo>
                  <a:lnTo>
                    <a:pt x="36" y="348"/>
                  </a:lnTo>
                  <a:lnTo>
                    <a:pt x="46" y="354"/>
                  </a:lnTo>
                  <a:lnTo>
                    <a:pt x="51" y="337"/>
                  </a:lnTo>
                  <a:lnTo>
                    <a:pt x="46" y="315"/>
                  </a:lnTo>
                  <a:lnTo>
                    <a:pt x="36" y="311"/>
                  </a:lnTo>
                  <a:lnTo>
                    <a:pt x="40" y="311"/>
                  </a:lnTo>
                  <a:lnTo>
                    <a:pt x="61" y="311"/>
                  </a:lnTo>
                  <a:lnTo>
                    <a:pt x="61" y="304"/>
                  </a:lnTo>
                  <a:lnTo>
                    <a:pt x="66" y="293"/>
                  </a:lnTo>
                  <a:lnTo>
                    <a:pt x="77" y="278"/>
                  </a:lnTo>
                  <a:lnTo>
                    <a:pt x="77" y="267"/>
                  </a:lnTo>
                  <a:lnTo>
                    <a:pt x="77" y="261"/>
                  </a:lnTo>
                  <a:lnTo>
                    <a:pt x="71" y="261"/>
                  </a:lnTo>
                  <a:lnTo>
                    <a:pt x="71" y="250"/>
                  </a:lnTo>
                  <a:lnTo>
                    <a:pt x="91" y="250"/>
                  </a:lnTo>
                  <a:lnTo>
                    <a:pt x="101" y="256"/>
                  </a:lnTo>
                  <a:lnTo>
                    <a:pt x="107" y="256"/>
                  </a:lnTo>
                  <a:lnTo>
                    <a:pt x="111" y="239"/>
                  </a:lnTo>
                  <a:lnTo>
                    <a:pt x="107" y="239"/>
                  </a:lnTo>
                  <a:lnTo>
                    <a:pt x="87" y="245"/>
                  </a:lnTo>
                  <a:lnTo>
                    <a:pt x="77" y="245"/>
                  </a:lnTo>
                  <a:lnTo>
                    <a:pt x="71" y="224"/>
                  </a:lnTo>
                  <a:lnTo>
                    <a:pt x="87" y="224"/>
                  </a:lnTo>
                  <a:lnTo>
                    <a:pt x="87" y="191"/>
                  </a:lnTo>
                  <a:lnTo>
                    <a:pt x="87" y="185"/>
                  </a:lnTo>
                  <a:lnTo>
                    <a:pt x="77" y="185"/>
                  </a:lnTo>
                  <a:lnTo>
                    <a:pt x="71" y="169"/>
                  </a:lnTo>
                  <a:lnTo>
                    <a:pt x="71" y="158"/>
                  </a:lnTo>
                  <a:lnTo>
                    <a:pt x="51" y="148"/>
                  </a:lnTo>
                  <a:lnTo>
                    <a:pt x="56" y="141"/>
                  </a:lnTo>
                  <a:lnTo>
                    <a:pt x="61" y="141"/>
                  </a:lnTo>
                  <a:lnTo>
                    <a:pt x="56" y="137"/>
                  </a:lnTo>
                  <a:lnTo>
                    <a:pt x="46" y="130"/>
                  </a:lnTo>
                  <a:lnTo>
                    <a:pt x="46" y="120"/>
                  </a:lnTo>
                  <a:lnTo>
                    <a:pt x="30" y="120"/>
                  </a:lnTo>
                  <a:lnTo>
                    <a:pt x="26" y="120"/>
                  </a:lnTo>
                  <a:lnTo>
                    <a:pt x="36" y="93"/>
                  </a:lnTo>
                  <a:lnTo>
                    <a:pt x="40" y="87"/>
                  </a:lnTo>
                  <a:lnTo>
                    <a:pt x="46" y="71"/>
                  </a:lnTo>
                  <a:lnTo>
                    <a:pt x="56" y="61"/>
                  </a:lnTo>
                  <a:lnTo>
                    <a:pt x="61" y="54"/>
                  </a:lnTo>
                  <a:lnTo>
                    <a:pt x="71" y="54"/>
                  </a:lnTo>
                  <a:lnTo>
                    <a:pt x="71" y="43"/>
                  </a:lnTo>
                  <a:lnTo>
                    <a:pt x="71" y="11"/>
                  </a:lnTo>
                  <a:lnTo>
                    <a:pt x="61" y="17"/>
                  </a:lnTo>
                  <a:lnTo>
                    <a:pt x="51" y="6"/>
                  </a:lnTo>
                  <a:lnTo>
                    <a:pt x="71" y="6"/>
                  </a:lnTo>
                  <a:lnTo>
                    <a:pt x="97" y="11"/>
                  </a:lnTo>
                  <a:lnTo>
                    <a:pt x="101" y="11"/>
                  </a:lnTo>
                  <a:lnTo>
                    <a:pt x="117" y="0"/>
                  </a:lnTo>
                  <a:lnTo>
                    <a:pt x="152" y="39"/>
                  </a:lnTo>
                  <a:lnTo>
                    <a:pt x="162" y="28"/>
                  </a:lnTo>
                  <a:lnTo>
                    <a:pt x="168" y="17"/>
                  </a:lnTo>
                  <a:lnTo>
                    <a:pt x="192" y="11"/>
                  </a:lnTo>
                  <a:lnTo>
                    <a:pt x="202" y="22"/>
                  </a:lnTo>
                  <a:lnTo>
                    <a:pt x="218" y="28"/>
                  </a:lnTo>
                  <a:lnTo>
                    <a:pt x="218" y="43"/>
                  </a:lnTo>
                  <a:lnTo>
                    <a:pt x="223" y="43"/>
                  </a:lnTo>
                  <a:lnTo>
                    <a:pt x="233" y="71"/>
                  </a:lnTo>
                  <a:lnTo>
                    <a:pt x="253" y="76"/>
                  </a:lnTo>
                  <a:lnTo>
                    <a:pt x="253" y="87"/>
                  </a:lnTo>
                  <a:lnTo>
                    <a:pt x="238" y="104"/>
                  </a:lnTo>
                  <a:lnTo>
                    <a:pt x="273" y="120"/>
                  </a:lnTo>
                  <a:lnTo>
                    <a:pt x="269" y="130"/>
                  </a:lnTo>
                  <a:lnTo>
                    <a:pt x="269" y="148"/>
                  </a:lnTo>
                  <a:lnTo>
                    <a:pt x="293" y="141"/>
                  </a:lnTo>
                  <a:lnTo>
                    <a:pt x="293" y="148"/>
                  </a:lnTo>
                  <a:lnTo>
                    <a:pt x="319" y="137"/>
                  </a:lnTo>
                  <a:lnTo>
                    <a:pt x="314" y="152"/>
                  </a:lnTo>
                  <a:lnTo>
                    <a:pt x="309" y="163"/>
                  </a:lnTo>
                  <a:lnTo>
                    <a:pt x="329" y="163"/>
                  </a:lnTo>
                  <a:lnTo>
                    <a:pt x="334" y="174"/>
                  </a:lnTo>
                  <a:lnTo>
                    <a:pt x="344" y="174"/>
                  </a:lnTo>
                  <a:lnTo>
                    <a:pt x="354" y="163"/>
                  </a:lnTo>
                  <a:lnTo>
                    <a:pt x="364" y="185"/>
                  </a:lnTo>
                  <a:lnTo>
                    <a:pt x="380" y="191"/>
                  </a:lnTo>
                  <a:lnTo>
                    <a:pt x="384" y="180"/>
                  </a:lnTo>
                  <a:lnTo>
                    <a:pt x="390" y="180"/>
                  </a:lnTo>
                  <a:lnTo>
                    <a:pt x="415" y="191"/>
                  </a:lnTo>
                  <a:lnTo>
                    <a:pt x="421" y="202"/>
                  </a:lnTo>
                  <a:lnTo>
                    <a:pt x="425" y="207"/>
                  </a:lnTo>
                  <a:lnTo>
                    <a:pt x="445" y="196"/>
                  </a:lnTo>
                  <a:lnTo>
                    <a:pt x="455" y="202"/>
                  </a:lnTo>
                  <a:lnTo>
                    <a:pt x="461" y="217"/>
                  </a:lnTo>
                  <a:lnTo>
                    <a:pt x="475" y="224"/>
                  </a:lnTo>
                  <a:lnTo>
                    <a:pt x="475" y="228"/>
                  </a:lnTo>
                  <a:lnTo>
                    <a:pt x="481" y="234"/>
                  </a:lnTo>
                  <a:lnTo>
                    <a:pt x="481" y="250"/>
                  </a:lnTo>
                  <a:lnTo>
                    <a:pt x="491" y="256"/>
                  </a:lnTo>
                  <a:lnTo>
                    <a:pt x="491" y="267"/>
                  </a:lnTo>
                  <a:lnTo>
                    <a:pt x="481" y="283"/>
                  </a:lnTo>
                  <a:lnTo>
                    <a:pt x="475" y="283"/>
                  </a:lnTo>
                  <a:lnTo>
                    <a:pt x="465" y="304"/>
                  </a:lnTo>
                  <a:lnTo>
                    <a:pt x="471" y="315"/>
                  </a:lnTo>
                  <a:lnTo>
                    <a:pt x="475" y="326"/>
                  </a:lnTo>
                  <a:lnTo>
                    <a:pt x="471" y="337"/>
                  </a:lnTo>
                  <a:lnTo>
                    <a:pt x="465" y="343"/>
                  </a:lnTo>
                  <a:lnTo>
                    <a:pt x="465" y="348"/>
                  </a:lnTo>
                  <a:lnTo>
                    <a:pt x="465" y="376"/>
                  </a:lnTo>
                  <a:lnTo>
                    <a:pt x="455" y="380"/>
                  </a:lnTo>
                  <a:lnTo>
                    <a:pt x="451" y="376"/>
                  </a:lnTo>
                  <a:lnTo>
                    <a:pt x="441" y="380"/>
                  </a:lnTo>
                  <a:lnTo>
                    <a:pt x="435" y="380"/>
                  </a:lnTo>
                  <a:lnTo>
                    <a:pt x="431" y="376"/>
                  </a:lnTo>
                  <a:lnTo>
                    <a:pt x="431" y="365"/>
                  </a:lnTo>
                  <a:lnTo>
                    <a:pt x="425" y="365"/>
                  </a:lnTo>
                  <a:lnTo>
                    <a:pt x="405" y="359"/>
                  </a:lnTo>
                  <a:lnTo>
                    <a:pt x="400" y="365"/>
                  </a:lnTo>
                  <a:lnTo>
                    <a:pt x="395" y="370"/>
                  </a:lnTo>
                  <a:lnTo>
                    <a:pt x="364" y="380"/>
                  </a:lnTo>
                  <a:lnTo>
                    <a:pt x="360" y="376"/>
                  </a:lnTo>
                  <a:lnTo>
                    <a:pt x="350" y="402"/>
                  </a:lnTo>
                  <a:lnTo>
                    <a:pt x="340" y="402"/>
                  </a:lnTo>
                  <a:lnTo>
                    <a:pt x="350" y="424"/>
                  </a:lnTo>
                  <a:lnTo>
                    <a:pt x="344" y="435"/>
                  </a:lnTo>
                  <a:lnTo>
                    <a:pt x="350" y="441"/>
                  </a:lnTo>
                  <a:lnTo>
                    <a:pt x="354" y="456"/>
                  </a:lnTo>
                  <a:lnTo>
                    <a:pt x="344" y="467"/>
                  </a:lnTo>
                  <a:lnTo>
                    <a:pt x="354" y="478"/>
                  </a:lnTo>
                  <a:lnTo>
                    <a:pt x="360" y="478"/>
                  </a:lnTo>
                  <a:lnTo>
                    <a:pt x="374" y="478"/>
                  </a:lnTo>
                  <a:lnTo>
                    <a:pt x="380" y="495"/>
                  </a:lnTo>
                  <a:lnTo>
                    <a:pt x="384" y="495"/>
                  </a:lnTo>
                  <a:lnTo>
                    <a:pt x="384" y="500"/>
                  </a:lnTo>
                  <a:lnTo>
                    <a:pt x="384" y="506"/>
                  </a:lnTo>
                  <a:lnTo>
                    <a:pt x="400" y="517"/>
                  </a:lnTo>
                  <a:lnTo>
                    <a:pt x="400" y="522"/>
                  </a:lnTo>
                  <a:lnTo>
                    <a:pt x="395" y="528"/>
                  </a:lnTo>
                  <a:lnTo>
                    <a:pt x="405" y="543"/>
                  </a:lnTo>
                  <a:lnTo>
                    <a:pt x="410" y="543"/>
                  </a:lnTo>
                  <a:lnTo>
                    <a:pt x="421" y="561"/>
                  </a:lnTo>
                  <a:lnTo>
                    <a:pt x="410" y="571"/>
                  </a:lnTo>
                  <a:lnTo>
                    <a:pt x="405" y="587"/>
                  </a:lnTo>
                  <a:lnTo>
                    <a:pt x="410" y="598"/>
                  </a:lnTo>
                  <a:lnTo>
                    <a:pt x="421" y="620"/>
                  </a:lnTo>
                  <a:lnTo>
                    <a:pt x="400" y="630"/>
                  </a:lnTo>
                  <a:lnTo>
                    <a:pt x="405" y="641"/>
                  </a:lnTo>
                  <a:lnTo>
                    <a:pt x="425" y="652"/>
                  </a:lnTo>
                  <a:lnTo>
                    <a:pt x="425" y="658"/>
                  </a:lnTo>
                  <a:lnTo>
                    <a:pt x="405" y="669"/>
                  </a:lnTo>
                  <a:lnTo>
                    <a:pt x="405" y="674"/>
                  </a:lnTo>
                  <a:lnTo>
                    <a:pt x="410" y="685"/>
                  </a:lnTo>
                  <a:lnTo>
                    <a:pt x="435" y="674"/>
                  </a:lnTo>
                  <a:lnTo>
                    <a:pt x="441" y="696"/>
                  </a:lnTo>
                  <a:lnTo>
                    <a:pt x="445" y="702"/>
                  </a:lnTo>
                  <a:lnTo>
                    <a:pt x="455" y="696"/>
                  </a:lnTo>
                  <a:lnTo>
                    <a:pt x="481" y="696"/>
                  </a:lnTo>
                  <a:lnTo>
                    <a:pt x="486" y="706"/>
                  </a:lnTo>
                  <a:lnTo>
                    <a:pt x="455" y="728"/>
                  </a:lnTo>
                  <a:lnTo>
                    <a:pt x="455" y="734"/>
                  </a:lnTo>
                  <a:lnTo>
                    <a:pt x="475" y="739"/>
                  </a:lnTo>
                  <a:lnTo>
                    <a:pt x="486" y="739"/>
                  </a:lnTo>
                  <a:lnTo>
                    <a:pt x="501" y="724"/>
                  </a:lnTo>
                  <a:lnTo>
                    <a:pt x="516" y="739"/>
                  </a:lnTo>
                  <a:lnTo>
                    <a:pt x="522" y="750"/>
                  </a:lnTo>
                  <a:lnTo>
                    <a:pt x="516" y="761"/>
                  </a:lnTo>
                </a:path>
              </a:pathLst>
            </a:custGeom>
            <a:solidFill>
              <a:srgbClr val="235F6F"/>
            </a:solidFill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40" name="Freeform 27">
              <a:extLst>
                <a:ext uri="{FF2B5EF4-FFF2-40B4-BE49-F238E27FC236}">
                  <a16:creationId xmlns:a16="http://schemas.microsoft.com/office/drawing/2014/main" id="{6D391B3E-505E-43D0-B198-C26F28763D9D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8839" y="3514560"/>
              <a:ext cx="646620" cy="812079"/>
            </a:xfrm>
            <a:custGeom>
              <a:avLst/>
              <a:gdLst>
                <a:gd name="T0" fmla="*/ 2147483646 w 674"/>
                <a:gd name="T1" fmla="*/ 2147483646 h 898"/>
                <a:gd name="T2" fmla="*/ 2147483646 w 674"/>
                <a:gd name="T3" fmla="*/ 2147483646 h 898"/>
                <a:gd name="T4" fmla="*/ 2147483646 w 674"/>
                <a:gd name="T5" fmla="*/ 2147483646 h 898"/>
                <a:gd name="T6" fmla="*/ 2147483646 w 674"/>
                <a:gd name="T7" fmla="*/ 2147483646 h 898"/>
                <a:gd name="T8" fmla="*/ 2147483646 w 674"/>
                <a:gd name="T9" fmla="*/ 2147483646 h 898"/>
                <a:gd name="T10" fmla="*/ 2147483646 w 674"/>
                <a:gd name="T11" fmla="*/ 2147483646 h 898"/>
                <a:gd name="T12" fmla="*/ 2147483646 w 674"/>
                <a:gd name="T13" fmla="*/ 2147483646 h 898"/>
                <a:gd name="T14" fmla="*/ 2147483646 w 674"/>
                <a:gd name="T15" fmla="*/ 2147483646 h 898"/>
                <a:gd name="T16" fmla="*/ 2147483646 w 674"/>
                <a:gd name="T17" fmla="*/ 2147483646 h 898"/>
                <a:gd name="T18" fmla="*/ 2147483646 w 674"/>
                <a:gd name="T19" fmla="*/ 2147483646 h 898"/>
                <a:gd name="T20" fmla="*/ 2147483646 w 674"/>
                <a:gd name="T21" fmla="*/ 2147483646 h 898"/>
                <a:gd name="T22" fmla="*/ 2147483646 w 674"/>
                <a:gd name="T23" fmla="*/ 2147483646 h 898"/>
                <a:gd name="T24" fmla="*/ 2147483646 w 674"/>
                <a:gd name="T25" fmla="*/ 2147483646 h 898"/>
                <a:gd name="T26" fmla="*/ 2147483646 w 674"/>
                <a:gd name="T27" fmla="*/ 2147483646 h 898"/>
                <a:gd name="T28" fmla="*/ 2147483646 w 674"/>
                <a:gd name="T29" fmla="*/ 2147483646 h 898"/>
                <a:gd name="T30" fmla="*/ 2147483646 w 674"/>
                <a:gd name="T31" fmla="*/ 2147483646 h 898"/>
                <a:gd name="T32" fmla="*/ 2147483646 w 674"/>
                <a:gd name="T33" fmla="*/ 2147483646 h 898"/>
                <a:gd name="T34" fmla="*/ 2147483646 w 674"/>
                <a:gd name="T35" fmla="*/ 2147483646 h 898"/>
                <a:gd name="T36" fmla="*/ 2147483646 w 674"/>
                <a:gd name="T37" fmla="*/ 2147483646 h 898"/>
                <a:gd name="T38" fmla="*/ 2147483646 w 674"/>
                <a:gd name="T39" fmla="*/ 2147483646 h 898"/>
                <a:gd name="T40" fmla="*/ 2147483646 w 674"/>
                <a:gd name="T41" fmla="*/ 2147483646 h 898"/>
                <a:gd name="T42" fmla="*/ 2147483646 w 674"/>
                <a:gd name="T43" fmla="*/ 2147483646 h 898"/>
                <a:gd name="T44" fmla="*/ 2147483646 w 674"/>
                <a:gd name="T45" fmla="*/ 2147483646 h 898"/>
                <a:gd name="T46" fmla="*/ 2147483646 w 674"/>
                <a:gd name="T47" fmla="*/ 2147483646 h 898"/>
                <a:gd name="T48" fmla="*/ 2147483646 w 674"/>
                <a:gd name="T49" fmla="*/ 2147483646 h 898"/>
                <a:gd name="T50" fmla="*/ 2147483646 w 674"/>
                <a:gd name="T51" fmla="*/ 2147483646 h 898"/>
                <a:gd name="T52" fmla="*/ 2147483646 w 674"/>
                <a:gd name="T53" fmla="*/ 2147483646 h 898"/>
                <a:gd name="T54" fmla="*/ 2147483646 w 674"/>
                <a:gd name="T55" fmla="*/ 2147483646 h 898"/>
                <a:gd name="T56" fmla="*/ 2147483646 w 674"/>
                <a:gd name="T57" fmla="*/ 2147483646 h 898"/>
                <a:gd name="T58" fmla="*/ 2147483646 w 674"/>
                <a:gd name="T59" fmla="*/ 2147483646 h 898"/>
                <a:gd name="T60" fmla="*/ 0 w 674"/>
                <a:gd name="T61" fmla="*/ 2147483646 h 898"/>
                <a:gd name="T62" fmla="*/ 2147483646 w 674"/>
                <a:gd name="T63" fmla="*/ 2147483646 h 898"/>
                <a:gd name="T64" fmla="*/ 2147483646 w 674"/>
                <a:gd name="T65" fmla="*/ 2147483646 h 898"/>
                <a:gd name="T66" fmla="*/ 2147483646 w 674"/>
                <a:gd name="T67" fmla="*/ 2147483646 h 898"/>
                <a:gd name="T68" fmla="*/ 2147483646 w 674"/>
                <a:gd name="T69" fmla="*/ 2147483646 h 898"/>
                <a:gd name="T70" fmla="*/ 2147483646 w 674"/>
                <a:gd name="T71" fmla="*/ 2147483646 h 898"/>
                <a:gd name="T72" fmla="*/ 2147483646 w 674"/>
                <a:gd name="T73" fmla="*/ 2147483646 h 898"/>
                <a:gd name="T74" fmla="*/ 2147483646 w 674"/>
                <a:gd name="T75" fmla="*/ 2147483646 h 898"/>
                <a:gd name="T76" fmla="*/ 2147483646 w 674"/>
                <a:gd name="T77" fmla="*/ 2147483646 h 898"/>
                <a:gd name="T78" fmla="*/ 2147483646 w 674"/>
                <a:gd name="T79" fmla="*/ 2147483646 h 898"/>
                <a:gd name="T80" fmla="*/ 2147483646 w 674"/>
                <a:gd name="T81" fmla="*/ 2147483646 h 898"/>
                <a:gd name="T82" fmla="*/ 2147483646 w 674"/>
                <a:gd name="T83" fmla="*/ 2147483646 h 898"/>
                <a:gd name="T84" fmla="*/ 2147483646 w 674"/>
                <a:gd name="T85" fmla="*/ 0 h 898"/>
                <a:gd name="T86" fmla="*/ 2147483646 w 674"/>
                <a:gd name="T87" fmla="*/ 2147483646 h 898"/>
                <a:gd name="T88" fmla="*/ 2147483646 w 674"/>
                <a:gd name="T89" fmla="*/ 2147483646 h 898"/>
                <a:gd name="T90" fmla="*/ 2147483646 w 674"/>
                <a:gd name="T91" fmla="*/ 2147483646 h 898"/>
                <a:gd name="T92" fmla="*/ 2147483646 w 674"/>
                <a:gd name="T93" fmla="*/ 2147483646 h 898"/>
                <a:gd name="T94" fmla="*/ 2147483646 w 674"/>
                <a:gd name="T95" fmla="*/ 2147483646 h 898"/>
                <a:gd name="T96" fmla="*/ 2147483646 w 674"/>
                <a:gd name="T97" fmla="*/ 2147483646 h 898"/>
                <a:gd name="T98" fmla="*/ 2147483646 w 674"/>
                <a:gd name="T99" fmla="*/ 2147483646 h 898"/>
                <a:gd name="T100" fmla="*/ 2147483646 w 674"/>
                <a:gd name="T101" fmla="*/ 2147483646 h 898"/>
                <a:gd name="T102" fmla="*/ 2147483646 w 674"/>
                <a:gd name="T103" fmla="*/ 2147483646 h 898"/>
                <a:gd name="T104" fmla="*/ 2147483646 w 674"/>
                <a:gd name="T105" fmla="*/ 2147483646 h 898"/>
                <a:gd name="T106" fmla="*/ 2147483646 w 674"/>
                <a:gd name="T107" fmla="*/ 2147483646 h 898"/>
                <a:gd name="T108" fmla="*/ 2147483646 w 674"/>
                <a:gd name="T109" fmla="*/ 2147483646 h 898"/>
                <a:gd name="T110" fmla="*/ 2147483646 w 674"/>
                <a:gd name="T111" fmla="*/ 2147483646 h 898"/>
                <a:gd name="T112" fmla="*/ 2147483646 w 674"/>
                <a:gd name="T113" fmla="*/ 2147483646 h 898"/>
                <a:gd name="T114" fmla="*/ 2147483646 w 674"/>
                <a:gd name="T115" fmla="*/ 2147483646 h 89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674" h="898">
                  <a:moveTo>
                    <a:pt x="314" y="174"/>
                  </a:moveTo>
                  <a:lnTo>
                    <a:pt x="329" y="185"/>
                  </a:lnTo>
                  <a:lnTo>
                    <a:pt x="339" y="178"/>
                  </a:lnTo>
                  <a:lnTo>
                    <a:pt x="355" y="196"/>
                  </a:lnTo>
                  <a:lnTo>
                    <a:pt x="359" y="196"/>
                  </a:lnTo>
                  <a:lnTo>
                    <a:pt x="365" y="196"/>
                  </a:lnTo>
                  <a:lnTo>
                    <a:pt x="375" y="206"/>
                  </a:lnTo>
                  <a:lnTo>
                    <a:pt x="375" y="233"/>
                  </a:lnTo>
                  <a:lnTo>
                    <a:pt x="365" y="244"/>
                  </a:lnTo>
                  <a:lnTo>
                    <a:pt x="369" y="250"/>
                  </a:lnTo>
                  <a:lnTo>
                    <a:pt x="399" y="265"/>
                  </a:lnTo>
                  <a:lnTo>
                    <a:pt x="399" y="276"/>
                  </a:lnTo>
                  <a:lnTo>
                    <a:pt x="430" y="293"/>
                  </a:lnTo>
                  <a:lnTo>
                    <a:pt x="436" y="293"/>
                  </a:lnTo>
                  <a:lnTo>
                    <a:pt x="446" y="309"/>
                  </a:lnTo>
                  <a:lnTo>
                    <a:pt x="456" y="315"/>
                  </a:lnTo>
                  <a:lnTo>
                    <a:pt x="470" y="315"/>
                  </a:lnTo>
                  <a:lnTo>
                    <a:pt x="476" y="320"/>
                  </a:lnTo>
                  <a:lnTo>
                    <a:pt x="501" y="315"/>
                  </a:lnTo>
                  <a:lnTo>
                    <a:pt x="507" y="304"/>
                  </a:lnTo>
                  <a:lnTo>
                    <a:pt x="517" y="293"/>
                  </a:lnTo>
                  <a:lnTo>
                    <a:pt x="527" y="309"/>
                  </a:lnTo>
                  <a:lnTo>
                    <a:pt x="547" y="309"/>
                  </a:lnTo>
                  <a:lnTo>
                    <a:pt x="551" y="304"/>
                  </a:lnTo>
                  <a:lnTo>
                    <a:pt x="588" y="304"/>
                  </a:lnTo>
                  <a:lnTo>
                    <a:pt x="577" y="341"/>
                  </a:lnTo>
                  <a:lnTo>
                    <a:pt x="582" y="352"/>
                  </a:lnTo>
                  <a:lnTo>
                    <a:pt x="582" y="363"/>
                  </a:lnTo>
                  <a:lnTo>
                    <a:pt x="562" y="374"/>
                  </a:lnTo>
                  <a:lnTo>
                    <a:pt x="572" y="385"/>
                  </a:lnTo>
                  <a:lnTo>
                    <a:pt x="557" y="396"/>
                  </a:lnTo>
                  <a:lnTo>
                    <a:pt x="557" y="402"/>
                  </a:lnTo>
                  <a:lnTo>
                    <a:pt x="557" y="407"/>
                  </a:lnTo>
                  <a:lnTo>
                    <a:pt x="562" y="413"/>
                  </a:lnTo>
                  <a:lnTo>
                    <a:pt x="562" y="424"/>
                  </a:lnTo>
                  <a:lnTo>
                    <a:pt x="557" y="428"/>
                  </a:lnTo>
                  <a:lnTo>
                    <a:pt x="567" y="450"/>
                  </a:lnTo>
                  <a:lnTo>
                    <a:pt x="547" y="456"/>
                  </a:lnTo>
                  <a:lnTo>
                    <a:pt x="547" y="467"/>
                  </a:lnTo>
                  <a:lnTo>
                    <a:pt x="551" y="489"/>
                  </a:lnTo>
                  <a:lnTo>
                    <a:pt x="567" y="483"/>
                  </a:lnTo>
                  <a:lnTo>
                    <a:pt x="572" y="483"/>
                  </a:lnTo>
                  <a:lnTo>
                    <a:pt x="572" y="494"/>
                  </a:lnTo>
                  <a:lnTo>
                    <a:pt x="592" y="489"/>
                  </a:lnTo>
                  <a:lnTo>
                    <a:pt x="598" y="489"/>
                  </a:lnTo>
                  <a:lnTo>
                    <a:pt x="602" y="489"/>
                  </a:lnTo>
                  <a:lnTo>
                    <a:pt x="622" y="489"/>
                  </a:lnTo>
                  <a:lnTo>
                    <a:pt x="628" y="494"/>
                  </a:lnTo>
                  <a:lnTo>
                    <a:pt x="632" y="494"/>
                  </a:lnTo>
                  <a:lnTo>
                    <a:pt x="643" y="472"/>
                  </a:lnTo>
                  <a:lnTo>
                    <a:pt x="648" y="472"/>
                  </a:lnTo>
                  <a:lnTo>
                    <a:pt x="673" y="461"/>
                  </a:lnTo>
                  <a:lnTo>
                    <a:pt x="669" y="489"/>
                  </a:lnTo>
                  <a:lnTo>
                    <a:pt x="673" y="494"/>
                  </a:lnTo>
                  <a:lnTo>
                    <a:pt x="653" y="511"/>
                  </a:lnTo>
                  <a:lnTo>
                    <a:pt x="673" y="521"/>
                  </a:lnTo>
                  <a:lnTo>
                    <a:pt x="669" y="537"/>
                  </a:lnTo>
                  <a:lnTo>
                    <a:pt x="659" y="548"/>
                  </a:lnTo>
                  <a:lnTo>
                    <a:pt x="643" y="543"/>
                  </a:lnTo>
                  <a:lnTo>
                    <a:pt x="628" y="554"/>
                  </a:lnTo>
                  <a:lnTo>
                    <a:pt x="618" y="559"/>
                  </a:lnTo>
                  <a:lnTo>
                    <a:pt x="598" y="554"/>
                  </a:lnTo>
                  <a:lnTo>
                    <a:pt x="588" y="565"/>
                  </a:lnTo>
                  <a:lnTo>
                    <a:pt x="582" y="571"/>
                  </a:lnTo>
                  <a:lnTo>
                    <a:pt x="582" y="576"/>
                  </a:lnTo>
                  <a:lnTo>
                    <a:pt x="602" y="593"/>
                  </a:lnTo>
                  <a:lnTo>
                    <a:pt x="602" y="597"/>
                  </a:lnTo>
                  <a:lnTo>
                    <a:pt x="612" y="597"/>
                  </a:lnTo>
                  <a:lnTo>
                    <a:pt x="618" y="604"/>
                  </a:lnTo>
                  <a:lnTo>
                    <a:pt x="618" y="615"/>
                  </a:lnTo>
                  <a:lnTo>
                    <a:pt x="618" y="619"/>
                  </a:lnTo>
                  <a:lnTo>
                    <a:pt x="598" y="619"/>
                  </a:lnTo>
                  <a:lnTo>
                    <a:pt x="598" y="641"/>
                  </a:lnTo>
                  <a:lnTo>
                    <a:pt x="598" y="647"/>
                  </a:lnTo>
                  <a:lnTo>
                    <a:pt x="592" y="647"/>
                  </a:lnTo>
                  <a:lnTo>
                    <a:pt x="588" y="647"/>
                  </a:lnTo>
                  <a:lnTo>
                    <a:pt x="588" y="652"/>
                  </a:lnTo>
                  <a:lnTo>
                    <a:pt x="572" y="658"/>
                  </a:lnTo>
                  <a:lnTo>
                    <a:pt x="572" y="674"/>
                  </a:lnTo>
                  <a:lnTo>
                    <a:pt x="557" y="669"/>
                  </a:lnTo>
                  <a:lnTo>
                    <a:pt x="551" y="669"/>
                  </a:lnTo>
                  <a:lnTo>
                    <a:pt x="551" y="680"/>
                  </a:lnTo>
                  <a:lnTo>
                    <a:pt x="547" y="684"/>
                  </a:lnTo>
                  <a:lnTo>
                    <a:pt x="547" y="712"/>
                  </a:lnTo>
                  <a:lnTo>
                    <a:pt x="537" y="717"/>
                  </a:lnTo>
                  <a:lnTo>
                    <a:pt x="537" y="739"/>
                  </a:lnTo>
                  <a:lnTo>
                    <a:pt x="527" y="750"/>
                  </a:lnTo>
                  <a:lnTo>
                    <a:pt x="527" y="756"/>
                  </a:lnTo>
                  <a:lnTo>
                    <a:pt x="527" y="767"/>
                  </a:lnTo>
                  <a:lnTo>
                    <a:pt x="551" y="778"/>
                  </a:lnTo>
                  <a:lnTo>
                    <a:pt x="527" y="799"/>
                  </a:lnTo>
                  <a:lnTo>
                    <a:pt x="521" y="804"/>
                  </a:lnTo>
                  <a:lnTo>
                    <a:pt x="507" y="815"/>
                  </a:lnTo>
                  <a:lnTo>
                    <a:pt x="521" y="836"/>
                  </a:lnTo>
                  <a:lnTo>
                    <a:pt x="517" y="843"/>
                  </a:lnTo>
                  <a:lnTo>
                    <a:pt x="521" y="847"/>
                  </a:lnTo>
                  <a:lnTo>
                    <a:pt x="511" y="875"/>
                  </a:lnTo>
                  <a:lnTo>
                    <a:pt x="476" y="897"/>
                  </a:lnTo>
                  <a:lnTo>
                    <a:pt x="470" y="864"/>
                  </a:lnTo>
                  <a:lnTo>
                    <a:pt x="440" y="843"/>
                  </a:lnTo>
                  <a:lnTo>
                    <a:pt x="405" y="891"/>
                  </a:lnTo>
                  <a:lnTo>
                    <a:pt x="379" y="891"/>
                  </a:lnTo>
                  <a:lnTo>
                    <a:pt x="375" y="886"/>
                  </a:lnTo>
                  <a:lnTo>
                    <a:pt x="375" y="854"/>
                  </a:lnTo>
                  <a:lnTo>
                    <a:pt x="349" y="810"/>
                  </a:lnTo>
                  <a:lnTo>
                    <a:pt x="314" y="799"/>
                  </a:lnTo>
                  <a:lnTo>
                    <a:pt x="304" y="778"/>
                  </a:lnTo>
                  <a:lnTo>
                    <a:pt x="298" y="771"/>
                  </a:lnTo>
                  <a:lnTo>
                    <a:pt x="294" y="767"/>
                  </a:lnTo>
                  <a:lnTo>
                    <a:pt x="278" y="756"/>
                  </a:lnTo>
                  <a:lnTo>
                    <a:pt x="268" y="723"/>
                  </a:lnTo>
                  <a:lnTo>
                    <a:pt x="233" y="712"/>
                  </a:lnTo>
                  <a:lnTo>
                    <a:pt x="223" y="723"/>
                  </a:lnTo>
                  <a:lnTo>
                    <a:pt x="182" y="723"/>
                  </a:lnTo>
                  <a:lnTo>
                    <a:pt x="152" y="750"/>
                  </a:lnTo>
                  <a:lnTo>
                    <a:pt x="146" y="750"/>
                  </a:lnTo>
                  <a:lnTo>
                    <a:pt x="116" y="739"/>
                  </a:lnTo>
                  <a:lnTo>
                    <a:pt x="122" y="669"/>
                  </a:lnTo>
                  <a:lnTo>
                    <a:pt x="111" y="663"/>
                  </a:lnTo>
                  <a:lnTo>
                    <a:pt x="91" y="647"/>
                  </a:lnTo>
                  <a:lnTo>
                    <a:pt x="45" y="652"/>
                  </a:lnTo>
                  <a:lnTo>
                    <a:pt x="35" y="652"/>
                  </a:lnTo>
                  <a:lnTo>
                    <a:pt x="14" y="658"/>
                  </a:lnTo>
                  <a:lnTo>
                    <a:pt x="0" y="663"/>
                  </a:lnTo>
                  <a:lnTo>
                    <a:pt x="0" y="652"/>
                  </a:lnTo>
                  <a:lnTo>
                    <a:pt x="14" y="615"/>
                  </a:lnTo>
                  <a:lnTo>
                    <a:pt x="14" y="597"/>
                  </a:lnTo>
                  <a:lnTo>
                    <a:pt x="25" y="587"/>
                  </a:lnTo>
                  <a:lnTo>
                    <a:pt x="25" y="576"/>
                  </a:lnTo>
                  <a:lnTo>
                    <a:pt x="35" y="576"/>
                  </a:lnTo>
                  <a:lnTo>
                    <a:pt x="41" y="576"/>
                  </a:lnTo>
                  <a:lnTo>
                    <a:pt x="45" y="576"/>
                  </a:lnTo>
                  <a:lnTo>
                    <a:pt x="45" y="582"/>
                  </a:lnTo>
                  <a:lnTo>
                    <a:pt x="51" y="587"/>
                  </a:lnTo>
                  <a:lnTo>
                    <a:pt x="55" y="587"/>
                  </a:lnTo>
                  <a:lnTo>
                    <a:pt x="61" y="587"/>
                  </a:lnTo>
                  <a:lnTo>
                    <a:pt x="75" y="587"/>
                  </a:lnTo>
                  <a:lnTo>
                    <a:pt x="96" y="587"/>
                  </a:lnTo>
                  <a:lnTo>
                    <a:pt x="96" y="582"/>
                  </a:lnTo>
                  <a:lnTo>
                    <a:pt x="106" y="571"/>
                  </a:lnTo>
                  <a:lnTo>
                    <a:pt x="96" y="571"/>
                  </a:lnTo>
                  <a:lnTo>
                    <a:pt x="85" y="571"/>
                  </a:lnTo>
                  <a:lnTo>
                    <a:pt x="81" y="559"/>
                  </a:lnTo>
                  <a:lnTo>
                    <a:pt x="96" y="559"/>
                  </a:lnTo>
                  <a:lnTo>
                    <a:pt x="85" y="548"/>
                  </a:lnTo>
                  <a:lnTo>
                    <a:pt x="81" y="543"/>
                  </a:lnTo>
                  <a:lnTo>
                    <a:pt x="71" y="537"/>
                  </a:lnTo>
                  <a:lnTo>
                    <a:pt x="65" y="526"/>
                  </a:lnTo>
                  <a:lnTo>
                    <a:pt x="55" y="521"/>
                  </a:lnTo>
                  <a:lnTo>
                    <a:pt x="45" y="511"/>
                  </a:lnTo>
                  <a:lnTo>
                    <a:pt x="45" y="521"/>
                  </a:lnTo>
                  <a:lnTo>
                    <a:pt x="45" y="532"/>
                  </a:lnTo>
                  <a:lnTo>
                    <a:pt x="14" y="559"/>
                  </a:lnTo>
                  <a:lnTo>
                    <a:pt x="4" y="559"/>
                  </a:lnTo>
                  <a:lnTo>
                    <a:pt x="14" y="494"/>
                  </a:lnTo>
                  <a:lnTo>
                    <a:pt x="30" y="417"/>
                  </a:lnTo>
                  <a:lnTo>
                    <a:pt x="35" y="402"/>
                  </a:lnTo>
                  <a:lnTo>
                    <a:pt x="45" y="369"/>
                  </a:lnTo>
                  <a:lnTo>
                    <a:pt x="35" y="341"/>
                  </a:lnTo>
                  <a:lnTo>
                    <a:pt x="35" y="326"/>
                  </a:lnTo>
                  <a:lnTo>
                    <a:pt x="35" y="298"/>
                  </a:lnTo>
                  <a:lnTo>
                    <a:pt x="41" y="276"/>
                  </a:lnTo>
                  <a:lnTo>
                    <a:pt x="51" y="250"/>
                  </a:lnTo>
                  <a:lnTo>
                    <a:pt x="55" y="200"/>
                  </a:lnTo>
                  <a:lnTo>
                    <a:pt x="55" y="178"/>
                  </a:lnTo>
                  <a:lnTo>
                    <a:pt x="61" y="109"/>
                  </a:lnTo>
                  <a:lnTo>
                    <a:pt x="61" y="92"/>
                  </a:lnTo>
                  <a:lnTo>
                    <a:pt x="71" y="70"/>
                  </a:lnTo>
                  <a:lnTo>
                    <a:pt x="65" y="59"/>
                  </a:lnTo>
                  <a:lnTo>
                    <a:pt x="61" y="54"/>
                  </a:lnTo>
                  <a:lnTo>
                    <a:pt x="91" y="11"/>
                  </a:lnTo>
                  <a:lnTo>
                    <a:pt x="96" y="0"/>
                  </a:lnTo>
                  <a:lnTo>
                    <a:pt x="111" y="0"/>
                  </a:lnTo>
                  <a:lnTo>
                    <a:pt x="111" y="16"/>
                  </a:lnTo>
                  <a:lnTo>
                    <a:pt x="106" y="16"/>
                  </a:lnTo>
                  <a:lnTo>
                    <a:pt x="106" y="26"/>
                  </a:lnTo>
                  <a:lnTo>
                    <a:pt x="116" y="33"/>
                  </a:lnTo>
                  <a:lnTo>
                    <a:pt x="142" y="59"/>
                  </a:lnTo>
                  <a:lnTo>
                    <a:pt x="166" y="87"/>
                  </a:lnTo>
                  <a:lnTo>
                    <a:pt x="192" y="119"/>
                  </a:lnTo>
                  <a:lnTo>
                    <a:pt x="213" y="146"/>
                  </a:lnTo>
                  <a:lnTo>
                    <a:pt x="223" y="168"/>
                  </a:lnTo>
                  <a:lnTo>
                    <a:pt x="227" y="185"/>
                  </a:lnTo>
                  <a:lnTo>
                    <a:pt x="233" y="217"/>
                  </a:lnTo>
                  <a:lnTo>
                    <a:pt x="233" y="244"/>
                  </a:lnTo>
                  <a:lnTo>
                    <a:pt x="237" y="255"/>
                  </a:lnTo>
                  <a:lnTo>
                    <a:pt x="243" y="276"/>
                  </a:lnTo>
                  <a:lnTo>
                    <a:pt x="253" y="298"/>
                  </a:lnTo>
                  <a:lnTo>
                    <a:pt x="263" y="320"/>
                  </a:lnTo>
                  <a:lnTo>
                    <a:pt x="268" y="331"/>
                  </a:lnTo>
                  <a:lnTo>
                    <a:pt x="274" y="341"/>
                  </a:lnTo>
                  <a:lnTo>
                    <a:pt x="278" y="352"/>
                  </a:lnTo>
                  <a:lnTo>
                    <a:pt x="284" y="358"/>
                  </a:lnTo>
                  <a:lnTo>
                    <a:pt x="294" y="374"/>
                  </a:lnTo>
                  <a:lnTo>
                    <a:pt x="304" y="385"/>
                  </a:lnTo>
                  <a:lnTo>
                    <a:pt x="304" y="396"/>
                  </a:lnTo>
                  <a:lnTo>
                    <a:pt x="304" y="424"/>
                  </a:lnTo>
                  <a:lnTo>
                    <a:pt x="308" y="424"/>
                  </a:lnTo>
                  <a:lnTo>
                    <a:pt x="314" y="424"/>
                  </a:lnTo>
                  <a:lnTo>
                    <a:pt x="314" y="380"/>
                  </a:lnTo>
                  <a:lnTo>
                    <a:pt x="294" y="358"/>
                  </a:lnTo>
                  <a:lnTo>
                    <a:pt x="288" y="348"/>
                  </a:lnTo>
                  <a:lnTo>
                    <a:pt x="334" y="369"/>
                  </a:lnTo>
                  <a:lnTo>
                    <a:pt x="334" y="380"/>
                  </a:lnTo>
                  <a:lnTo>
                    <a:pt x="334" y="385"/>
                  </a:lnTo>
                  <a:lnTo>
                    <a:pt x="344" y="391"/>
                  </a:lnTo>
                  <a:lnTo>
                    <a:pt x="344" y="385"/>
                  </a:lnTo>
                  <a:lnTo>
                    <a:pt x="344" y="380"/>
                  </a:lnTo>
                  <a:lnTo>
                    <a:pt x="344" y="374"/>
                  </a:lnTo>
                  <a:lnTo>
                    <a:pt x="339" y="363"/>
                  </a:lnTo>
                  <a:lnTo>
                    <a:pt x="324" y="352"/>
                  </a:lnTo>
                  <a:lnTo>
                    <a:pt x="308" y="348"/>
                  </a:lnTo>
                  <a:lnTo>
                    <a:pt x="298" y="341"/>
                  </a:lnTo>
                  <a:lnTo>
                    <a:pt x="288" y="337"/>
                  </a:lnTo>
                  <a:lnTo>
                    <a:pt x="284" y="331"/>
                  </a:lnTo>
                  <a:lnTo>
                    <a:pt x="278" y="320"/>
                  </a:lnTo>
                  <a:lnTo>
                    <a:pt x="274" y="315"/>
                  </a:lnTo>
                  <a:lnTo>
                    <a:pt x="268" y="298"/>
                  </a:lnTo>
                  <a:lnTo>
                    <a:pt x="263" y="293"/>
                  </a:lnTo>
                  <a:lnTo>
                    <a:pt x="268" y="272"/>
                  </a:lnTo>
                  <a:lnTo>
                    <a:pt x="268" y="265"/>
                  </a:lnTo>
                  <a:lnTo>
                    <a:pt x="268" y="261"/>
                  </a:lnTo>
                  <a:lnTo>
                    <a:pt x="258" y="228"/>
                  </a:lnTo>
                  <a:lnTo>
                    <a:pt x="258" y="217"/>
                  </a:lnTo>
                  <a:lnTo>
                    <a:pt x="253" y="189"/>
                  </a:lnTo>
                  <a:lnTo>
                    <a:pt x="258" y="178"/>
                  </a:lnTo>
                  <a:lnTo>
                    <a:pt x="284" y="163"/>
                  </a:lnTo>
                  <a:lnTo>
                    <a:pt x="294" y="152"/>
                  </a:lnTo>
                  <a:lnTo>
                    <a:pt x="294" y="146"/>
                  </a:lnTo>
                  <a:lnTo>
                    <a:pt x="304" y="141"/>
                  </a:lnTo>
                  <a:lnTo>
                    <a:pt x="318" y="146"/>
                  </a:lnTo>
                  <a:lnTo>
                    <a:pt x="324" y="152"/>
                  </a:lnTo>
                  <a:lnTo>
                    <a:pt x="314" y="168"/>
                  </a:lnTo>
                  <a:lnTo>
                    <a:pt x="314" y="174"/>
                  </a:lnTo>
                </a:path>
              </a:pathLst>
            </a:custGeom>
            <a:solidFill>
              <a:srgbClr val="CBD9EB"/>
            </a:solidFill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44" name="Freeform 19">
              <a:extLst>
                <a:ext uri="{FF2B5EF4-FFF2-40B4-BE49-F238E27FC236}">
                  <a16:creationId xmlns:a16="http://schemas.microsoft.com/office/drawing/2014/main" id="{4B88AEDD-337A-4B1D-BF0C-D98BC82C0703}"/>
                </a:ext>
              </a:extLst>
            </p:cNvPr>
            <p:cNvSpPr>
              <a:spLocks/>
            </p:cNvSpPr>
            <p:nvPr/>
          </p:nvSpPr>
          <p:spPr bwMode="auto">
            <a:xfrm>
              <a:off x="6045851" y="2177071"/>
              <a:ext cx="663590" cy="570625"/>
            </a:xfrm>
            <a:custGeom>
              <a:avLst/>
              <a:gdLst>
                <a:gd name="T0" fmla="*/ 2147483646 w 691"/>
                <a:gd name="T1" fmla="*/ 2147483646 h 631"/>
                <a:gd name="T2" fmla="*/ 2147483646 w 691"/>
                <a:gd name="T3" fmla="*/ 2147483646 h 631"/>
                <a:gd name="T4" fmla="*/ 2147483646 w 691"/>
                <a:gd name="T5" fmla="*/ 2147483646 h 631"/>
                <a:gd name="T6" fmla="*/ 2147483646 w 691"/>
                <a:gd name="T7" fmla="*/ 2147483646 h 631"/>
                <a:gd name="T8" fmla="*/ 2147483646 w 691"/>
                <a:gd name="T9" fmla="*/ 2147483646 h 631"/>
                <a:gd name="T10" fmla="*/ 2147483646 w 691"/>
                <a:gd name="T11" fmla="*/ 2147483646 h 631"/>
                <a:gd name="T12" fmla="*/ 2147483646 w 691"/>
                <a:gd name="T13" fmla="*/ 2147483646 h 631"/>
                <a:gd name="T14" fmla="*/ 2147483646 w 691"/>
                <a:gd name="T15" fmla="*/ 2147483646 h 631"/>
                <a:gd name="T16" fmla="*/ 2147483646 w 691"/>
                <a:gd name="T17" fmla="*/ 2147483646 h 631"/>
                <a:gd name="T18" fmla="*/ 2147483646 w 691"/>
                <a:gd name="T19" fmla="*/ 2147483646 h 631"/>
                <a:gd name="T20" fmla="*/ 2147483646 w 691"/>
                <a:gd name="T21" fmla="*/ 2147483646 h 631"/>
                <a:gd name="T22" fmla="*/ 2147483646 w 691"/>
                <a:gd name="T23" fmla="*/ 2147483646 h 631"/>
                <a:gd name="T24" fmla="*/ 2147483646 w 691"/>
                <a:gd name="T25" fmla="*/ 2147483646 h 631"/>
                <a:gd name="T26" fmla="*/ 2147483646 w 691"/>
                <a:gd name="T27" fmla="*/ 2147483646 h 631"/>
                <a:gd name="T28" fmla="*/ 2147483646 w 691"/>
                <a:gd name="T29" fmla="*/ 2147483646 h 631"/>
                <a:gd name="T30" fmla="*/ 2147483646 w 691"/>
                <a:gd name="T31" fmla="*/ 2147483646 h 631"/>
                <a:gd name="T32" fmla="*/ 2147483646 w 691"/>
                <a:gd name="T33" fmla="*/ 2147483646 h 631"/>
                <a:gd name="T34" fmla="*/ 2147483646 w 691"/>
                <a:gd name="T35" fmla="*/ 2147483646 h 631"/>
                <a:gd name="T36" fmla="*/ 2147483646 w 691"/>
                <a:gd name="T37" fmla="*/ 2147483646 h 631"/>
                <a:gd name="T38" fmla="*/ 2147483646 w 691"/>
                <a:gd name="T39" fmla="*/ 2147483646 h 631"/>
                <a:gd name="T40" fmla="*/ 2147483646 w 691"/>
                <a:gd name="T41" fmla="*/ 2147483646 h 631"/>
                <a:gd name="T42" fmla="*/ 2147483646 w 691"/>
                <a:gd name="T43" fmla="*/ 2147483646 h 631"/>
                <a:gd name="T44" fmla="*/ 2147483646 w 691"/>
                <a:gd name="T45" fmla="*/ 2147483646 h 631"/>
                <a:gd name="T46" fmla="*/ 2147483646 w 691"/>
                <a:gd name="T47" fmla="*/ 2147483646 h 631"/>
                <a:gd name="T48" fmla="*/ 2147483646 w 691"/>
                <a:gd name="T49" fmla="*/ 2147483646 h 631"/>
                <a:gd name="T50" fmla="*/ 0 w 691"/>
                <a:gd name="T51" fmla="*/ 2147483646 h 631"/>
                <a:gd name="T52" fmla="*/ 2147483646 w 691"/>
                <a:gd name="T53" fmla="*/ 2147483646 h 631"/>
                <a:gd name="T54" fmla="*/ 2147483646 w 691"/>
                <a:gd name="T55" fmla="*/ 2147483646 h 631"/>
                <a:gd name="T56" fmla="*/ 2147483646 w 691"/>
                <a:gd name="T57" fmla="*/ 2147483646 h 631"/>
                <a:gd name="T58" fmla="*/ 2147483646 w 691"/>
                <a:gd name="T59" fmla="*/ 2147483646 h 631"/>
                <a:gd name="T60" fmla="*/ 2147483646 w 691"/>
                <a:gd name="T61" fmla="*/ 2147483646 h 631"/>
                <a:gd name="T62" fmla="*/ 2147483646 w 691"/>
                <a:gd name="T63" fmla="*/ 2147483646 h 631"/>
                <a:gd name="T64" fmla="*/ 2147483646 w 691"/>
                <a:gd name="T65" fmla="*/ 2147483646 h 631"/>
                <a:gd name="T66" fmla="*/ 2147483646 w 691"/>
                <a:gd name="T67" fmla="*/ 2147483646 h 631"/>
                <a:gd name="T68" fmla="*/ 2147483646 w 691"/>
                <a:gd name="T69" fmla="*/ 2147483646 h 631"/>
                <a:gd name="T70" fmla="*/ 2147483646 w 691"/>
                <a:gd name="T71" fmla="*/ 0 h 631"/>
                <a:gd name="T72" fmla="*/ 2147483646 w 691"/>
                <a:gd name="T73" fmla="*/ 2147483646 h 631"/>
                <a:gd name="T74" fmla="*/ 2147483646 w 691"/>
                <a:gd name="T75" fmla="*/ 2147483646 h 631"/>
                <a:gd name="T76" fmla="*/ 2147483646 w 691"/>
                <a:gd name="T77" fmla="*/ 2147483646 h 631"/>
                <a:gd name="T78" fmla="*/ 2147483646 w 691"/>
                <a:gd name="T79" fmla="*/ 2147483646 h 631"/>
                <a:gd name="T80" fmla="*/ 2147483646 w 691"/>
                <a:gd name="T81" fmla="*/ 2147483646 h 631"/>
                <a:gd name="T82" fmla="*/ 2147483646 w 691"/>
                <a:gd name="T83" fmla="*/ 2147483646 h 631"/>
                <a:gd name="T84" fmla="*/ 2147483646 w 691"/>
                <a:gd name="T85" fmla="*/ 2147483646 h 631"/>
                <a:gd name="T86" fmla="*/ 2147483646 w 691"/>
                <a:gd name="T87" fmla="*/ 2147483646 h 631"/>
                <a:gd name="T88" fmla="*/ 2147483646 w 691"/>
                <a:gd name="T89" fmla="*/ 2147483646 h 631"/>
                <a:gd name="T90" fmla="*/ 2147483646 w 691"/>
                <a:gd name="T91" fmla="*/ 2147483646 h 631"/>
                <a:gd name="T92" fmla="*/ 2147483646 w 691"/>
                <a:gd name="T93" fmla="*/ 2147483646 h 631"/>
                <a:gd name="T94" fmla="*/ 2147483646 w 691"/>
                <a:gd name="T95" fmla="*/ 2147483646 h 631"/>
                <a:gd name="T96" fmla="*/ 2147483646 w 691"/>
                <a:gd name="T97" fmla="*/ 2147483646 h 631"/>
                <a:gd name="T98" fmla="*/ 2147483646 w 691"/>
                <a:gd name="T99" fmla="*/ 2147483646 h 631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691" h="631">
                  <a:moveTo>
                    <a:pt x="544" y="483"/>
                  </a:moveTo>
                  <a:lnTo>
                    <a:pt x="554" y="504"/>
                  </a:lnTo>
                  <a:lnTo>
                    <a:pt x="564" y="504"/>
                  </a:lnTo>
                  <a:lnTo>
                    <a:pt x="578" y="515"/>
                  </a:lnTo>
                  <a:lnTo>
                    <a:pt x="574" y="532"/>
                  </a:lnTo>
                  <a:lnTo>
                    <a:pt x="574" y="537"/>
                  </a:lnTo>
                  <a:lnTo>
                    <a:pt x="544" y="526"/>
                  </a:lnTo>
                  <a:lnTo>
                    <a:pt x="544" y="521"/>
                  </a:lnTo>
                  <a:lnTo>
                    <a:pt x="548" y="511"/>
                  </a:lnTo>
                  <a:lnTo>
                    <a:pt x="528" y="500"/>
                  </a:lnTo>
                  <a:lnTo>
                    <a:pt x="523" y="504"/>
                  </a:lnTo>
                  <a:lnTo>
                    <a:pt x="513" y="526"/>
                  </a:lnTo>
                  <a:lnTo>
                    <a:pt x="497" y="521"/>
                  </a:lnTo>
                  <a:lnTo>
                    <a:pt x="483" y="532"/>
                  </a:lnTo>
                  <a:lnTo>
                    <a:pt x="477" y="548"/>
                  </a:lnTo>
                  <a:lnTo>
                    <a:pt x="477" y="554"/>
                  </a:lnTo>
                  <a:lnTo>
                    <a:pt x="477" y="569"/>
                  </a:lnTo>
                  <a:lnTo>
                    <a:pt x="442" y="580"/>
                  </a:lnTo>
                  <a:lnTo>
                    <a:pt x="436" y="565"/>
                  </a:lnTo>
                  <a:lnTo>
                    <a:pt x="442" y="548"/>
                  </a:lnTo>
                  <a:lnTo>
                    <a:pt x="436" y="532"/>
                  </a:lnTo>
                  <a:lnTo>
                    <a:pt x="432" y="532"/>
                  </a:lnTo>
                  <a:lnTo>
                    <a:pt x="416" y="526"/>
                  </a:lnTo>
                  <a:lnTo>
                    <a:pt x="406" y="548"/>
                  </a:lnTo>
                  <a:lnTo>
                    <a:pt x="412" y="569"/>
                  </a:lnTo>
                  <a:lnTo>
                    <a:pt x="396" y="591"/>
                  </a:lnTo>
                  <a:lnTo>
                    <a:pt x="416" y="613"/>
                  </a:lnTo>
                  <a:lnTo>
                    <a:pt x="406" y="630"/>
                  </a:lnTo>
                  <a:lnTo>
                    <a:pt x="402" y="630"/>
                  </a:lnTo>
                  <a:lnTo>
                    <a:pt x="365" y="630"/>
                  </a:lnTo>
                  <a:lnTo>
                    <a:pt x="365" y="624"/>
                  </a:lnTo>
                  <a:lnTo>
                    <a:pt x="335" y="597"/>
                  </a:lnTo>
                  <a:lnTo>
                    <a:pt x="325" y="602"/>
                  </a:lnTo>
                  <a:lnTo>
                    <a:pt x="310" y="597"/>
                  </a:lnTo>
                  <a:lnTo>
                    <a:pt x="300" y="580"/>
                  </a:lnTo>
                  <a:lnTo>
                    <a:pt x="300" y="576"/>
                  </a:lnTo>
                  <a:lnTo>
                    <a:pt x="294" y="569"/>
                  </a:lnTo>
                  <a:lnTo>
                    <a:pt x="274" y="548"/>
                  </a:lnTo>
                  <a:lnTo>
                    <a:pt x="254" y="543"/>
                  </a:lnTo>
                  <a:lnTo>
                    <a:pt x="223" y="515"/>
                  </a:lnTo>
                  <a:lnTo>
                    <a:pt x="223" y="504"/>
                  </a:lnTo>
                  <a:lnTo>
                    <a:pt x="207" y="478"/>
                  </a:lnTo>
                  <a:lnTo>
                    <a:pt x="193" y="467"/>
                  </a:lnTo>
                  <a:lnTo>
                    <a:pt x="162" y="450"/>
                  </a:lnTo>
                  <a:lnTo>
                    <a:pt x="142" y="445"/>
                  </a:lnTo>
                  <a:lnTo>
                    <a:pt x="122" y="428"/>
                  </a:lnTo>
                  <a:lnTo>
                    <a:pt x="142" y="424"/>
                  </a:lnTo>
                  <a:lnTo>
                    <a:pt x="157" y="424"/>
                  </a:lnTo>
                  <a:lnTo>
                    <a:pt x="162" y="391"/>
                  </a:lnTo>
                  <a:lnTo>
                    <a:pt x="157" y="374"/>
                  </a:lnTo>
                  <a:lnTo>
                    <a:pt x="167" y="352"/>
                  </a:lnTo>
                  <a:lnTo>
                    <a:pt x="187" y="348"/>
                  </a:lnTo>
                  <a:lnTo>
                    <a:pt x="213" y="348"/>
                  </a:lnTo>
                  <a:lnTo>
                    <a:pt x="238" y="352"/>
                  </a:lnTo>
                  <a:lnTo>
                    <a:pt x="249" y="358"/>
                  </a:lnTo>
                  <a:lnTo>
                    <a:pt x="259" y="352"/>
                  </a:lnTo>
                  <a:lnTo>
                    <a:pt x="284" y="374"/>
                  </a:lnTo>
                  <a:lnTo>
                    <a:pt x="290" y="374"/>
                  </a:lnTo>
                  <a:lnTo>
                    <a:pt x="300" y="385"/>
                  </a:lnTo>
                  <a:lnTo>
                    <a:pt x="315" y="396"/>
                  </a:lnTo>
                  <a:lnTo>
                    <a:pt x="325" y="402"/>
                  </a:lnTo>
                  <a:lnTo>
                    <a:pt x="325" y="391"/>
                  </a:lnTo>
                  <a:lnTo>
                    <a:pt x="315" y="385"/>
                  </a:lnTo>
                  <a:lnTo>
                    <a:pt x="300" y="369"/>
                  </a:lnTo>
                  <a:lnTo>
                    <a:pt x="290" y="352"/>
                  </a:lnTo>
                  <a:lnTo>
                    <a:pt x="270" y="348"/>
                  </a:lnTo>
                  <a:lnTo>
                    <a:pt x="264" y="341"/>
                  </a:lnTo>
                  <a:lnTo>
                    <a:pt x="254" y="337"/>
                  </a:lnTo>
                  <a:lnTo>
                    <a:pt x="233" y="337"/>
                  </a:lnTo>
                  <a:lnTo>
                    <a:pt x="228" y="326"/>
                  </a:lnTo>
                  <a:lnTo>
                    <a:pt x="223" y="326"/>
                  </a:lnTo>
                  <a:lnTo>
                    <a:pt x="217" y="326"/>
                  </a:lnTo>
                  <a:lnTo>
                    <a:pt x="187" y="326"/>
                  </a:lnTo>
                  <a:lnTo>
                    <a:pt x="167" y="331"/>
                  </a:lnTo>
                  <a:lnTo>
                    <a:pt x="162" y="337"/>
                  </a:lnTo>
                  <a:lnTo>
                    <a:pt x="157" y="337"/>
                  </a:lnTo>
                  <a:lnTo>
                    <a:pt x="157" y="341"/>
                  </a:lnTo>
                  <a:lnTo>
                    <a:pt x="152" y="348"/>
                  </a:lnTo>
                  <a:lnTo>
                    <a:pt x="146" y="352"/>
                  </a:lnTo>
                  <a:lnTo>
                    <a:pt x="136" y="358"/>
                  </a:lnTo>
                  <a:lnTo>
                    <a:pt x="122" y="363"/>
                  </a:lnTo>
                  <a:lnTo>
                    <a:pt x="116" y="369"/>
                  </a:lnTo>
                  <a:lnTo>
                    <a:pt x="106" y="374"/>
                  </a:lnTo>
                  <a:lnTo>
                    <a:pt x="96" y="363"/>
                  </a:lnTo>
                  <a:lnTo>
                    <a:pt x="86" y="348"/>
                  </a:lnTo>
                  <a:lnTo>
                    <a:pt x="81" y="341"/>
                  </a:lnTo>
                  <a:lnTo>
                    <a:pt x="75" y="337"/>
                  </a:lnTo>
                  <a:lnTo>
                    <a:pt x="65" y="341"/>
                  </a:lnTo>
                  <a:lnTo>
                    <a:pt x="61" y="348"/>
                  </a:lnTo>
                  <a:lnTo>
                    <a:pt x="61" y="352"/>
                  </a:lnTo>
                  <a:lnTo>
                    <a:pt x="45" y="348"/>
                  </a:lnTo>
                  <a:lnTo>
                    <a:pt x="30" y="337"/>
                  </a:lnTo>
                  <a:lnTo>
                    <a:pt x="10" y="326"/>
                  </a:lnTo>
                  <a:lnTo>
                    <a:pt x="14" y="320"/>
                  </a:lnTo>
                  <a:lnTo>
                    <a:pt x="35" y="331"/>
                  </a:lnTo>
                  <a:lnTo>
                    <a:pt x="45" y="337"/>
                  </a:lnTo>
                  <a:lnTo>
                    <a:pt x="51" y="337"/>
                  </a:lnTo>
                  <a:lnTo>
                    <a:pt x="61" y="337"/>
                  </a:lnTo>
                  <a:lnTo>
                    <a:pt x="71" y="326"/>
                  </a:lnTo>
                  <a:lnTo>
                    <a:pt x="61" y="320"/>
                  </a:lnTo>
                  <a:lnTo>
                    <a:pt x="41" y="309"/>
                  </a:lnTo>
                  <a:lnTo>
                    <a:pt x="25" y="309"/>
                  </a:lnTo>
                  <a:lnTo>
                    <a:pt x="25" y="287"/>
                  </a:lnTo>
                  <a:lnTo>
                    <a:pt x="0" y="272"/>
                  </a:lnTo>
                  <a:lnTo>
                    <a:pt x="25" y="254"/>
                  </a:lnTo>
                  <a:lnTo>
                    <a:pt x="45" y="244"/>
                  </a:lnTo>
                  <a:lnTo>
                    <a:pt x="51" y="254"/>
                  </a:lnTo>
                  <a:lnTo>
                    <a:pt x="61" y="244"/>
                  </a:lnTo>
                  <a:lnTo>
                    <a:pt x="55" y="233"/>
                  </a:lnTo>
                  <a:lnTo>
                    <a:pt x="61" y="228"/>
                  </a:lnTo>
                  <a:lnTo>
                    <a:pt x="91" y="228"/>
                  </a:lnTo>
                  <a:lnTo>
                    <a:pt x="96" y="233"/>
                  </a:lnTo>
                  <a:lnTo>
                    <a:pt x="122" y="211"/>
                  </a:lnTo>
                  <a:lnTo>
                    <a:pt x="126" y="217"/>
                  </a:lnTo>
                  <a:lnTo>
                    <a:pt x="146" y="206"/>
                  </a:lnTo>
                  <a:lnTo>
                    <a:pt x="152" y="196"/>
                  </a:lnTo>
                  <a:lnTo>
                    <a:pt x="157" y="189"/>
                  </a:lnTo>
                  <a:lnTo>
                    <a:pt x="193" y="196"/>
                  </a:lnTo>
                  <a:lnTo>
                    <a:pt x="197" y="178"/>
                  </a:lnTo>
                  <a:lnTo>
                    <a:pt x="213" y="163"/>
                  </a:lnTo>
                  <a:lnTo>
                    <a:pt x="213" y="157"/>
                  </a:lnTo>
                  <a:lnTo>
                    <a:pt x="217" y="135"/>
                  </a:lnTo>
                  <a:lnTo>
                    <a:pt x="207" y="130"/>
                  </a:lnTo>
                  <a:lnTo>
                    <a:pt x="207" y="124"/>
                  </a:lnTo>
                  <a:lnTo>
                    <a:pt x="228" y="98"/>
                  </a:lnTo>
                  <a:lnTo>
                    <a:pt x="233" y="98"/>
                  </a:lnTo>
                  <a:lnTo>
                    <a:pt x="259" y="98"/>
                  </a:lnTo>
                  <a:lnTo>
                    <a:pt x="264" y="98"/>
                  </a:lnTo>
                  <a:lnTo>
                    <a:pt x="294" y="81"/>
                  </a:lnTo>
                  <a:lnTo>
                    <a:pt x="310" y="98"/>
                  </a:lnTo>
                  <a:lnTo>
                    <a:pt x="325" y="98"/>
                  </a:lnTo>
                  <a:lnTo>
                    <a:pt x="325" y="92"/>
                  </a:lnTo>
                  <a:lnTo>
                    <a:pt x="335" y="81"/>
                  </a:lnTo>
                  <a:lnTo>
                    <a:pt x="375" y="81"/>
                  </a:lnTo>
                  <a:lnTo>
                    <a:pt x="381" y="70"/>
                  </a:lnTo>
                  <a:lnTo>
                    <a:pt x="391" y="65"/>
                  </a:lnTo>
                  <a:lnTo>
                    <a:pt x="426" y="43"/>
                  </a:lnTo>
                  <a:lnTo>
                    <a:pt x="432" y="48"/>
                  </a:lnTo>
                  <a:lnTo>
                    <a:pt x="457" y="33"/>
                  </a:lnTo>
                  <a:lnTo>
                    <a:pt x="457" y="26"/>
                  </a:lnTo>
                  <a:lnTo>
                    <a:pt x="446" y="5"/>
                  </a:lnTo>
                  <a:lnTo>
                    <a:pt x="457" y="0"/>
                  </a:lnTo>
                  <a:lnTo>
                    <a:pt x="493" y="0"/>
                  </a:lnTo>
                  <a:lnTo>
                    <a:pt x="503" y="0"/>
                  </a:lnTo>
                  <a:lnTo>
                    <a:pt x="507" y="22"/>
                  </a:lnTo>
                  <a:lnTo>
                    <a:pt x="528" y="33"/>
                  </a:lnTo>
                  <a:lnTo>
                    <a:pt x="544" y="26"/>
                  </a:lnTo>
                  <a:lnTo>
                    <a:pt x="558" y="37"/>
                  </a:lnTo>
                  <a:lnTo>
                    <a:pt x="564" y="54"/>
                  </a:lnTo>
                  <a:lnTo>
                    <a:pt x="548" y="65"/>
                  </a:lnTo>
                  <a:lnTo>
                    <a:pt x="544" y="98"/>
                  </a:lnTo>
                  <a:lnTo>
                    <a:pt x="548" y="102"/>
                  </a:lnTo>
                  <a:lnTo>
                    <a:pt x="564" y="98"/>
                  </a:lnTo>
                  <a:lnTo>
                    <a:pt x="589" y="98"/>
                  </a:lnTo>
                  <a:lnTo>
                    <a:pt x="594" y="98"/>
                  </a:lnTo>
                  <a:lnTo>
                    <a:pt x="589" y="130"/>
                  </a:lnTo>
                  <a:lnTo>
                    <a:pt x="604" y="141"/>
                  </a:lnTo>
                  <a:lnTo>
                    <a:pt x="609" y="152"/>
                  </a:lnTo>
                  <a:lnTo>
                    <a:pt x="639" y="168"/>
                  </a:lnTo>
                  <a:lnTo>
                    <a:pt x="619" y="200"/>
                  </a:lnTo>
                  <a:lnTo>
                    <a:pt x="604" y="178"/>
                  </a:lnTo>
                  <a:lnTo>
                    <a:pt x="584" y="189"/>
                  </a:lnTo>
                  <a:lnTo>
                    <a:pt x="594" y="217"/>
                  </a:lnTo>
                  <a:lnTo>
                    <a:pt x="619" y="217"/>
                  </a:lnTo>
                  <a:lnTo>
                    <a:pt x="629" y="222"/>
                  </a:lnTo>
                  <a:lnTo>
                    <a:pt x="655" y="244"/>
                  </a:lnTo>
                  <a:lnTo>
                    <a:pt x="665" y="276"/>
                  </a:lnTo>
                  <a:lnTo>
                    <a:pt x="660" y="287"/>
                  </a:lnTo>
                  <a:lnTo>
                    <a:pt x="665" y="293"/>
                  </a:lnTo>
                  <a:lnTo>
                    <a:pt x="690" y="287"/>
                  </a:lnTo>
                  <a:lnTo>
                    <a:pt x="690" y="293"/>
                  </a:lnTo>
                  <a:lnTo>
                    <a:pt x="686" y="309"/>
                  </a:lnTo>
                  <a:lnTo>
                    <a:pt x="670" y="309"/>
                  </a:lnTo>
                  <a:lnTo>
                    <a:pt x="660" y="315"/>
                  </a:lnTo>
                  <a:lnTo>
                    <a:pt x="655" y="320"/>
                  </a:lnTo>
                  <a:lnTo>
                    <a:pt x="649" y="309"/>
                  </a:lnTo>
                  <a:lnTo>
                    <a:pt x="629" y="315"/>
                  </a:lnTo>
                  <a:lnTo>
                    <a:pt x="619" y="304"/>
                  </a:lnTo>
                  <a:lnTo>
                    <a:pt x="604" y="320"/>
                  </a:lnTo>
                  <a:lnTo>
                    <a:pt x="594" y="315"/>
                  </a:lnTo>
                  <a:lnTo>
                    <a:pt x="589" y="309"/>
                  </a:lnTo>
                  <a:lnTo>
                    <a:pt x="574" y="315"/>
                  </a:lnTo>
                  <a:lnTo>
                    <a:pt x="568" y="320"/>
                  </a:lnTo>
                  <a:lnTo>
                    <a:pt x="548" y="315"/>
                  </a:lnTo>
                  <a:lnTo>
                    <a:pt x="544" y="320"/>
                  </a:lnTo>
                  <a:lnTo>
                    <a:pt x="518" y="331"/>
                  </a:lnTo>
                  <a:lnTo>
                    <a:pt x="513" y="326"/>
                  </a:lnTo>
                  <a:lnTo>
                    <a:pt x="497" y="352"/>
                  </a:lnTo>
                  <a:lnTo>
                    <a:pt x="513" y="358"/>
                  </a:lnTo>
                  <a:lnTo>
                    <a:pt x="528" y="352"/>
                  </a:lnTo>
                  <a:lnTo>
                    <a:pt x="533" y="352"/>
                  </a:lnTo>
                  <a:lnTo>
                    <a:pt x="533" y="374"/>
                  </a:lnTo>
                  <a:lnTo>
                    <a:pt x="533" y="385"/>
                  </a:lnTo>
                  <a:lnTo>
                    <a:pt x="554" y="385"/>
                  </a:lnTo>
                  <a:lnTo>
                    <a:pt x="568" y="407"/>
                  </a:lnTo>
                  <a:lnTo>
                    <a:pt x="564" y="413"/>
                  </a:lnTo>
                  <a:lnTo>
                    <a:pt x="578" y="434"/>
                  </a:lnTo>
                  <a:lnTo>
                    <a:pt x="578" y="439"/>
                  </a:lnTo>
                  <a:lnTo>
                    <a:pt x="554" y="450"/>
                  </a:lnTo>
                  <a:lnTo>
                    <a:pt x="548" y="456"/>
                  </a:lnTo>
                  <a:lnTo>
                    <a:pt x="548" y="461"/>
                  </a:lnTo>
                  <a:lnTo>
                    <a:pt x="544" y="467"/>
                  </a:lnTo>
                  <a:lnTo>
                    <a:pt x="544" y="483"/>
                  </a:lnTo>
                </a:path>
              </a:pathLst>
            </a:custGeom>
            <a:solidFill>
              <a:srgbClr val="2E7D92"/>
            </a:solidFill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45" name="Freeform 20">
              <a:extLst>
                <a:ext uri="{FF2B5EF4-FFF2-40B4-BE49-F238E27FC236}">
                  <a16:creationId xmlns:a16="http://schemas.microsoft.com/office/drawing/2014/main" id="{5C41BD12-9A95-4F4D-8F69-256AC834A5F0}"/>
                </a:ext>
              </a:extLst>
            </p:cNvPr>
            <p:cNvSpPr>
              <a:spLocks/>
            </p:cNvSpPr>
            <p:nvPr/>
          </p:nvSpPr>
          <p:spPr bwMode="auto">
            <a:xfrm>
              <a:off x="6195002" y="2629231"/>
              <a:ext cx="621613" cy="467533"/>
            </a:xfrm>
            <a:custGeom>
              <a:avLst/>
              <a:gdLst>
                <a:gd name="T0" fmla="*/ 2147483646 w 648"/>
                <a:gd name="T1" fmla="*/ 2147483646 h 517"/>
                <a:gd name="T2" fmla="*/ 2147483646 w 648"/>
                <a:gd name="T3" fmla="*/ 2147483646 h 517"/>
                <a:gd name="T4" fmla="*/ 2147483646 w 648"/>
                <a:gd name="T5" fmla="*/ 2147483646 h 517"/>
                <a:gd name="T6" fmla="*/ 2147483646 w 648"/>
                <a:gd name="T7" fmla="*/ 2147483646 h 517"/>
                <a:gd name="T8" fmla="*/ 2147483646 w 648"/>
                <a:gd name="T9" fmla="*/ 2147483646 h 517"/>
                <a:gd name="T10" fmla="*/ 2147483646 w 648"/>
                <a:gd name="T11" fmla="*/ 2147483646 h 517"/>
                <a:gd name="T12" fmla="*/ 2147483646 w 648"/>
                <a:gd name="T13" fmla="*/ 2147483646 h 517"/>
                <a:gd name="T14" fmla="*/ 2147483646 w 648"/>
                <a:gd name="T15" fmla="*/ 2147483646 h 517"/>
                <a:gd name="T16" fmla="*/ 2147483646 w 648"/>
                <a:gd name="T17" fmla="*/ 2147483646 h 517"/>
                <a:gd name="T18" fmla="*/ 2147483646 w 648"/>
                <a:gd name="T19" fmla="*/ 2147483646 h 517"/>
                <a:gd name="T20" fmla="*/ 2147483646 w 648"/>
                <a:gd name="T21" fmla="*/ 2147483646 h 517"/>
                <a:gd name="T22" fmla="*/ 2147483646 w 648"/>
                <a:gd name="T23" fmla="*/ 2147483646 h 517"/>
                <a:gd name="T24" fmla="*/ 2147483646 w 648"/>
                <a:gd name="T25" fmla="*/ 2147483646 h 517"/>
                <a:gd name="T26" fmla="*/ 2147483646 w 648"/>
                <a:gd name="T27" fmla="*/ 2147483646 h 517"/>
                <a:gd name="T28" fmla="*/ 2147483646 w 648"/>
                <a:gd name="T29" fmla="*/ 2147483646 h 517"/>
                <a:gd name="T30" fmla="*/ 2147483646 w 648"/>
                <a:gd name="T31" fmla="*/ 2147483646 h 517"/>
                <a:gd name="T32" fmla="*/ 2147483646 w 648"/>
                <a:gd name="T33" fmla="*/ 2147483646 h 517"/>
                <a:gd name="T34" fmla="*/ 2147483646 w 648"/>
                <a:gd name="T35" fmla="*/ 2147483646 h 517"/>
                <a:gd name="T36" fmla="*/ 2147483646 w 648"/>
                <a:gd name="T37" fmla="*/ 2147483646 h 517"/>
                <a:gd name="T38" fmla="*/ 0 w 648"/>
                <a:gd name="T39" fmla="*/ 2147483646 h 517"/>
                <a:gd name="T40" fmla="*/ 2147483646 w 648"/>
                <a:gd name="T41" fmla="*/ 2147483646 h 517"/>
                <a:gd name="T42" fmla="*/ 2147483646 w 648"/>
                <a:gd name="T43" fmla="*/ 2147483646 h 517"/>
                <a:gd name="T44" fmla="*/ 2147483646 w 648"/>
                <a:gd name="T45" fmla="*/ 2147483646 h 517"/>
                <a:gd name="T46" fmla="*/ 2147483646 w 648"/>
                <a:gd name="T47" fmla="*/ 2147483646 h 517"/>
                <a:gd name="T48" fmla="*/ 2147483646 w 648"/>
                <a:gd name="T49" fmla="*/ 2147483646 h 517"/>
                <a:gd name="T50" fmla="*/ 2147483646 w 648"/>
                <a:gd name="T51" fmla="*/ 2147483646 h 517"/>
                <a:gd name="T52" fmla="*/ 2147483646 w 648"/>
                <a:gd name="T53" fmla="*/ 2147483646 h 517"/>
                <a:gd name="T54" fmla="*/ 2147483646 w 648"/>
                <a:gd name="T55" fmla="*/ 2147483646 h 517"/>
                <a:gd name="T56" fmla="*/ 2147483646 w 648"/>
                <a:gd name="T57" fmla="*/ 2147483646 h 517"/>
                <a:gd name="T58" fmla="*/ 2147483646 w 648"/>
                <a:gd name="T59" fmla="*/ 2147483646 h 517"/>
                <a:gd name="T60" fmla="*/ 2147483646 w 648"/>
                <a:gd name="T61" fmla="*/ 2147483646 h 517"/>
                <a:gd name="T62" fmla="*/ 2147483646 w 648"/>
                <a:gd name="T63" fmla="*/ 2147483646 h 517"/>
                <a:gd name="T64" fmla="*/ 2147483646 w 648"/>
                <a:gd name="T65" fmla="*/ 2147483646 h 517"/>
                <a:gd name="T66" fmla="*/ 2147483646 w 648"/>
                <a:gd name="T67" fmla="*/ 2147483646 h 517"/>
                <a:gd name="T68" fmla="*/ 2147483646 w 648"/>
                <a:gd name="T69" fmla="*/ 2147483646 h 517"/>
                <a:gd name="T70" fmla="*/ 2147483646 w 648"/>
                <a:gd name="T71" fmla="*/ 2147483646 h 517"/>
                <a:gd name="T72" fmla="*/ 2147483646 w 648"/>
                <a:gd name="T73" fmla="*/ 2147483646 h 517"/>
                <a:gd name="T74" fmla="*/ 2147483646 w 648"/>
                <a:gd name="T75" fmla="*/ 2147483646 h 517"/>
                <a:gd name="T76" fmla="*/ 2147483646 w 648"/>
                <a:gd name="T77" fmla="*/ 2147483646 h 517"/>
                <a:gd name="T78" fmla="*/ 2147483646 w 648"/>
                <a:gd name="T79" fmla="*/ 2147483646 h 517"/>
                <a:gd name="T80" fmla="*/ 2147483646 w 648"/>
                <a:gd name="T81" fmla="*/ 2147483646 h 517"/>
                <a:gd name="T82" fmla="*/ 2147483646 w 648"/>
                <a:gd name="T83" fmla="*/ 2147483646 h 517"/>
                <a:gd name="T84" fmla="*/ 2147483646 w 648"/>
                <a:gd name="T85" fmla="*/ 2147483646 h 517"/>
                <a:gd name="T86" fmla="*/ 2147483646 w 648"/>
                <a:gd name="T87" fmla="*/ 2147483646 h 517"/>
                <a:gd name="T88" fmla="*/ 2147483646 w 648"/>
                <a:gd name="T89" fmla="*/ 2147483646 h 517"/>
                <a:gd name="T90" fmla="*/ 2147483646 w 648"/>
                <a:gd name="T91" fmla="*/ 2147483646 h 51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648" h="517">
                  <a:moveTo>
                    <a:pt x="632" y="446"/>
                  </a:moveTo>
                  <a:lnTo>
                    <a:pt x="637" y="446"/>
                  </a:lnTo>
                  <a:lnTo>
                    <a:pt x="647" y="457"/>
                  </a:lnTo>
                  <a:lnTo>
                    <a:pt x="647" y="479"/>
                  </a:lnTo>
                  <a:lnTo>
                    <a:pt x="622" y="483"/>
                  </a:lnTo>
                  <a:lnTo>
                    <a:pt x="616" y="494"/>
                  </a:lnTo>
                  <a:lnTo>
                    <a:pt x="606" y="500"/>
                  </a:lnTo>
                  <a:lnTo>
                    <a:pt x="592" y="494"/>
                  </a:lnTo>
                  <a:lnTo>
                    <a:pt x="576" y="516"/>
                  </a:lnTo>
                  <a:lnTo>
                    <a:pt x="566" y="516"/>
                  </a:lnTo>
                  <a:lnTo>
                    <a:pt x="561" y="516"/>
                  </a:lnTo>
                  <a:lnTo>
                    <a:pt x="561" y="500"/>
                  </a:lnTo>
                  <a:lnTo>
                    <a:pt x="545" y="494"/>
                  </a:lnTo>
                  <a:lnTo>
                    <a:pt x="535" y="483"/>
                  </a:lnTo>
                  <a:lnTo>
                    <a:pt x="510" y="490"/>
                  </a:lnTo>
                  <a:lnTo>
                    <a:pt x="505" y="500"/>
                  </a:lnTo>
                  <a:lnTo>
                    <a:pt x="494" y="511"/>
                  </a:lnTo>
                  <a:lnTo>
                    <a:pt x="459" y="472"/>
                  </a:lnTo>
                  <a:lnTo>
                    <a:pt x="443" y="483"/>
                  </a:lnTo>
                  <a:lnTo>
                    <a:pt x="439" y="483"/>
                  </a:lnTo>
                  <a:lnTo>
                    <a:pt x="413" y="479"/>
                  </a:lnTo>
                  <a:lnTo>
                    <a:pt x="393" y="479"/>
                  </a:lnTo>
                  <a:lnTo>
                    <a:pt x="388" y="490"/>
                  </a:lnTo>
                  <a:lnTo>
                    <a:pt x="388" y="500"/>
                  </a:lnTo>
                  <a:lnTo>
                    <a:pt x="378" y="511"/>
                  </a:lnTo>
                  <a:lnTo>
                    <a:pt x="362" y="500"/>
                  </a:lnTo>
                  <a:lnTo>
                    <a:pt x="342" y="490"/>
                  </a:lnTo>
                  <a:lnTo>
                    <a:pt x="331" y="511"/>
                  </a:lnTo>
                  <a:lnTo>
                    <a:pt x="331" y="490"/>
                  </a:lnTo>
                  <a:lnTo>
                    <a:pt x="321" y="472"/>
                  </a:lnTo>
                  <a:lnTo>
                    <a:pt x="307" y="462"/>
                  </a:lnTo>
                  <a:lnTo>
                    <a:pt x="307" y="472"/>
                  </a:lnTo>
                  <a:lnTo>
                    <a:pt x="281" y="472"/>
                  </a:lnTo>
                  <a:lnTo>
                    <a:pt x="266" y="462"/>
                  </a:lnTo>
                  <a:lnTo>
                    <a:pt x="256" y="446"/>
                  </a:lnTo>
                  <a:lnTo>
                    <a:pt x="256" y="435"/>
                  </a:lnTo>
                  <a:lnTo>
                    <a:pt x="230" y="424"/>
                  </a:lnTo>
                  <a:lnTo>
                    <a:pt x="205" y="413"/>
                  </a:lnTo>
                  <a:lnTo>
                    <a:pt x="195" y="407"/>
                  </a:lnTo>
                  <a:lnTo>
                    <a:pt x="195" y="396"/>
                  </a:lnTo>
                  <a:lnTo>
                    <a:pt x="185" y="407"/>
                  </a:lnTo>
                  <a:lnTo>
                    <a:pt x="174" y="396"/>
                  </a:lnTo>
                  <a:lnTo>
                    <a:pt x="148" y="381"/>
                  </a:lnTo>
                  <a:lnTo>
                    <a:pt x="144" y="364"/>
                  </a:lnTo>
                  <a:lnTo>
                    <a:pt x="128" y="353"/>
                  </a:lnTo>
                  <a:lnTo>
                    <a:pt x="128" y="337"/>
                  </a:lnTo>
                  <a:lnTo>
                    <a:pt x="124" y="331"/>
                  </a:lnTo>
                  <a:lnTo>
                    <a:pt x="118" y="298"/>
                  </a:lnTo>
                  <a:lnTo>
                    <a:pt x="138" y="316"/>
                  </a:lnTo>
                  <a:lnTo>
                    <a:pt x="134" y="305"/>
                  </a:lnTo>
                  <a:lnTo>
                    <a:pt x="128" y="294"/>
                  </a:lnTo>
                  <a:lnTo>
                    <a:pt x="113" y="288"/>
                  </a:lnTo>
                  <a:lnTo>
                    <a:pt x="97" y="266"/>
                  </a:lnTo>
                  <a:lnTo>
                    <a:pt x="87" y="250"/>
                  </a:lnTo>
                  <a:lnTo>
                    <a:pt x="81" y="233"/>
                  </a:lnTo>
                  <a:lnTo>
                    <a:pt x="71" y="222"/>
                  </a:lnTo>
                  <a:lnTo>
                    <a:pt x="51" y="196"/>
                  </a:lnTo>
                  <a:lnTo>
                    <a:pt x="16" y="157"/>
                  </a:lnTo>
                  <a:lnTo>
                    <a:pt x="0" y="146"/>
                  </a:lnTo>
                  <a:lnTo>
                    <a:pt x="0" y="120"/>
                  </a:lnTo>
                  <a:lnTo>
                    <a:pt x="0" y="98"/>
                  </a:lnTo>
                  <a:lnTo>
                    <a:pt x="16" y="87"/>
                  </a:lnTo>
                  <a:lnTo>
                    <a:pt x="10" y="87"/>
                  </a:lnTo>
                  <a:lnTo>
                    <a:pt x="20" y="76"/>
                  </a:lnTo>
                  <a:lnTo>
                    <a:pt x="47" y="59"/>
                  </a:lnTo>
                  <a:lnTo>
                    <a:pt x="51" y="22"/>
                  </a:lnTo>
                  <a:lnTo>
                    <a:pt x="67" y="16"/>
                  </a:lnTo>
                  <a:lnTo>
                    <a:pt x="97" y="44"/>
                  </a:lnTo>
                  <a:lnTo>
                    <a:pt x="118" y="48"/>
                  </a:lnTo>
                  <a:lnTo>
                    <a:pt x="138" y="70"/>
                  </a:lnTo>
                  <a:lnTo>
                    <a:pt x="144" y="76"/>
                  </a:lnTo>
                  <a:lnTo>
                    <a:pt x="144" y="81"/>
                  </a:lnTo>
                  <a:lnTo>
                    <a:pt x="154" y="98"/>
                  </a:lnTo>
                  <a:lnTo>
                    <a:pt x="169" y="103"/>
                  </a:lnTo>
                  <a:lnTo>
                    <a:pt x="179" y="98"/>
                  </a:lnTo>
                  <a:lnTo>
                    <a:pt x="209" y="124"/>
                  </a:lnTo>
                  <a:lnTo>
                    <a:pt x="209" y="131"/>
                  </a:lnTo>
                  <a:lnTo>
                    <a:pt x="246" y="131"/>
                  </a:lnTo>
                  <a:lnTo>
                    <a:pt x="250" y="131"/>
                  </a:lnTo>
                  <a:lnTo>
                    <a:pt x="260" y="113"/>
                  </a:lnTo>
                  <a:lnTo>
                    <a:pt x="240" y="92"/>
                  </a:lnTo>
                  <a:lnTo>
                    <a:pt x="256" y="70"/>
                  </a:lnTo>
                  <a:lnTo>
                    <a:pt x="250" y="48"/>
                  </a:lnTo>
                  <a:lnTo>
                    <a:pt x="260" y="26"/>
                  </a:lnTo>
                  <a:lnTo>
                    <a:pt x="276" y="33"/>
                  </a:lnTo>
                  <a:lnTo>
                    <a:pt x="281" y="33"/>
                  </a:lnTo>
                  <a:lnTo>
                    <a:pt x="286" y="48"/>
                  </a:lnTo>
                  <a:lnTo>
                    <a:pt x="281" y="65"/>
                  </a:lnTo>
                  <a:lnTo>
                    <a:pt x="286" y="81"/>
                  </a:lnTo>
                  <a:lnTo>
                    <a:pt x="321" y="70"/>
                  </a:lnTo>
                  <a:lnTo>
                    <a:pt x="321" y="54"/>
                  </a:lnTo>
                  <a:lnTo>
                    <a:pt x="321" y="48"/>
                  </a:lnTo>
                  <a:lnTo>
                    <a:pt x="327" y="33"/>
                  </a:lnTo>
                  <a:lnTo>
                    <a:pt x="342" y="22"/>
                  </a:lnTo>
                  <a:lnTo>
                    <a:pt x="358" y="26"/>
                  </a:lnTo>
                  <a:lnTo>
                    <a:pt x="368" y="5"/>
                  </a:lnTo>
                  <a:lnTo>
                    <a:pt x="372" y="0"/>
                  </a:lnTo>
                  <a:lnTo>
                    <a:pt x="393" y="11"/>
                  </a:lnTo>
                  <a:lnTo>
                    <a:pt x="388" y="22"/>
                  </a:lnTo>
                  <a:lnTo>
                    <a:pt x="388" y="26"/>
                  </a:lnTo>
                  <a:lnTo>
                    <a:pt x="419" y="37"/>
                  </a:lnTo>
                  <a:lnTo>
                    <a:pt x="419" y="33"/>
                  </a:lnTo>
                  <a:lnTo>
                    <a:pt x="443" y="33"/>
                  </a:lnTo>
                  <a:lnTo>
                    <a:pt x="449" y="54"/>
                  </a:lnTo>
                  <a:lnTo>
                    <a:pt x="480" y="44"/>
                  </a:lnTo>
                  <a:lnTo>
                    <a:pt x="484" y="54"/>
                  </a:lnTo>
                  <a:lnTo>
                    <a:pt x="490" y="54"/>
                  </a:lnTo>
                  <a:lnTo>
                    <a:pt x="521" y="48"/>
                  </a:lnTo>
                  <a:lnTo>
                    <a:pt x="525" y="59"/>
                  </a:lnTo>
                  <a:lnTo>
                    <a:pt x="551" y="81"/>
                  </a:lnTo>
                  <a:lnTo>
                    <a:pt x="561" y="81"/>
                  </a:lnTo>
                  <a:lnTo>
                    <a:pt x="561" y="120"/>
                  </a:lnTo>
                  <a:lnTo>
                    <a:pt x="561" y="124"/>
                  </a:lnTo>
                  <a:lnTo>
                    <a:pt x="571" y="141"/>
                  </a:lnTo>
                  <a:lnTo>
                    <a:pt x="586" y="152"/>
                  </a:lnTo>
                  <a:lnTo>
                    <a:pt x="582" y="174"/>
                  </a:lnTo>
                  <a:lnTo>
                    <a:pt x="602" y="185"/>
                  </a:lnTo>
                  <a:lnTo>
                    <a:pt x="592" y="211"/>
                  </a:lnTo>
                  <a:lnTo>
                    <a:pt x="606" y="218"/>
                  </a:lnTo>
                  <a:lnTo>
                    <a:pt x="612" y="228"/>
                  </a:lnTo>
                  <a:lnTo>
                    <a:pt x="616" y="233"/>
                  </a:lnTo>
                  <a:lnTo>
                    <a:pt x="616" y="239"/>
                  </a:lnTo>
                  <a:lnTo>
                    <a:pt x="612" y="266"/>
                  </a:lnTo>
                  <a:lnTo>
                    <a:pt x="622" y="277"/>
                  </a:lnTo>
                  <a:lnTo>
                    <a:pt x="622" y="283"/>
                  </a:lnTo>
                  <a:lnTo>
                    <a:pt x="622" y="309"/>
                  </a:lnTo>
                  <a:lnTo>
                    <a:pt x="632" y="316"/>
                  </a:lnTo>
                  <a:lnTo>
                    <a:pt x="627" y="326"/>
                  </a:lnTo>
                  <a:lnTo>
                    <a:pt x="637" y="348"/>
                  </a:lnTo>
                  <a:lnTo>
                    <a:pt x="637" y="353"/>
                  </a:lnTo>
                  <a:lnTo>
                    <a:pt x="632" y="364"/>
                  </a:lnTo>
                  <a:lnTo>
                    <a:pt x="616" y="375"/>
                  </a:lnTo>
                  <a:lnTo>
                    <a:pt x="612" y="381"/>
                  </a:lnTo>
                  <a:lnTo>
                    <a:pt x="622" y="392"/>
                  </a:lnTo>
                  <a:lnTo>
                    <a:pt x="622" y="407"/>
                  </a:lnTo>
                  <a:lnTo>
                    <a:pt x="616" y="418"/>
                  </a:lnTo>
                  <a:lnTo>
                    <a:pt x="616" y="429"/>
                  </a:lnTo>
                  <a:lnTo>
                    <a:pt x="632" y="446"/>
                  </a:lnTo>
                </a:path>
              </a:pathLst>
            </a:custGeom>
            <a:solidFill>
              <a:srgbClr val="47AAC5"/>
            </a:solidFill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fr-FR" dirty="0"/>
            </a:p>
          </p:txBody>
        </p:sp>
        <p:grpSp>
          <p:nvGrpSpPr>
            <p:cNvPr id="48" name="Groupe 99">
              <a:extLst>
                <a:ext uri="{FF2B5EF4-FFF2-40B4-BE49-F238E27FC236}">
                  <a16:creationId xmlns:a16="http://schemas.microsoft.com/office/drawing/2014/main" id="{49598A38-89D9-4988-9206-B5D4FC9332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232216" y="316886"/>
              <a:ext cx="3456383" cy="2071796"/>
              <a:chOff x="796304" y="1209675"/>
              <a:chExt cx="6143625" cy="3636963"/>
            </a:xfrm>
          </p:grpSpPr>
          <p:sp>
            <p:nvSpPr>
              <p:cNvPr id="49" name="Freeform 6">
                <a:extLst>
                  <a:ext uri="{FF2B5EF4-FFF2-40B4-BE49-F238E27FC236}">
                    <a16:creationId xmlns:a16="http://schemas.microsoft.com/office/drawing/2014/main" id="{681856B4-3B91-42C1-9D20-59F360AEAD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51929" y="3425825"/>
                <a:ext cx="28575" cy="11113"/>
              </a:xfrm>
              <a:custGeom>
                <a:avLst/>
                <a:gdLst>
                  <a:gd name="T0" fmla="*/ 0 w 16"/>
                  <a:gd name="T1" fmla="*/ 0 h 7"/>
                  <a:gd name="T2" fmla="*/ 2147483646 w 16"/>
                  <a:gd name="T3" fmla="*/ 0 h 7"/>
                  <a:gd name="T4" fmla="*/ 2147483646 w 16"/>
                  <a:gd name="T5" fmla="*/ 2147483646 h 7"/>
                  <a:gd name="T6" fmla="*/ 0 w 16"/>
                  <a:gd name="T7" fmla="*/ 2147483646 h 7"/>
                  <a:gd name="T8" fmla="*/ 0 w 16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6" h="7">
                    <a:moveTo>
                      <a:pt x="0" y="0"/>
                    </a:moveTo>
                    <a:lnTo>
                      <a:pt x="15" y="0"/>
                    </a:lnTo>
                    <a:lnTo>
                      <a:pt x="10" y="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50" name="Freeform 8">
                <a:extLst>
                  <a:ext uri="{FF2B5EF4-FFF2-40B4-BE49-F238E27FC236}">
                    <a16:creationId xmlns:a16="http://schemas.microsoft.com/office/drawing/2014/main" id="{27C38574-0F07-4FAA-8F37-D1517F8D969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36142" y="3376613"/>
                <a:ext cx="41275" cy="17462"/>
              </a:xfrm>
              <a:custGeom>
                <a:avLst/>
                <a:gdLst>
                  <a:gd name="T0" fmla="*/ 2147483646 w 24"/>
                  <a:gd name="T1" fmla="*/ 0 h 11"/>
                  <a:gd name="T2" fmla="*/ 2147483646 w 24"/>
                  <a:gd name="T3" fmla="*/ 0 h 11"/>
                  <a:gd name="T4" fmla="*/ 2147483646 w 24"/>
                  <a:gd name="T5" fmla="*/ 2147483646 h 11"/>
                  <a:gd name="T6" fmla="*/ 0 w 24"/>
                  <a:gd name="T7" fmla="*/ 2147483646 h 11"/>
                  <a:gd name="T8" fmla="*/ 2147483646 w 24"/>
                  <a:gd name="T9" fmla="*/ 0 h 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" h="11">
                    <a:moveTo>
                      <a:pt x="4" y="0"/>
                    </a:moveTo>
                    <a:lnTo>
                      <a:pt x="23" y="0"/>
                    </a:lnTo>
                    <a:lnTo>
                      <a:pt x="19" y="10"/>
                    </a:lnTo>
                    <a:lnTo>
                      <a:pt x="0" y="10"/>
                    </a:lnTo>
                    <a:lnTo>
                      <a:pt x="4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51" name="Freeform 9">
                <a:extLst>
                  <a:ext uri="{FF2B5EF4-FFF2-40B4-BE49-F238E27FC236}">
                    <a16:creationId xmlns:a16="http://schemas.microsoft.com/office/drawing/2014/main" id="{0A6A26F1-C5ED-41FA-9F92-CA60519551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93292" y="4670425"/>
                <a:ext cx="20637" cy="12700"/>
              </a:xfrm>
              <a:custGeom>
                <a:avLst/>
                <a:gdLst>
                  <a:gd name="T0" fmla="*/ 0 w 12"/>
                  <a:gd name="T1" fmla="*/ 0 h 8"/>
                  <a:gd name="T2" fmla="*/ 2147483646 w 12"/>
                  <a:gd name="T3" fmla="*/ 0 h 8"/>
                  <a:gd name="T4" fmla="*/ 2147483646 w 12"/>
                  <a:gd name="T5" fmla="*/ 2147483646 h 8"/>
                  <a:gd name="T6" fmla="*/ 0 w 12"/>
                  <a:gd name="T7" fmla="*/ 2147483646 h 8"/>
                  <a:gd name="T8" fmla="*/ 0 w 1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" h="8">
                    <a:moveTo>
                      <a:pt x="0" y="0"/>
                    </a:moveTo>
                    <a:lnTo>
                      <a:pt x="11" y="0"/>
                    </a:lnTo>
                    <a:lnTo>
                      <a:pt x="11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52" name="Freeform 10">
                <a:extLst>
                  <a:ext uri="{FF2B5EF4-FFF2-40B4-BE49-F238E27FC236}">
                    <a16:creationId xmlns:a16="http://schemas.microsoft.com/office/drawing/2014/main" id="{5CD0873C-4995-4087-80BA-3D5651EDFC1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59954" y="4670425"/>
                <a:ext cx="17463" cy="12700"/>
              </a:xfrm>
              <a:custGeom>
                <a:avLst/>
                <a:gdLst>
                  <a:gd name="T0" fmla="*/ 0 w 10"/>
                  <a:gd name="T1" fmla="*/ 0 h 8"/>
                  <a:gd name="T2" fmla="*/ 2147483646 w 10"/>
                  <a:gd name="T3" fmla="*/ 0 h 8"/>
                  <a:gd name="T4" fmla="*/ 2147483646 w 10"/>
                  <a:gd name="T5" fmla="*/ 2147483646 h 8"/>
                  <a:gd name="T6" fmla="*/ 0 w 10"/>
                  <a:gd name="T7" fmla="*/ 2147483646 h 8"/>
                  <a:gd name="T8" fmla="*/ 0 w 10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9" y="0"/>
                    </a:lnTo>
                    <a:lnTo>
                      <a:pt x="9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grpSp>
            <p:nvGrpSpPr>
              <p:cNvPr id="53" name="Groupe 98">
                <a:extLst>
                  <a:ext uri="{FF2B5EF4-FFF2-40B4-BE49-F238E27FC236}">
                    <a16:creationId xmlns:a16="http://schemas.microsoft.com/office/drawing/2014/main" id="{3E7ECDA2-9270-4360-B9F6-6A4BA82C315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96304" y="3336925"/>
                <a:ext cx="2570163" cy="1509713"/>
                <a:chOff x="796304" y="3336925"/>
                <a:chExt cx="2570163" cy="1509713"/>
              </a:xfrm>
            </p:grpSpPr>
            <p:sp>
              <p:nvSpPr>
                <p:cNvPr id="67" name="Freeform 7">
                  <a:extLst>
                    <a:ext uri="{FF2B5EF4-FFF2-40B4-BE49-F238E27FC236}">
                      <a16:creationId xmlns:a16="http://schemas.microsoft.com/office/drawing/2014/main" id="{BF07A9F1-465B-4675-90F9-9D8CDF0C9F5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96304" y="3443288"/>
                  <a:ext cx="946150" cy="1022350"/>
                </a:xfrm>
                <a:custGeom>
                  <a:avLst/>
                  <a:gdLst>
                    <a:gd name="T0" fmla="*/ 2147483646 w 555"/>
                    <a:gd name="T1" fmla="*/ 2147483646 h 644"/>
                    <a:gd name="T2" fmla="*/ 2147483646 w 555"/>
                    <a:gd name="T3" fmla="*/ 2147483646 h 644"/>
                    <a:gd name="T4" fmla="*/ 2147483646 w 555"/>
                    <a:gd name="T5" fmla="*/ 2147483646 h 644"/>
                    <a:gd name="T6" fmla="*/ 2147483646 w 555"/>
                    <a:gd name="T7" fmla="*/ 2147483646 h 644"/>
                    <a:gd name="T8" fmla="*/ 2147483646 w 555"/>
                    <a:gd name="T9" fmla="*/ 2147483646 h 644"/>
                    <a:gd name="T10" fmla="*/ 2147483646 w 555"/>
                    <a:gd name="T11" fmla="*/ 2147483646 h 644"/>
                    <a:gd name="T12" fmla="*/ 2147483646 w 555"/>
                    <a:gd name="T13" fmla="*/ 2147483646 h 644"/>
                    <a:gd name="T14" fmla="*/ 2147483646 w 555"/>
                    <a:gd name="T15" fmla="*/ 2147483646 h 644"/>
                    <a:gd name="T16" fmla="*/ 2147483646 w 555"/>
                    <a:gd name="T17" fmla="*/ 2147483646 h 644"/>
                    <a:gd name="T18" fmla="*/ 2147483646 w 555"/>
                    <a:gd name="T19" fmla="*/ 2147483646 h 644"/>
                    <a:gd name="T20" fmla="*/ 2147483646 w 555"/>
                    <a:gd name="T21" fmla="*/ 2147483646 h 644"/>
                    <a:gd name="T22" fmla="*/ 2147483646 w 555"/>
                    <a:gd name="T23" fmla="*/ 2147483646 h 644"/>
                    <a:gd name="T24" fmla="*/ 2147483646 w 555"/>
                    <a:gd name="T25" fmla="*/ 2147483646 h 644"/>
                    <a:gd name="T26" fmla="*/ 2147483646 w 555"/>
                    <a:gd name="T27" fmla="*/ 2147483646 h 644"/>
                    <a:gd name="T28" fmla="*/ 2147483646 w 555"/>
                    <a:gd name="T29" fmla="*/ 2147483646 h 644"/>
                    <a:gd name="T30" fmla="*/ 2147483646 w 555"/>
                    <a:gd name="T31" fmla="*/ 2147483646 h 644"/>
                    <a:gd name="T32" fmla="*/ 2147483646 w 555"/>
                    <a:gd name="T33" fmla="*/ 2147483646 h 644"/>
                    <a:gd name="T34" fmla="*/ 2147483646 w 555"/>
                    <a:gd name="T35" fmla="*/ 2147483646 h 644"/>
                    <a:gd name="T36" fmla="*/ 2147483646 w 555"/>
                    <a:gd name="T37" fmla="*/ 2147483646 h 644"/>
                    <a:gd name="T38" fmla="*/ 2147483646 w 555"/>
                    <a:gd name="T39" fmla="*/ 2147483646 h 644"/>
                    <a:gd name="T40" fmla="*/ 0 w 555"/>
                    <a:gd name="T41" fmla="*/ 2147483646 h 644"/>
                    <a:gd name="T42" fmla="*/ 0 w 555"/>
                    <a:gd name="T43" fmla="*/ 2147483646 h 644"/>
                    <a:gd name="T44" fmla="*/ 2147483646 w 555"/>
                    <a:gd name="T45" fmla="*/ 2147483646 h 644"/>
                    <a:gd name="T46" fmla="*/ 2147483646 w 555"/>
                    <a:gd name="T47" fmla="*/ 2147483646 h 644"/>
                    <a:gd name="T48" fmla="*/ 2147483646 w 555"/>
                    <a:gd name="T49" fmla="*/ 2147483646 h 644"/>
                    <a:gd name="T50" fmla="*/ 2147483646 w 555"/>
                    <a:gd name="T51" fmla="*/ 2147483646 h 644"/>
                    <a:gd name="T52" fmla="*/ 2147483646 w 555"/>
                    <a:gd name="T53" fmla="*/ 2147483646 h 644"/>
                    <a:gd name="T54" fmla="*/ 2147483646 w 555"/>
                    <a:gd name="T55" fmla="*/ 2147483646 h 644"/>
                    <a:gd name="T56" fmla="*/ 2147483646 w 555"/>
                    <a:gd name="T57" fmla="*/ 2147483646 h 644"/>
                    <a:gd name="T58" fmla="*/ 2147483646 w 555"/>
                    <a:gd name="T59" fmla="*/ 2147483646 h 644"/>
                    <a:gd name="T60" fmla="*/ 2147483646 w 555"/>
                    <a:gd name="T61" fmla="*/ 2147483646 h 644"/>
                    <a:gd name="T62" fmla="*/ 2147483646 w 555"/>
                    <a:gd name="T63" fmla="*/ 2147483646 h 644"/>
                    <a:gd name="T64" fmla="*/ 2147483646 w 555"/>
                    <a:gd name="T65" fmla="*/ 2147483646 h 644"/>
                    <a:gd name="T66" fmla="*/ 2147483646 w 555"/>
                    <a:gd name="T67" fmla="*/ 2147483646 h 644"/>
                    <a:gd name="T68" fmla="*/ 2147483646 w 555"/>
                    <a:gd name="T69" fmla="*/ 2147483646 h 644"/>
                    <a:gd name="T70" fmla="*/ 2147483646 w 555"/>
                    <a:gd name="T71" fmla="*/ 2147483646 h 644"/>
                    <a:gd name="T72" fmla="*/ 2147483646 w 555"/>
                    <a:gd name="T73" fmla="*/ 2147483646 h 644"/>
                    <a:gd name="T74" fmla="*/ 2147483646 w 555"/>
                    <a:gd name="T75" fmla="*/ 2147483646 h 644"/>
                    <a:gd name="T76" fmla="*/ 2147483646 w 555"/>
                    <a:gd name="T77" fmla="*/ 2147483646 h 644"/>
                    <a:gd name="T78" fmla="*/ 2147483646 w 555"/>
                    <a:gd name="T79" fmla="*/ 2147483646 h 644"/>
                    <a:gd name="T80" fmla="*/ 2147483646 w 555"/>
                    <a:gd name="T81" fmla="*/ 2147483646 h 644"/>
                    <a:gd name="T82" fmla="*/ 2147483646 w 555"/>
                    <a:gd name="T83" fmla="*/ 2147483646 h 644"/>
                    <a:gd name="T84" fmla="*/ 2147483646 w 555"/>
                    <a:gd name="T85" fmla="*/ 2147483646 h 644"/>
                    <a:gd name="T86" fmla="*/ 2147483646 w 555"/>
                    <a:gd name="T87" fmla="*/ 2147483646 h 644"/>
                    <a:gd name="T88" fmla="*/ 2147483646 w 555"/>
                    <a:gd name="T89" fmla="*/ 2147483646 h 644"/>
                    <a:gd name="T90" fmla="*/ 2147483646 w 555"/>
                    <a:gd name="T91" fmla="*/ 2147483646 h 644"/>
                    <a:gd name="T92" fmla="*/ 2147483646 w 555"/>
                    <a:gd name="T93" fmla="*/ 2147483646 h 644"/>
                    <a:gd name="T94" fmla="*/ 2147483646 w 555"/>
                    <a:gd name="T95" fmla="*/ 2147483646 h 644"/>
                    <a:gd name="T96" fmla="*/ 2147483646 w 555"/>
                    <a:gd name="T97" fmla="*/ 2147483646 h 644"/>
                    <a:gd name="T98" fmla="*/ 2147483646 w 555"/>
                    <a:gd name="T99" fmla="*/ 2147483646 h 644"/>
                    <a:gd name="T100" fmla="*/ 2147483646 w 555"/>
                    <a:gd name="T101" fmla="*/ 2147483646 h 644"/>
                    <a:gd name="T102" fmla="*/ 2147483646 w 555"/>
                    <a:gd name="T103" fmla="*/ 2147483646 h 644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</a:gdLst>
                  <a:ahLst/>
                  <a:cxnLst>
                    <a:cxn ang="T104">
                      <a:pos x="T0" y="T1"/>
                    </a:cxn>
                    <a:cxn ang="T105">
                      <a:pos x="T2" y="T3"/>
                    </a:cxn>
                    <a:cxn ang="T106">
                      <a:pos x="T4" y="T5"/>
                    </a:cxn>
                    <a:cxn ang="T107">
                      <a:pos x="T6" y="T7"/>
                    </a:cxn>
                    <a:cxn ang="T108">
                      <a:pos x="T8" y="T9"/>
                    </a:cxn>
                    <a:cxn ang="T109">
                      <a:pos x="T10" y="T11"/>
                    </a:cxn>
                    <a:cxn ang="T110">
                      <a:pos x="T12" y="T13"/>
                    </a:cxn>
                    <a:cxn ang="T111">
                      <a:pos x="T14" y="T15"/>
                    </a:cxn>
                    <a:cxn ang="T112">
                      <a:pos x="T16" y="T17"/>
                    </a:cxn>
                    <a:cxn ang="T113">
                      <a:pos x="T18" y="T19"/>
                    </a:cxn>
                    <a:cxn ang="T114">
                      <a:pos x="T20" y="T21"/>
                    </a:cxn>
                    <a:cxn ang="T115">
                      <a:pos x="T22" y="T23"/>
                    </a:cxn>
                    <a:cxn ang="T116">
                      <a:pos x="T24" y="T25"/>
                    </a:cxn>
                    <a:cxn ang="T117">
                      <a:pos x="T26" y="T27"/>
                    </a:cxn>
                    <a:cxn ang="T118">
                      <a:pos x="T28" y="T29"/>
                    </a:cxn>
                    <a:cxn ang="T119">
                      <a:pos x="T30" y="T31"/>
                    </a:cxn>
                    <a:cxn ang="T120">
                      <a:pos x="T32" y="T33"/>
                    </a:cxn>
                    <a:cxn ang="T121">
                      <a:pos x="T34" y="T35"/>
                    </a:cxn>
                    <a:cxn ang="T122">
                      <a:pos x="T36" y="T37"/>
                    </a:cxn>
                    <a:cxn ang="T123">
                      <a:pos x="T38" y="T39"/>
                    </a:cxn>
                    <a:cxn ang="T124">
                      <a:pos x="T40" y="T41"/>
                    </a:cxn>
                    <a:cxn ang="T125">
                      <a:pos x="T42" y="T43"/>
                    </a:cxn>
                    <a:cxn ang="T126">
                      <a:pos x="T44" y="T45"/>
                    </a:cxn>
                    <a:cxn ang="T127">
                      <a:pos x="T46" y="T47"/>
                    </a:cxn>
                    <a:cxn ang="T128">
                      <a:pos x="T48" y="T49"/>
                    </a:cxn>
                    <a:cxn ang="T129">
                      <a:pos x="T50" y="T51"/>
                    </a:cxn>
                    <a:cxn ang="T130">
                      <a:pos x="T52" y="T53"/>
                    </a:cxn>
                    <a:cxn ang="T131">
                      <a:pos x="T54" y="T55"/>
                    </a:cxn>
                    <a:cxn ang="T132">
                      <a:pos x="T56" y="T57"/>
                    </a:cxn>
                    <a:cxn ang="T133">
                      <a:pos x="T58" y="T59"/>
                    </a:cxn>
                    <a:cxn ang="T134">
                      <a:pos x="T60" y="T61"/>
                    </a:cxn>
                    <a:cxn ang="T135">
                      <a:pos x="T62" y="T63"/>
                    </a:cxn>
                    <a:cxn ang="T136">
                      <a:pos x="T64" y="T65"/>
                    </a:cxn>
                    <a:cxn ang="T137">
                      <a:pos x="T66" y="T67"/>
                    </a:cxn>
                    <a:cxn ang="T138">
                      <a:pos x="T68" y="T69"/>
                    </a:cxn>
                    <a:cxn ang="T139">
                      <a:pos x="T70" y="T71"/>
                    </a:cxn>
                    <a:cxn ang="T140">
                      <a:pos x="T72" y="T73"/>
                    </a:cxn>
                    <a:cxn ang="T141">
                      <a:pos x="T74" y="T75"/>
                    </a:cxn>
                    <a:cxn ang="T142">
                      <a:pos x="T76" y="T77"/>
                    </a:cxn>
                    <a:cxn ang="T143">
                      <a:pos x="T78" y="T79"/>
                    </a:cxn>
                    <a:cxn ang="T144">
                      <a:pos x="T80" y="T81"/>
                    </a:cxn>
                    <a:cxn ang="T145">
                      <a:pos x="T82" y="T83"/>
                    </a:cxn>
                    <a:cxn ang="T146">
                      <a:pos x="T84" y="T85"/>
                    </a:cxn>
                    <a:cxn ang="T147">
                      <a:pos x="T86" y="T87"/>
                    </a:cxn>
                    <a:cxn ang="T148">
                      <a:pos x="T88" y="T89"/>
                    </a:cxn>
                    <a:cxn ang="T149">
                      <a:pos x="T90" y="T91"/>
                    </a:cxn>
                    <a:cxn ang="T150">
                      <a:pos x="T92" y="T93"/>
                    </a:cxn>
                    <a:cxn ang="T151">
                      <a:pos x="T94" y="T95"/>
                    </a:cxn>
                    <a:cxn ang="T152">
                      <a:pos x="T96" y="T97"/>
                    </a:cxn>
                    <a:cxn ang="T153">
                      <a:pos x="T98" y="T99"/>
                    </a:cxn>
                    <a:cxn ang="T154">
                      <a:pos x="T100" y="T101"/>
                    </a:cxn>
                    <a:cxn ang="T155">
                      <a:pos x="T102" y="T103"/>
                    </a:cxn>
                  </a:cxnLst>
                  <a:rect l="0" t="0" r="r" b="b"/>
                  <a:pathLst>
                    <a:path w="555" h="644">
                      <a:moveTo>
                        <a:pt x="138" y="571"/>
                      </a:moveTo>
                      <a:lnTo>
                        <a:pt x="148" y="567"/>
                      </a:lnTo>
                      <a:lnTo>
                        <a:pt x="148" y="556"/>
                      </a:lnTo>
                      <a:lnTo>
                        <a:pt x="142" y="534"/>
                      </a:lnTo>
                      <a:lnTo>
                        <a:pt x="138" y="501"/>
                      </a:lnTo>
                      <a:lnTo>
                        <a:pt x="132" y="490"/>
                      </a:lnTo>
                      <a:lnTo>
                        <a:pt x="107" y="469"/>
                      </a:lnTo>
                      <a:lnTo>
                        <a:pt x="87" y="458"/>
                      </a:lnTo>
                      <a:lnTo>
                        <a:pt x="81" y="452"/>
                      </a:lnTo>
                      <a:lnTo>
                        <a:pt x="61" y="452"/>
                      </a:lnTo>
                      <a:lnTo>
                        <a:pt x="41" y="441"/>
                      </a:lnTo>
                      <a:lnTo>
                        <a:pt x="10" y="425"/>
                      </a:lnTo>
                      <a:lnTo>
                        <a:pt x="0" y="414"/>
                      </a:lnTo>
                      <a:lnTo>
                        <a:pt x="10" y="414"/>
                      </a:lnTo>
                      <a:lnTo>
                        <a:pt x="10" y="397"/>
                      </a:lnTo>
                      <a:lnTo>
                        <a:pt x="20" y="397"/>
                      </a:lnTo>
                      <a:lnTo>
                        <a:pt x="51" y="392"/>
                      </a:lnTo>
                      <a:lnTo>
                        <a:pt x="77" y="392"/>
                      </a:lnTo>
                      <a:lnTo>
                        <a:pt x="117" y="386"/>
                      </a:lnTo>
                      <a:lnTo>
                        <a:pt x="132" y="386"/>
                      </a:lnTo>
                      <a:lnTo>
                        <a:pt x="158" y="386"/>
                      </a:lnTo>
                      <a:lnTo>
                        <a:pt x="162" y="386"/>
                      </a:lnTo>
                      <a:lnTo>
                        <a:pt x="183" y="397"/>
                      </a:lnTo>
                      <a:lnTo>
                        <a:pt x="193" y="375"/>
                      </a:lnTo>
                      <a:lnTo>
                        <a:pt x="193" y="360"/>
                      </a:lnTo>
                      <a:lnTo>
                        <a:pt x="183" y="360"/>
                      </a:lnTo>
                      <a:lnTo>
                        <a:pt x="183" y="332"/>
                      </a:lnTo>
                      <a:lnTo>
                        <a:pt x="178" y="327"/>
                      </a:lnTo>
                      <a:lnTo>
                        <a:pt x="158" y="321"/>
                      </a:lnTo>
                      <a:lnTo>
                        <a:pt x="158" y="310"/>
                      </a:lnTo>
                      <a:lnTo>
                        <a:pt x="138" y="310"/>
                      </a:lnTo>
                      <a:lnTo>
                        <a:pt x="107" y="310"/>
                      </a:lnTo>
                      <a:lnTo>
                        <a:pt x="97" y="327"/>
                      </a:lnTo>
                      <a:lnTo>
                        <a:pt x="87" y="338"/>
                      </a:lnTo>
                      <a:lnTo>
                        <a:pt x="81" y="310"/>
                      </a:lnTo>
                      <a:lnTo>
                        <a:pt x="87" y="294"/>
                      </a:lnTo>
                      <a:lnTo>
                        <a:pt x="87" y="283"/>
                      </a:lnTo>
                      <a:lnTo>
                        <a:pt x="61" y="283"/>
                      </a:lnTo>
                      <a:lnTo>
                        <a:pt x="61" y="266"/>
                      </a:lnTo>
                      <a:lnTo>
                        <a:pt x="81" y="262"/>
                      </a:lnTo>
                      <a:lnTo>
                        <a:pt x="81" y="234"/>
                      </a:lnTo>
                      <a:lnTo>
                        <a:pt x="97" y="229"/>
                      </a:lnTo>
                      <a:lnTo>
                        <a:pt x="97" y="255"/>
                      </a:lnTo>
                      <a:lnTo>
                        <a:pt x="87" y="255"/>
                      </a:lnTo>
                      <a:lnTo>
                        <a:pt x="97" y="266"/>
                      </a:lnTo>
                      <a:lnTo>
                        <a:pt x="117" y="244"/>
                      </a:lnTo>
                      <a:lnTo>
                        <a:pt x="112" y="266"/>
                      </a:lnTo>
                      <a:lnTo>
                        <a:pt x="142" y="266"/>
                      </a:lnTo>
                      <a:lnTo>
                        <a:pt x="142" y="272"/>
                      </a:lnTo>
                      <a:lnTo>
                        <a:pt x="158" y="272"/>
                      </a:lnTo>
                      <a:lnTo>
                        <a:pt x="168" y="272"/>
                      </a:lnTo>
                      <a:lnTo>
                        <a:pt x="193" y="266"/>
                      </a:lnTo>
                      <a:lnTo>
                        <a:pt x="199" y="272"/>
                      </a:lnTo>
                      <a:lnTo>
                        <a:pt x="193" y="277"/>
                      </a:lnTo>
                      <a:lnTo>
                        <a:pt x="193" y="283"/>
                      </a:lnTo>
                      <a:lnTo>
                        <a:pt x="203" y="288"/>
                      </a:lnTo>
                      <a:lnTo>
                        <a:pt x="213" y="283"/>
                      </a:lnTo>
                      <a:lnTo>
                        <a:pt x="219" y="272"/>
                      </a:lnTo>
                      <a:lnTo>
                        <a:pt x="223" y="272"/>
                      </a:lnTo>
                      <a:lnTo>
                        <a:pt x="239" y="272"/>
                      </a:lnTo>
                      <a:lnTo>
                        <a:pt x="219" y="266"/>
                      </a:lnTo>
                      <a:lnTo>
                        <a:pt x="209" y="244"/>
                      </a:lnTo>
                      <a:lnTo>
                        <a:pt x="183" y="255"/>
                      </a:lnTo>
                      <a:lnTo>
                        <a:pt x="203" y="240"/>
                      </a:lnTo>
                      <a:lnTo>
                        <a:pt x="209" y="223"/>
                      </a:lnTo>
                      <a:lnTo>
                        <a:pt x="203" y="229"/>
                      </a:lnTo>
                      <a:lnTo>
                        <a:pt x="193" y="229"/>
                      </a:lnTo>
                      <a:lnTo>
                        <a:pt x="189" y="234"/>
                      </a:lnTo>
                      <a:lnTo>
                        <a:pt x="183" y="229"/>
                      </a:lnTo>
                      <a:lnTo>
                        <a:pt x="183" y="234"/>
                      </a:lnTo>
                      <a:lnTo>
                        <a:pt x="158" y="251"/>
                      </a:lnTo>
                      <a:lnTo>
                        <a:pt x="152" y="251"/>
                      </a:lnTo>
                      <a:lnTo>
                        <a:pt x="138" y="234"/>
                      </a:lnTo>
                      <a:lnTo>
                        <a:pt x="148" y="223"/>
                      </a:lnTo>
                      <a:lnTo>
                        <a:pt x="162" y="207"/>
                      </a:lnTo>
                      <a:lnTo>
                        <a:pt x="183" y="201"/>
                      </a:lnTo>
                      <a:lnTo>
                        <a:pt x="189" y="201"/>
                      </a:lnTo>
                      <a:lnTo>
                        <a:pt x="199" y="201"/>
                      </a:lnTo>
                      <a:lnTo>
                        <a:pt x="209" y="190"/>
                      </a:lnTo>
                      <a:lnTo>
                        <a:pt x="209" y="185"/>
                      </a:lnTo>
                      <a:lnTo>
                        <a:pt x="209" y="179"/>
                      </a:lnTo>
                      <a:lnTo>
                        <a:pt x="209" y="174"/>
                      </a:lnTo>
                      <a:lnTo>
                        <a:pt x="203" y="179"/>
                      </a:lnTo>
                      <a:lnTo>
                        <a:pt x="193" y="190"/>
                      </a:lnTo>
                      <a:lnTo>
                        <a:pt x="183" y="190"/>
                      </a:lnTo>
                      <a:lnTo>
                        <a:pt x="178" y="190"/>
                      </a:lnTo>
                      <a:lnTo>
                        <a:pt x="162" y="201"/>
                      </a:lnTo>
                      <a:lnTo>
                        <a:pt x="158" y="201"/>
                      </a:lnTo>
                      <a:lnTo>
                        <a:pt x="152" y="201"/>
                      </a:lnTo>
                      <a:lnTo>
                        <a:pt x="148" y="201"/>
                      </a:lnTo>
                      <a:lnTo>
                        <a:pt x="142" y="207"/>
                      </a:lnTo>
                      <a:lnTo>
                        <a:pt x="138" y="207"/>
                      </a:lnTo>
                      <a:lnTo>
                        <a:pt x="132" y="207"/>
                      </a:lnTo>
                      <a:lnTo>
                        <a:pt x="128" y="207"/>
                      </a:lnTo>
                      <a:lnTo>
                        <a:pt x="117" y="212"/>
                      </a:lnTo>
                      <a:lnTo>
                        <a:pt x="107" y="218"/>
                      </a:lnTo>
                      <a:lnTo>
                        <a:pt x="102" y="218"/>
                      </a:lnTo>
                      <a:lnTo>
                        <a:pt x="91" y="218"/>
                      </a:lnTo>
                      <a:lnTo>
                        <a:pt x="71" y="223"/>
                      </a:lnTo>
                      <a:lnTo>
                        <a:pt x="61" y="229"/>
                      </a:lnTo>
                      <a:lnTo>
                        <a:pt x="41" y="218"/>
                      </a:lnTo>
                      <a:lnTo>
                        <a:pt x="36" y="218"/>
                      </a:lnTo>
                      <a:lnTo>
                        <a:pt x="26" y="229"/>
                      </a:lnTo>
                      <a:lnTo>
                        <a:pt x="16" y="229"/>
                      </a:lnTo>
                      <a:lnTo>
                        <a:pt x="0" y="218"/>
                      </a:lnTo>
                      <a:lnTo>
                        <a:pt x="0" y="207"/>
                      </a:lnTo>
                      <a:lnTo>
                        <a:pt x="10" y="201"/>
                      </a:lnTo>
                      <a:lnTo>
                        <a:pt x="6" y="190"/>
                      </a:lnTo>
                      <a:lnTo>
                        <a:pt x="6" y="179"/>
                      </a:lnTo>
                      <a:lnTo>
                        <a:pt x="0" y="168"/>
                      </a:lnTo>
                      <a:lnTo>
                        <a:pt x="10" y="146"/>
                      </a:lnTo>
                      <a:lnTo>
                        <a:pt x="10" y="142"/>
                      </a:lnTo>
                      <a:lnTo>
                        <a:pt x="26" y="135"/>
                      </a:lnTo>
                      <a:lnTo>
                        <a:pt x="10" y="135"/>
                      </a:lnTo>
                      <a:lnTo>
                        <a:pt x="10" y="131"/>
                      </a:lnTo>
                      <a:lnTo>
                        <a:pt x="10" y="114"/>
                      </a:lnTo>
                      <a:lnTo>
                        <a:pt x="20" y="103"/>
                      </a:lnTo>
                      <a:lnTo>
                        <a:pt x="26" y="87"/>
                      </a:lnTo>
                      <a:lnTo>
                        <a:pt x="36" y="87"/>
                      </a:lnTo>
                      <a:lnTo>
                        <a:pt x="41" y="87"/>
                      </a:lnTo>
                      <a:lnTo>
                        <a:pt x="71" y="70"/>
                      </a:lnTo>
                      <a:lnTo>
                        <a:pt x="77" y="70"/>
                      </a:lnTo>
                      <a:lnTo>
                        <a:pt x="91" y="59"/>
                      </a:lnTo>
                      <a:lnTo>
                        <a:pt x="112" y="76"/>
                      </a:lnTo>
                      <a:lnTo>
                        <a:pt x="122" y="76"/>
                      </a:lnTo>
                      <a:lnTo>
                        <a:pt x="132" y="76"/>
                      </a:lnTo>
                      <a:lnTo>
                        <a:pt x="112" y="65"/>
                      </a:lnTo>
                      <a:lnTo>
                        <a:pt x="107" y="54"/>
                      </a:lnTo>
                      <a:lnTo>
                        <a:pt x="142" y="44"/>
                      </a:lnTo>
                      <a:lnTo>
                        <a:pt x="168" y="33"/>
                      </a:lnTo>
                      <a:lnTo>
                        <a:pt x="189" y="26"/>
                      </a:lnTo>
                      <a:lnTo>
                        <a:pt x="193" y="22"/>
                      </a:lnTo>
                      <a:lnTo>
                        <a:pt x="213" y="33"/>
                      </a:lnTo>
                      <a:lnTo>
                        <a:pt x="203" y="48"/>
                      </a:lnTo>
                      <a:lnTo>
                        <a:pt x="223" y="44"/>
                      </a:lnTo>
                      <a:lnTo>
                        <a:pt x="239" y="44"/>
                      </a:lnTo>
                      <a:lnTo>
                        <a:pt x="264" y="11"/>
                      </a:lnTo>
                      <a:lnTo>
                        <a:pt x="274" y="16"/>
                      </a:lnTo>
                      <a:lnTo>
                        <a:pt x="300" y="22"/>
                      </a:lnTo>
                      <a:lnTo>
                        <a:pt x="321" y="5"/>
                      </a:lnTo>
                      <a:lnTo>
                        <a:pt x="325" y="5"/>
                      </a:lnTo>
                      <a:lnTo>
                        <a:pt x="335" y="0"/>
                      </a:lnTo>
                      <a:lnTo>
                        <a:pt x="345" y="5"/>
                      </a:lnTo>
                      <a:lnTo>
                        <a:pt x="345" y="22"/>
                      </a:lnTo>
                      <a:lnTo>
                        <a:pt x="345" y="37"/>
                      </a:lnTo>
                      <a:lnTo>
                        <a:pt x="345" y="54"/>
                      </a:lnTo>
                      <a:lnTo>
                        <a:pt x="351" y="54"/>
                      </a:lnTo>
                      <a:lnTo>
                        <a:pt x="355" y="54"/>
                      </a:lnTo>
                      <a:lnTo>
                        <a:pt x="361" y="26"/>
                      </a:lnTo>
                      <a:lnTo>
                        <a:pt x="371" y="37"/>
                      </a:lnTo>
                      <a:lnTo>
                        <a:pt x="381" y="54"/>
                      </a:lnTo>
                      <a:lnTo>
                        <a:pt x="386" y="65"/>
                      </a:lnTo>
                      <a:lnTo>
                        <a:pt x="386" y="54"/>
                      </a:lnTo>
                      <a:lnTo>
                        <a:pt x="386" y="48"/>
                      </a:lnTo>
                      <a:lnTo>
                        <a:pt x="386" y="44"/>
                      </a:lnTo>
                      <a:lnTo>
                        <a:pt x="386" y="33"/>
                      </a:lnTo>
                      <a:lnTo>
                        <a:pt x="402" y="11"/>
                      </a:lnTo>
                      <a:lnTo>
                        <a:pt x="426" y="22"/>
                      </a:lnTo>
                      <a:lnTo>
                        <a:pt x="447" y="33"/>
                      </a:lnTo>
                      <a:lnTo>
                        <a:pt x="452" y="33"/>
                      </a:lnTo>
                      <a:lnTo>
                        <a:pt x="487" y="37"/>
                      </a:lnTo>
                      <a:lnTo>
                        <a:pt x="487" y="44"/>
                      </a:lnTo>
                      <a:lnTo>
                        <a:pt x="487" y="48"/>
                      </a:lnTo>
                      <a:lnTo>
                        <a:pt x="463" y="59"/>
                      </a:lnTo>
                      <a:lnTo>
                        <a:pt x="457" y="70"/>
                      </a:lnTo>
                      <a:lnTo>
                        <a:pt x="463" y="70"/>
                      </a:lnTo>
                      <a:lnTo>
                        <a:pt x="477" y="87"/>
                      </a:lnTo>
                      <a:lnTo>
                        <a:pt x="467" y="103"/>
                      </a:lnTo>
                      <a:lnTo>
                        <a:pt x="473" y="109"/>
                      </a:lnTo>
                      <a:lnTo>
                        <a:pt x="493" y="114"/>
                      </a:lnTo>
                      <a:lnTo>
                        <a:pt x="497" y="114"/>
                      </a:lnTo>
                      <a:lnTo>
                        <a:pt x="493" y="135"/>
                      </a:lnTo>
                      <a:lnTo>
                        <a:pt x="497" y="146"/>
                      </a:lnTo>
                      <a:lnTo>
                        <a:pt x="483" y="179"/>
                      </a:lnTo>
                      <a:lnTo>
                        <a:pt x="493" y="185"/>
                      </a:lnTo>
                      <a:lnTo>
                        <a:pt x="503" y="207"/>
                      </a:lnTo>
                      <a:lnTo>
                        <a:pt x="473" y="229"/>
                      </a:lnTo>
                      <a:lnTo>
                        <a:pt x="467" y="234"/>
                      </a:lnTo>
                      <a:lnTo>
                        <a:pt x="483" y="244"/>
                      </a:lnTo>
                      <a:lnTo>
                        <a:pt x="487" y="272"/>
                      </a:lnTo>
                      <a:lnTo>
                        <a:pt x="493" y="277"/>
                      </a:lnTo>
                      <a:lnTo>
                        <a:pt x="493" y="305"/>
                      </a:lnTo>
                      <a:lnTo>
                        <a:pt x="497" y="310"/>
                      </a:lnTo>
                      <a:lnTo>
                        <a:pt x="497" y="332"/>
                      </a:lnTo>
                      <a:lnTo>
                        <a:pt x="487" y="343"/>
                      </a:lnTo>
                      <a:lnTo>
                        <a:pt x="497" y="353"/>
                      </a:lnTo>
                      <a:lnTo>
                        <a:pt x="483" y="386"/>
                      </a:lnTo>
                      <a:lnTo>
                        <a:pt x="467" y="371"/>
                      </a:lnTo>
                      <a:lnTo>
                        <a:pt x="447" y="375"/>
                      </a:lnTo>
                      <a:lnTo>
                        <a:pt x="437" y="386"/>
                      </a:lnTo>
                      <a:lnTo>
                        <a:pt x="416" y="381"/>
                      </a:lnTo>
                      <a:lnTo>
                        <a:pt x="396" y="403"/>
                      </a:lnTo>
                      <a:lnTo>
                        <a:pt x="416" y="436"/>
                      </a:lnTo>
                      <a:lnTo>
                        <a:pt x="422" y="436"/>
                      </a:lnTo>
                      <a:lnTo>
                        <a:pt x="447" y="484"/>
                      </a:lnTo>
                      <a:lnTo>
                        <a:pt x="452" y="484"/>
                      </a:lnTo>
                      <a:lnTo>
                        <a:pt x="467" y="506"/>
                      </a:lnTo>
                      <a:lnTo>
                        <a:pt x="503" y="501"/>
                      </a:lnTo>
                      <a:lnTo>
                        <a:pt x="508" y="506"/>
                      </a:lnTo>
                      <a:lnTo>
                        <a:pt x="518" y="517"/>
                      </a:lnTo>
                      <a:lnTo>
                        <a:pt x="534" y="517"/>
                      </a:lnTo>
                      <a:lnTo>
                        <a:pt x="554" y="528"/>
                      </a:lnTo>
                      <a:lnTo>
                        <a:pt x="544" y="556"/>
                      </a:lnTo>
                      <a:lnTo>
                        <a:pt x="544" y="567"/>
                      </a:lnTo>
                      <a:lnTo>
                        <a:pt x="528" y="578"/>
                      </a:lnTo>
                      <a:lnTo>
                        <a:pt x="528" y="589"/>
                      </a:lnTo>
                      <a:lnTo>
                        <a:pt x="518" y="604"/>
                      </a:lnTo>
                      <a:lnTo>
                        <a:pt x="497" y="604"/>
                      </a:lnTo>
                      <a:lnTo>
                        <a:pt x="487" y="599"/>
                      </a:lnTo>
                      <a:lnTo>
                        <a:pt x="483" y="604"/>
                      </a:lnTo>
                      <a:lnTo>
                        <a:pt x="477" y="615"/>
                      </a:lnTo>
                      <a:lnTo>
                        <a:pt x="473" y="643"/>
                      </a:lnTo>
                      <a:lnTo>
                        <a:pt x="437" y="632"/>
                      </a:lnTo>
                      <a:lnTo>
                        <a:pt x="412" y="632"/>
                      </a:lnTo>
                      <a:lnTo>
                        <a:pt x="412" y="621"/>
                      </a:lnTo>
                      <a:lnTo>
                        <a:pt x="406" y="604"/>
                      </a:lnTo>
                      <a:lnTo>
                        <a:pt x="422" y="599"/>
                      </a:lnTo>
                      <a:lnTo>
                        <a:pt x="422" y="593"/>
                      </a:lnTo>
                      <a:lnTo>
                        <a:pt x="396" y="610"/>
                      </a:lnTo>
                      <a:lnTo>
                        <a:pt x="345" y="604"/>
                      </a:lnTo>
                      <a:lnTo>
                        <a:pt x="341" y="599"/>
                      </a:lnTo>
                      <a:lnTo>
                        <a:pt x="325" y="582"/>
                      </a:lnTo>
                      <a:lnTo>
                        <a:pt x="335" y="571"/>
                      </a:lnTo>
                      <a:lnTo>
                        <a:pt x="331" y="571"/>
                      </a:lnTo>
                      <a:lnTo>
                        <a:pt x="325" y="556"/>
                      </a:lnTo>
                      <a:lnTo>
                        <a:pt x="325" y="550"/>
                      </a:lnTo>
                      <a:lnTo>
                        <a:pt x="331" y="550"/>
                      </a:lnTo>
                      <a:lnTo>
                        <a:pt x="321" y="545"/>
                      </a:lnTo>
                      <a:lnTo>
                        <a:pt x="310" y="556"/>
                      </a:lnTo>
                      <a:lnTo>
                        <a:pt x="305" y="560"/>
                      </a:lnTo>
                      <a:lnTo>
                        <a:pt x="294" y="539"/>
                      </a:lnTo>
                      <a:lnTo>
                        <a:pt x="294" y="556"/>
                      </a:lnTo>
                      <a:lnTo>
                        <a:pt x="294" y="560"/>
                      </a:lnTo>
                      <a:lnTo>
                        <a:pt x="274" y="560"/>
                      </a:lnTo>
                      <a:lnTo>
                        <a:pt x="270" y="556"/>
                      </a:lnTo>
                      <a:lnTo>
                        <a:pt x="264" y="556"/>
                      </a:lnTo>
                      <a:lnTo>
                        <a:pt x="254" y="556"/>
                      </a:lnTo>
                      <a:lnTo>
                        <a:pt x="254" y="550"/>
                      </a:lnTo>
                      <a:lnTo>
                        <a:pt x="249" y="539"/>
                      </a:lnTo>
                      <a:lnTo>
                        <a:pt x="244" y="528"/>
                      </a:lnTo>
                      <a:lnTo>
                        <a:pt x="254" y="506"/>
                      </a:lnTo>
                      <a:lnTo>
                        <a:pt x="260" y="501"/>
                      </a:lnTo>
                      <a:lnTo>
                        <a:pt x="254" y="501"/>
                      </a:lnTo>
                      <a:lnTo>
                        <a:pt x="244" y="506"/>
                      </a:lnTo>
                      <a:lnTo>
                        <a:pt x="229" y="528"/>
                      </a:lnTo>
                      <a:lnTo>
                        <a:pt x="239" y="545"/>
                      </a:lnTo>
                      <a:lnTo>
                        <a:pt x="239" y="556"/>
                      </a:lnTo>
                      <a:lnTo>
                        <a:pt x="229" y="560"/>
                      </a:lnTo>
                      <a:lnTo>
                        <a:pt x="219" y="556"/>
                      </a:lnTo>
                      <a:lnTo>
                        <a:pt x="219" y="550"/>
                      </a:lnTo>
                      <a:lnTo>
                        <a:pt x="213" y="550"/>
                      </a:lnTo>
                      <a:lnTo>
                        <a:pt x="203" y="545"/>
                      </a:lnTo>
                      <a:lnTo>
                        <a:pt x="209" y="560"/>
                      </a:lnTo>
                      <a:lnTo>
                        <a:pt x="209" y="567"/>
                      </a:lnTo>
                      <a:lnTo>
                        <a:pt x="209" y="578"/>
                      </a:lnTo>
                      <a:lnTo>
                        <a:pt x="209" y="582"/>
                      </a:lnTo>
                      <a:lnTo>
                        <a:pt x="209" y="589"/>
                      </a:lnTo>
                      <a:lnTo>
                        <a:pt x="203" y="593"/>
                      </a:lnTo>
                      <a:lnTo>
                        <a:pt x="193" y="593"/>
                      </a:lnTo>
                      <a:lnTo>
                        <a:pt x="178" y="593"/>
                      </a:lnTo>
                      <a:lnTo>
                        <a:pt x="162" y="593"/>
                      </a:lnTo>
                      <a:lnTo>
                        <a:pt x="132" y="593"/>
                      </a:lnTo>
                      <a:lnTo>
                        <a:pt x="132" y="571"/>
                      </a:lnTo>
                      <a:lnTo>
                        <a:pt x="138" y="571"/>
                      </a:lnTo>
                    </a:path>
                  </a:pathLst>
                </a:custGeom>
                <a:solidFill>
                  <a:srgbClr val="47AAC5"/>
                </a:solidFill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  <p:sp>
              <p:nvSpPr>
                <p:cNvPr id="68" name="Freeform 11">
                  <a:extLst>
                    <a:ext uri="{FF2B5EF4-FFF2-40B4-BE49-F238E27FC236}">
                      <a16:creationId xmlns:a16="http://schemas.microsoft.com/office/drawing/2014/main" id="{0F818925-D3B5-41B8-B1AE-BA1B77A7036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575767" y="3336925"/>
                  <a:ext cx="1198562" cy="903288"/>
                </a:xfrm>
                <a:custGeom>
                  <a:avLst/>
                  <a:gdLst>
                    <a:gd name="T0" fmla="*/ 2147483646 w 703"/>
                    <a:gd name="T1" fmla="*/ 2147483646 h 569"/>
                    <a:gd name="T2" fmla="*/ 2147483646 w 703"/>
                    <a:gd name="T3" fmla="*/ 2147483646 h 569"/>
                    <a:gd name="T4" fmla="*/ 2147483646 w 703"/>
                    <a:gd name="T5" fmla="*/ 2147483646 h 569"/>
                    <a:gd name="T6" fmla="*/ 2147483646 w 703"/>
                    <a:gd name="T7" fmla="*/ 2147483646 h 569"/>
                    <a:gd name="T8" fmla="*/ 2147483646 w 703"/>
                    <a:gd name="T9" fmla="*/ 2147483646 h 569"/>
                    <a:gd name="T10" fmla="*/ 2147483646 w 703"/>
                    <a:gd name="T11" fmla="*/ 2147483646 h 569"/>
                    <a:gd name="T12" fmla="*/ 2147483646 w 703"/>
                    <a:gd name="T13" fmla="*/ 2147483646 h 569"/>
                    <a:gd name="T14" fmla="*/ 2147483646 w 703"/>
                    <a:gd name="T15" fmla="*/ 2147483646 h 569"/>
                    <a:gd name="T16" fmla="*/ 2147483646 w 703"/>
                    <a:gd name="T17" fmla="*/ 2147483646 h 569"/>
                    <a:gd name="T18" fmla="*/ 2147483646 w 703"/>
                    <a:gd name="T19" fmla="*/ 2147483646 h 569"/>
                    <a:gd name="T20" fmla="*/ 2147483646 w 703"/>
                    <a:gd name="T21" fmla="*/ 2147483646 h 569"/>
                    <a:gd name="T22" fmla="*/ 2147483646 w 703"/>
                    <a:gd name="T23" fmla="*/ 2147483646 h 569"/>
                    <a:gd name="T24" fmla="*/ 2147483646 w 703"/>
                    <a:gd name="T25" fmla="*/ 2147483646 h 569"/>
                    <a:gd name="T26" fmla="*/ 2147483646 w 703"/>
                    <a:gd name="T27" fmla="*/ 2147483646 h 569"/>
                    <a:gd name="T28" fmla="*/ 2147483646 w 703"/>
                    <a:gd name="T29" fmla="*/ 2147483646 h 569"/>
                    <a:gd name="T30" fmla="*/ 2147483646 w 703"/>
                    <a:gd name="T31" fmla="*/ 2147483646 h 569"/>
                    <a:gd name="T32" fmla="*/ 2147483646 w 703"/>
                    <a:gd name="T33" fmla="*/ 2147483646 h 569"/>
                    <a:gd name="T34" fmla="*/ 2147483646 w 703"/>
                    <a:gd name="T35" fmla="*/ 2147483646 h 569"/>
                    <a:gd name="T36" fmla="*/ 2147483646 w 703"/>
                    <a:gd name="T37" fmla="*/ 2147483646 h 569"/>
                    <a:gd name="T38" fmla="*/ 2147483646 w 703"/>
                    <a:gd name="T39" fmla="*/ 2147483646 h 569"/>
                    <a:gd name="T40" fmla="*/ 2147483646 w 703"/>
                    <a:gd name="T41" fmla="*/ 2147483646 h 569"/>
                    <a:gd name="T42" fmla="*/ 2147483646 w 703"/>
                    <a:gd name="T43" fmla="*/ 2147483646 h 569"/>
                    <a:gd name="T44" fmla="*/ 2147483646 w 703"/>
                    <a:gd name="T45" fmla="*/ 2147483646 h 569"/>
                    <a:gd name="T46" fmla="*/ 2147483646 w 703"/>
                    <a:gd name="T47" fmla="*/ 2147483646 h 569"/>
                    <a:gd name="T48" fmla="*/ 2147483646 w 703"/>
                    <a:gd name="T49" fmla="*/ 2147483646 h 569"/>
                    <a:gd name="T50" fmla="*/ 2147483646 w 703"/>
                    <a:gd name="T51" fmla="*/ 2147483646 h 569"/>
                    <a:gd name="T52" fmla="*/ 0 w 703"/>
                    <a:gd name="T53" fmla="*/ 2147483646 h 569"/>
                    <a:gd name="T54" fmla="*/ 2147483646 w 703"/>
                    <a:gd name="T55" fmla="*/ 2147483646 h 569"/>
                    <a:gd name="T56" fmla="*/ 2147483646 w 703"/>
                    <a:gd name="T57" fmla="*/ 2147483646 h 569"/>
                    <a:gd name="T58" fmla="*/ 2147483646 w 703"/>
                    <a:gd name="T59" fmla="*/ 2147483646 h 569"/>
                    <a:gd name="T60" fmla="*/ 2147483646 w 703"/>
                    <a:gd name="T61" fmla="*/ 2147483646 h 569"/>
                    <a:gd name="T62" fmla="*/ 2147483646 w 703"/>
                    <a:gd name="T63" fmla="*/ 2147483646 h 569"/>
                    <a:gd name="T64" fmla="*/ 2147483646 w 703"/>
                    <a:gd name="T65" fmla="*/ 2147483646 h 569"/>
                    <a:gd name="T66" fmla="*/ 2147483646 w 703"/>
                    <a:gd name="T67" fmla="*/ 2147483646 h 569"/>
                    <a:gd name="T68" fmla="*/ 2147483646 w 703"/>
                    <a:gd name="T69" fmla="*/ 2147483646 h 569"/>
                    <a:gd name="T70" fmla="*/ 2147483646 w 703"/>
                    <a:gd name="T71" fmla="*/ 2147483646 h 569"/>
                    <a:gd name="T72" fmla="*/ 2147483646 w 703"/>
                    <a:gd name="T73" fmla="*/ 2147483646 h 569"/>
                    <a:gd name="T74" fmla="*/ 2147483646 w 703"/>
                    <a:gd name="T75" fmla="*/ 2147483646 h 569"/>
                    <a:gd name="T76" fmla="*/ 2147483646 w 703"/>
                    <a:gd name="T77" fmla="*/ 2147483646 h 569"/>
                    <a:gd name="T78" fmla="*/ 2147483646 w 703"/>
                    <a:gd name="T79" fmla="*/ 2147483646 h 569"/>
                    <a:gd name="T80" fmla="*/ 2147483646 w 703"/>
                    <a:gd name="T81" fmla="*/ 2147483646 h 569"/>
                    <a:gd name="T82" fmla="*/ 2147483646 w 703"/>
                    <a:gd name="T83" fmla="*/ 2147483646 h 569"/>
                    <a:gd name="T84" fmla="*/ 2147483646 w 703"/>
                    <a:gd name="T85" fmla="*/ 2147483646 h 569"/>
                    <a:gd name="T86" fmla="*/ 2147483646 w 703"/>
                    <a:gd name="T87" fmla="*/ 2147483646 h 569"/>
                    <a:gd name="T88" fmla="*/ 2147483646 w 703"/>
                    <a:gd name="T89" fmla="*/ 2147483646 h 569"/>
                    <a:gd name="T90" fmla="*/ 2147483646 w 703"/>
                    <a:gd name="T91" fmla="*/ 2147483646 h 569"/>
                    <a:gd name="T92" fmla="*/ 2147483646 w 703"/>
                    <a:gd name="T93" fmla="*/ 2147483646 h 569"/>
                    <a:gd name="T94" fmla="*/ 2147483646 w 703"/>
                    <a:gd name="T95" fmla="*/ 2147483646 h 569"/>
                    <a:gd name="T96" fmla="*/ 2147483646 w 703"/>
                    <a:gd name="T97" fmla="*/ 2147483646 h 569"/>
                    <a:gd name="T98" fmla="*/ 2147483646 w 703"/>
                    <a:gd name="T99" fmla="*/ 2147483646 h 569"/>
                    <a:gd name="T100" fmla="*/ 2147483646 w 703"/>
                    <a:gd name="T101" fmla="*/ 2147483646 h 569"/>
                    <a:gd name="T102" fmla="*/ 2147483646 w 703"/>
                    <a:gd name="T103" fmla="*/ 2147483646 h 569"/>
                    <a:gd name="T104" fmla="*/ 2147483646 w 703"/>
                    <a:gd name="T105" fmla="*/ 2147483646 h 569"/>
                    <a:gd name="T106" fmla="*/ 2147483646 w 703"/>
                    <a:gd name="T107" fmla="*/ 2147483646 h 569"/>
                    <a:gd name="T108" fmla="*/ 2147483646 w 703"/>
                    <a:gd name="T109" fmla="*/ 2147483646 h 569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703" h="569">
                      <a:moveTo>
                        <a:pt x="686" y="352"/>
                      </a:moveTo>
                      <a:lnTo>
                        <a:pt x="686" y="352"/>
                      </a:lnTo>
                      <a:lnTo>
                        <a:pt x="682" y="363"/>
                      </a:lnTo>
                      <a:lnTo>
                        <a:pt x="692" y="378"/>
                      </a:lnTo>
                      <a:lnTo>
                        <a:pt x="672" y="384"/>
                      </a:lnTo>
                      <a:lnTo>
                        <a:pt x="672" y="395"/>
                      </a:lnTo>
                      <a:lnTo>
                        <a:pt x="672" y="406"/>
                      </a:lnTo>
                      <a:lnTo>
                        <a:pt x="651" y="421"/>
                      </a:lnTo>
                      <a:lnTo>
                        <a:pt x="641" y="411"/>
                      </a:lnTo>
                      <a:lnTo>
                        <a:pt x="619" y="421"/>
                      </a:lnTo>
                      <a:lnTo>
                        <a:pt x="619" y="428"/>
                      </a:lnTo>
                      <a:lnTo>
                        <a:pt x="609" y="432"/>
                      </a:lnTo>
                      <a:lnTo>
                        <a:pt x="595" y="449"/>
                      </a:lnTo>
                      <a:lnTo>
                        <a:pt x="585" y="449"/>
                      </a:lnTo>
                      <a:lnTo>
                        <a:pt x="579" y="449"/>
                      </a:lnTo>
                      <a:lnTo>
                        <a:pt x="564" y="454"/>
                      </a:lnTo>
                      <a:lnTo>
                        <a:pt x="569" y="492"/>
                      </a:lnTo>
                      <a:lnTo>
                        <a:pt x="538" y="503"/>
                      </a:lnTo>
                      <a:lnTo>
                        <a:pt x="538" y="514"/>
                      </a:lnTo>
                      <a:lnTo>
                        <a:pt x="524" y="519"/>
                      </a:lnTo>
                      <a:lnTo>
                        <a:pt x="513" y="519"/>
                      </a:lnTo>
                      <a:lnTo>
                        <a:pt x="493" y="492"/>
                      </a:lnTo>
                      <a:lnTo>
                        <a:pt x="487" y="492"/>
                      </a:lnTo>
                      <a:lnTo>
                        <a:pt x="477" y="486"/>
                      </a:lnTo>
                      <a:lnTo>
                        <a:pt x="453" y="497"/>
                      </a:lnTo>
                      <a:lnTo>
                        <a:pt x="453" y="508"/>
                      </a:lnTo>
                      <a:lnTo>
                        <a:pt x="432" y="508"/>
                      </a:lnTo>
                      <a:lnTo>
                        <a:pt x="422" y="536"/>
                      </a:lnTo>
                      <a:lnTo>
                        <a:pt x="426" y="540"/>
                      </a:lnTo>
                      <a:lnTo>
                        <a:pt x="422" y="562"/>
                      </a:lnTo>
                      <a:lnTo>
                        <a:pt x="406" y="568"/>
                      </a:lnTo>
                      <a:lnTo>
                        <a:pt x="392" y="557"/>
                      </a:lnTo>
                      <a:lnTo>
                        <a:pt x="392" y="536"/>
                      </a:lnTo>
                      <a:lnTo>
                        <a:pt x="371" y="519"/>
                      </a:lnTo>
                      <a:lnTo>
                        <a:pt x="366" y="519"/>
                      </a:lnTo>
                      <a:lnTo>
                        <a:pt x="345" y="525"/>
                      </a:lnTo>
                      <a:lnTo>
                        <a:pt x="331" y="508"/>
                      </a:lnTo>
                      <a:lnTo>
                        <a:pt x="341" y="486"/>
                      </a:lnTo>
                      <a:lnTo>
                        <a:pt x="315" y="486"/>
                      </a:lnTo>
                      <a:lnTo>
                        <a:pt x="305" y="471"/>
                      </a:lnTo>
                      <a:lnTo>
                        <a:pt x="300" y="471"/>
                      </a:lnTo>
                      <a:lnTo>
                        <a:pt x="290" y="482"/>
                      </a:lnTo>
                      <a:lnTo>
                        <a:pt x="270" y="465"/>
                      </a:lnTo>
                      <a:lnTo>
                        <a:pt x="260" y="465"/>
                      </a:lnTo>
                      <a:lnTo>
                        <a:pt x="249" y="443"/>
                      </a:lnTo>
                      <a:lnTo>
                        <a:pt x="223" y="449"/>
                      </a:lnTo>
                      <a:lnTo>
                        <a:pt x="223" y="454"/>
                      </a:lnTo>
                      <a:lnTo>
                        <a:pt x="203" y="443"/>
                      </a:lnTo>
                      <a:lnTo>
                        <a:pt x="193" y="471"/>
                      </a:lnTo>
                      <a:lnTo>
                        <a:pt x="173" y="465"/>
                      </a:lnTo>
                      <a:lnTo>
                        <a:pt x="168" y="475"/>
                      </a:lnTo>
                      <a:lnTo>
                        <a:pt x="138" y="475"/>
                      </a:lnTo>
                      <a:lnTo>
                        <a:pt x="132" y="482"/>
                      </a:lnTo>
                      <a:lnTo>
                        <a:pt x="117" y="475"/>
                      </a:lnTo>
                      <a:lnTo>
                        <a:pt x="107" y="443"/>
                      </a:lnTo>
                      <a:lnTo>
                        <a:pt x="71" y="443"/>
                      </a:lnTo>
                      <a:lnTo>
                        <a:pt x="67" y="460"/>
                      </a:lnTo>
                      <a:lnTo>
                        <a:pt x="36" y="465"/>
                      </a:lnTo>
                      <a:lnTo>
                        <a:pt x="26" y="454"/>
                      </a:lnTo>
                      <a:lnTo>
                        <a:pt x="41" y="421"/>
                      </a:lnTo>
                      <a:lnTo>
                        <a:pt x="30" y="411"/>
                      </a:lnTo>
                      <a:lnTo>
                        <a:pt x="41" y="400"/>
                      </a:lnTo>
                      <a:lnTo>
                        <a:pt x="41" y="378"/>
                      </a:lnTo>
                      <a:lnTo>
                        <a:pt x="36" y="374"/>
                      </a:lnTo>
                      <a:lnTo>
                        <a:pt x="36" y="346"/>
                      </a:lnTo>
                      <a:lnTo>
                        <a:pt x="30" y="341"/>
                      </a:lnTo>
                      <a:lnTo>
                        <a:pt x="26" y="313"/>
                      </a:lnTo>
                      <a:lnTo>
                        <a:pt x="10" y="303"/>
                      </a:lnTo>
                      <a:lnTo>
                        <a:pt x="16" y="298"/>
                      </a:lnTo>
                      <a:lnTo>
                        <a:pt x="46" y="276"/>
                      </a:lnTo>
                      <a:lnTo>
                        <a:pt x="36" y="255"/>
                      </a:lnTo>
                      <a:lnTo>
                        <a:pt x="26" y="249"/>
                      </a:lnTo>
                      <a:lnTo>
                        <a:pt x="41" y="216"/>
                      </a:lnTo>
                      <a:lnTo>
                        <a:pt x="36" y="205"/>
                      </a:lnTo>
                      <a:lnTo>
                        <a:pt x="41" y="184"/>
                      </a:lnTo>
                      <a:lnTo>
                        <a:pt x="36" y="184"/>
                      </a:lnTo>
                      <a:lnTo>
                        <a:pt x="16" y="179"/>
                      </a:lnTo>
                      <a:lnTo>
                        <a:pt x="10" y="173"/>
                      </a:lnTo>
                      <a:lnTo>
                        <a:pt x="20" y="157"/>
                      </a:lnTo>
                      <a:lnTo>
                        <a:pt x="6" y="140"/>
                      </a:lnTo>
                      <a:lnTo>
                        <a:pt x="0" y="140"/>
                      </a:lnTo>
                      <a:lnTo>
                        <a:pt x="6" y="130"/>
                      </a:lnTo>
                      <a:lnTo>
                        <a:pt x="30" y="119"/>
                      </a:lnTo>
                      <a:lnTo>
                        <a:pt x="30" y="114"/>
                      </a:lnTo>
                      <a:lnTo>
                        <a:pt x="30" y="108"/>
                      </a:lnTo>
                      <a:lnTo>
                        <a:pt x="36" y="86"/>
                      </a:lnTo>
                      <a:lnTo>
                        <a:pt x="36" y="82"/>
                      </a:lnTo>
                      <a:lnTo>
                        <a:pt x="51" y="82"/>
                      </a:lnTo>
                      <a:lnTo>
                        <a:pt x="41" y="54"/>
                      </a:lnTo>
                      <a:lnTo>
                        <a:pt x="57" y="43"/>
                      </a:lnTo>
                      <a:lnTo>
                        <a:pt x="87" y="17"/>
                      </a:lnTo>
                      <a:lnTo>
                        <a:pt x="91" y="22"/>
                      </a:lnTo>
                      <a:lnTo>
                        <a:pt x="112" y="43"/>
                      </a:lnTo>
                      <a:lnTo>
                        <a:pt x="122" y="28"/>
                      </a:lnTo>
                      <a:lnTo>
                        <a:pt x="128" y="28"/>
                      </a:lnTo>
                      <a:lnTo>
                        <a:pt x="152" y="17"/>
                      </a:lnTo>
                      <a:lnTo>
                        <a:pt x="162" y="17"/>
                      </a:lnTo>
                      <a:lnTo>
                        <a:pt x="189" y="6"/>
                      </a:lnTo>
                      <a:lnTo>
                        <a:pt x="199" y="17"/>
                      </a:lnTo>
                      <a:lnTo>
                        <a:pt x="199" y="32"/>
                      </a:lnTo>
                      <a:lnTo>
                        <a:pt x="199" y="39"/>
                      </a:lnTo>
                      <a:lnTo>
                        <a:pt x="209" y="17"/>
                      </a:lnTo>
                      <a:lnTo>
                        <a:pt x="234" y="6"/>
                      </a:lnTo>
                      <a:lnTo>
                        <a:pt x="254" y="0"/>
                      </a:lnTo>
                      <a:lnTo>
                        <a:pt x="239" y="49"/>
                      </a:lnTo>
                      <a:lnTo>
                        <a:pt x="234" y="65"/>
                      </a:lnTo>
                      <a:lnTo>
                        <a:pt x="244" y="49"/>
                      </a:lnTo>
                      <a:lnTo>
                        <a:pt x="254" y="39"/>
                      </a:lnTo>
                      <a:lnTo>
                        <a:pt x="270" y="43"/>
                      </a:lnTo>
                      <a:lnTo>
                        <a:pt x="280" y="54"/>
                      </a:lnTo>
                      <a:lnTo>
                        <a:pt x="264" y="65"/>
                      </a:lnTo>
                      <a:lnTo>
                        <a:pt x="284" y="71"/>
                      </a:lnTo>
                      <a:lnTo>
                        <a:pt x="305" y="76"/>
                      </a:lnTo>
                      <a:lnTo>
                        <a:pt x="294" y="103"/>
                      </a:lnTo>
                      <a:lnTo>
                        <a:pt x="300" y="103"/>
                      </a:lnTo>
                      <a:lnTo>
                        <a:pt x="315" y="119"/>
                      </a:lnTo>
                      <a:lnTo>
                        <a:pt x="310" y="119"/>
                      </a:lnTo>
                      <a:lnTo>
                        <a:pt x="321" y="130"/>
                      </a:lnTo>
                      <a:lnTo>
                        <a:pt x="335" y="147"/>
                      </a:lnTo>
                      <a:lnTo>
                        <a:pt x="345" y="157"/>
                      </a:lnTo>
                      <a:lnTo>
                        <a:pt x="345" y="168"/>
                      </a:lnTo>
                      <a:lnTo>
                        <a:pt x="345" y="184"/>
                      </a:lnTo>
                      <a:lnTo>
                        <a:pt x="351" y="201"/>
                      </a:lnTo>
                      <a:lnTo>
                        <a:pt x="355" y="201"/>
                      </a:lnTo>
                      <a:lnTo>
                        <a:pt x="361" y="205"/>
                      </a:lnTo>
                      <a:lnTo>
                        <a:pt x="381" y="222"/>
                      </a:lnTo>
                      <a:lnTo>
                        <a:pt x="381" y="238"/>
                      </a:lnTo>
                      <a:lnTo>
                        <a:pt x="381" y="249"/>
                      </a:lnTo>
                      <a:lnTo>
                        <a:pt x="392" y="244"/>
                      </a:lnTo>
                      <a:lnTo>
                        <a:pt x="412" y="233"/>
                      </a:lnTo>
                      <a:lnTo>
                        <a:pt x="422" y="227"/>
                      </a:lnTo>
                      <a:lnTo>
                        <a:pt x="432" y="222"/>
                      </a:lnTo>
                      <a:lnTo>
                        <a:pt x="437" y="222"/>
                      </a:lnTo>
                      <a:lnTo>
                        <a:pt x="453" y="194"/>
                      </a:lnTo>
                      <a:lnTo>
                        <a:pt x="463" y="190"/>
                      </a:lnTo>
                      <a:lnTo>
                        <a:pt x="477" y="184"/>
                      </a:lnTo>
                      <a:lnTo>
                        <a:pt x="477" y="168"/>
                      </a:lnTo>
                      <a:lnTo>
                        <a:pt x="503" y="162"/>
                      </a:lnTo>
                      <a:lnTo>
                        <a:pt x="518" y="157"/>
                      </a:lnTo>
                      <a:lnTo>
                        <a:pt x="544" y="151"/>
                      </a:lnTo>
                      <a:lnTo>
                        <a:pt x="548" y="147"/>
                      </a:lnTo>
                      <a:lnTo>
                        <a:pt x="558" y="157"/>
                      </a:lnTo>
                      <a:lnTo>
                        <a:pt x="548" y="173"/>
                      </a:lnTo>
                      <a:lnTo>
                        <a:pt x="554" y="179"/>
                      </a:lnTo>
                      <a:lnTo>
                        <a:pt x="574" y="173"/>
                      </a:lnTo>
                      <a:lnTo>
                        <a:pt x="579" y="201"/>
                      </a:lnTo>
                      <a:lnTo>
                        <a:pt x="585" y="205"/>
                      </a:lnTo>
                      <a:lnTo>
                        <a:pt x="589" y="194"/>
                      </a:lnTo>
                      <a:lnTo>
                        <a:pt x="599" y="211"/>
                      </a:lnTo>
                      <a:lnTo>
                        <a:pt x="605" y="205"/>
                      </a:lnTo>
                      <a:lnTo>
                        <a:pt x="605" y="201"/>
                      </a:lnTo>
                      <a:lnTo>
                        <a:pt x="629" y="216"/>
                      </a:lnTo>
                      <a:lnTo>
                        <a:pt x="629" y="233"/>
                      </a:lnTo>
                      <a:lnTo>
                        <a:pt x="656" y="238"/>
                      </a:lnTo>
                      <a:lnTo>
                        <a:pt x="672" y="244"/>
                      </a:lnTo>
                      <a:lnTo>
                        <a:pt x="666" y="255"/>
                      </a:lnTo>
                      <a:lnTo>
                        <a:pt x="666" y="270"/>
                      </a:lnTo>
                      <a:lnTo>
                        <a:pt x="666" y="281"/>
                      </a:lnTo>
                      <a:lnTo>
                        <a:pt x="672" y="270"/>
                      </a:lnTo>
                      <a:lnTo>
                        <a:pt x="676" y="265"/>
                      </a:lnTo>
                      <a:lnTo>
                        <a:pt x="696" y="265"/>
                      </a:lnTo>
                      <a:lnTo>
                        <a:pt x="702" y="287"/>
                      </a:lnTo>
                      <a:lnTo>
                        <a:pt x="696" y="292"/>
                      </a:lnTo>
                      <a:lnTo>
                        <a:pt x="702" y="303"/>
                      </a:lnTo>
                      <a:lnTo>
                        <a:pt x="686" y="320"/>
                      </a:lnTo>
                      <a:lnTo>
                        <a:pt x="686" y="324"/>
                      </a:lnTo>
                      <a:lnTo>
                        <a:pt x="686" y="352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  <p:sp>
              <p:nvSpPr>
                <p:cNvPr id="69" name="Freeform 12">
                  <a:extLst>
                    <a:ext uri="{FF2B5EF4-FFF2-40B4-BE49-F238E27FC236}">
                      <a16:creationId xmlns:a16="http://schemas.microsoft.com/office/drawing/2014/main" id="{EE5E434E-EB95-4BD2-8EEE-AF5FE5CC942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1474167" y="4032250"/>
                  <a:ext cx="1176337" cy="814388"/>
                </a:xfrm>
                <a:custGeom>
                  <a:avLst/>
                  <a:gdLst>
                    <a:gd name="T0" fmla="*/ 2147483646 w 690"/>
                    <a:gd name="T1" fmla="*/ 2147483646 h 513"/>
                    <a:gd name="T2" fmla="*/ 2147483646 w 690"/>
                    <a:gd name="T3" fmla="*/ 2147483646 h 513"/>
                    <a:gd name="T4" fmla="*/ 2147483646 w 690"/>
                    <a:gd name="T5" fmla="*/ 2147483646 h 513"/>
                    <a:gd name="T6" fmla="*/ 2147483646 w 690"/>
                    <a:gd name="T7" fmla="*/ 2147483646 h 513"/>
                    <a:gd name="T8" fmla="*/ 2147483646 w 690"/>
                    <a:gd name="T9" fmla="*/ 2147483646 h 513"/>
                    <a:gd name="T10" fmla="*/ 2147483646 w 690"/>
                    <a:gd name="T11" fmla="*/ 2147483646 h 513"/>
                    <a:gd name="T12" fmla="*/ 2147483646 w 690"/>
                    <a:gd name="T13" fmla="*/ 2147483646 h 513"/>
                    <a:gd name="T14" fmla="*/ 2147483646 w 690"/>
                    <a:gd name="T15" fmla="*/ 2147483646 h 513"/>
                    <a:gd name="T16" fmla="*/ 2147483646 w 690"/>
                    <a:gd name="T17" fmla="*/ 2147483646 h 513"/>
                    <a:gd name="T18" fmla="*/ 2147483646 w 690"/>
                    <a:gd name="T19" fmla="*/ 2147483646 h 513"/>
                    <a:gd name="T20" fmla="*/ 2147483646 w 690"/>
                    <a:gd name="T21" fmla="*/ 2147483646 h 513"/>
                    <a:gd name="T22" fmla="*/ 2147483646 w 690"/>
                    <a:gd name="T23" fmla="*/ 2147483646 h 513"/>
                    <a:gd name="T24" fmla="*/ 2147483646 w 690"/>
                    <a:gd name="T25" fmla="*/ 2147483646 h 513"/>
                    <a:gd name="T26" fmla="*/ 2147483646 w 690"/>
                    <a:gd name="T27" fmla="*/ 2147483646 h 513"/>
                    <a:gd name="T28" fmla="*/ 2147483646 w 690"/>
                    <a:gd name="T29" fmla="*/ 2147483646 h 513"/>
                    <a:gd name="T30" fmla="*/ 2147483646 w 690"/>
                    <a:gd name="T31" fmla="*/ 2147483646 h 513"/>
                    <a:gd name="T32" fmla="*/ 2147483646 w 690"/>
                    <a:gd name="T33" fmla="*/ 2147483646 h 513"/>
                    <a:gd name="T34" fmla="*/ 2147483646 w 690"/>
                    <a:gd name="T35" fmla="*/ 2147483646 h 513"/>
                    <a:gd name="T36" fmla="*/ 2147483646 w 690"/>
                    <a:gd name="T37" fmla="*/ 2147483646 h 513"/>
                    <a:gd name="T38" fmla="*/ 2147483646 w 690"/>
                    <a:gd name="T39" fmla="*/ 2147483646 h 513"/>
                    <a:gd name="T40" fmla="*/ 2147483646 w 690"/>
                    <a:gd name="T41" fmla="*/ 2147483646 h 513"/>
                    <a:gd name="T42" fmla="*/ 2147483646 w 690"/>
                    <a:gd name="T43" fmla="*/ 2147483646 h 513"/>
                    <a:gd name="T44" fmla="*/ 2147483646 w 690"/>
                    <a:gd name="T45" fmla="*/ 2147483646 h 513"/>
                    <a:gd name="T46" fmla="*/ 2147483646 w 690"/>
                    <a:gd name="T47" fmla="*/ 2147483646 h 513"/>
                    <a:gd name="T48" fmla="*/ 2147483646 w 690"/>
                    <a:gd name="T49" fmla="*/ 2147483646 h 513"/>
                    <a:gd name="T50" fmla="*/ 2147483646 w 690"/>
                    <a:gd name="T51" fmla="*/ 2147483646 h 513"/>
                    <a:gd name="T52" fmla="*/ 2147483646 w 690"/>
                    <a:gd name="T53" fmla="*/ 2147483646 h 513"/>
                    <a:gd name="T54" fmla="*/ 2147483646 w 690"/>
                    <a:gd name="T55" fmla="*/ 2147483646 h 513"/>
                    <a:gd name="T56" fmla="*/ 2147483646 w 690"/>
                    <a:gd name="T57" fmla="*/ 2147483646 h 513"/>
                    <a:gd name="T58" fmla="*/ 2147483646 w 690"/>
                    <a:gd name="T59" fmla="*/ 2147483646 h 513"/>
                    <a:gd name="T60" fmla="*/ 2147483646 w 690"/>
                    <a:gd name="T61" fmla="*/ 2147483646 h 513"/>
                    <a:gd name="T62" fmla="*/ 2147483646 w 690"/>
                    <a:gd name="T63" fmla="*/ 2147483646 h 513"/>
                    <a:gd name="T64" fmla="*/ 2147483646 w 690"/>
                    <a:gd name="T65" fmla="*/ 2147483646 h 513"/>
                    <a:gd name="T66" fmla="*/ 2147483646 w 690"/>
                    <a:gd name="T67" fmla="*/ 2147483646 h 513"/>
                    <a:gd name="T68" fmla="*/ 2147483646 w 690"/>
                    <a:gd name="T69" fmla="*/ 2147483646 h 513"/>
                    <a:gd name="T70" fmla="*/ 2147483646 w 690"/>
                    <a:gd name="T71" fmla="*/ 2147483646 h 513"/>
                    <a:gd name="T72" fmla="*/ 2147483646 w 690"/>
                    <a:gd name="T73" fmla="*/ 2147483646 h 513"/>
                    <a:gd name="T74" fmla="*/ 2147483646 w 690"/>
                    <a:gd name="T75" fmla="*/ 2147483646 h 513"/>
                    <a:gd name="T76" fmla="*/ 2147483646 w 690"/>
                    <a:gd name="T77" fmla="*/ 2147483646 h 513"/>
                    <a:gd name="T78" fmla="*/ 2147483646 w 690"/>
                    <a:gd name="T79" fmla="*/ 2147483646 h 513"/>
                    <a:gd name="T80" fmla="*/ 2147483646 w 690"/>
                    <a:gd name="T81" fmla="*/ 2147483646 h 513"/>
                    <a:gd name="T82" fmla="*/ 2147483646 w 690"/>
                    <a:gd name="T83" fmla="*/ 2147483646 h 513"/>
                    <a:gd name="T84" fmla="*/ 2147483646 w 690"/>
                    <a:gd name="T85" fmla="*/ 2147483646 h 513"/>
                    <a:gd name="T86" fmla="*/ 2147483646 w 690"/>
                    <a:gd name="T87" fmla="*/ 2147483646 h 513"/>
                    <a:gd name="T88" fmla="*/ 2147483646 w 690"/>
                    <a:gd name="T89" fmla="*/ 2147483646 h 513"/>
                    <a:gd name="T90" fmla="*/ 2147483646 w 690"/>
                    <a:gd name="T91" fmla="*/ 2147483646 h 513"/>
                    <a:gd name="T92" fmla="*/ 2147483646 w 690"/>
                    <a:gd name="T93" fmla="*/ 2147483646 h 513"/>
                    <a:gd name="T94" fmla="*/ 2147483646 w 690"/>
                    <a:gd name="T95" fmla="*/ 2147483646 h 513"/>
                    <a:gd name="T96" fmla="*/ 2147483646 w 690"/>
                    <a:gd name="T97" fmla="*/ 2147483646 h 513"/>
                    <a:gd name="T98" fmla="*/ 2147483646 w 690"/>
                    <a:gd name="T99" fmla="*/ 2147483646 h 513"/>
                    <a:gd name="T100" fmla="*/ 2147483646 w 690"/>
                    <a:gd name="T101" fmla="*/ 2147483646 h 513"/>
                    <a:gd name="T102" fmla="*/ 2147483646 w 690"/>
                    <a:gd name="T103" fmla="*/ 2147483646 h 513"/>
                    <a:gd name="T104" fmla="*/ 2147483646 w 690"/>
                    <a:gd name="T105" fmla="*/ 2147483646 h 513"/>
                    <a:gd name="T106" fmla="*/ 2147483646 w 690"/>
                    <a:gd name="T107" fmla="*/ 2147483646 h 513"/>
                    <a:gd name="T108" fmla="*/ 2147483646 w 690"/>
                    <a:gd name="T109" fmla="*/ 2147483646 h 513"/>
                    <a:gd name="T110" fmla="*/ 2147483646 w 690"/>
                    <a:gd name="T111" fmla="*/ 2147483646 h 513"/>
                    <a:gd name="T112" fmla="*/ 2147483646 w 690"/>
                    <a:gd name="T113" fmla="*/ 2147483646 h 513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690" h="513">
                      <a:moveTo>
                        <a:pt x="659" y="409"/>
                      </a:moveTo>
                      <a:lnTo>
                        <a:pt x="669" y="414"/>
                      </a:lnTo>
                      <a:lnTo>
                        <a:pt x="664" y="436"/>
                      </a:lnTo>
                      <a:lnTo>
                        <a:pt x="664" y="442"/>
                      </a:lnTo>
                      <a:lnTo>
                        <a:pt x="648" y="458"/>
                      </a:lnTo>
                      <a:lnTo>
                        <a:pt x="644" y="475"/>
                      </a:lnTo>
                      <a:lnTo>
                        <a:pt x="608" y="468"/>
                      </a:lnTo>
                      <a:lnTo>
                        <a:pt x="604" y="475"/>
                      </a:lnTo>
                      <a:lnTo>
                        <a:pt x="598" y="486"/>
                      </a:lnTo>
                      <a:lnTo>
                        <a:pt x="578" y="496"/>
                      </a:lnTo>
                      <a:lnTo>
                        <a:pt x="573" y="490"/>
                      </a:lnTo>
                      <a:lnTo>
                        <a:pt x="547" y="512"/>
                      </a:lnTo>
                      <a:lnTo>
                        <a:pt x="543" y="507"/>
                      </a:lnTo>
                      <a:lnTo>
                        <a:pt x="512" y="507"/>
                      </a:lnTo>
                      <a:lnTo>
                        <a:pt x="507" y="512"/>
                      </a:lnTo>
                      <a:lnTo>
                        <a:pt x="502" y="512"/>
                      </a:lnTo>
                      <a:lnTo>
                        <a:pt x="486" y="501"/>
                      </a:lnTo>
                      <a:lnTo>
                        <a:pt x="486" y="475"/>
                      </a:lnTo>
                      <a:lnTo>
                        <a:pt x="512" y="475"/>
                      </a:lnTo>
                      <a:lnTo>
                        <a:pt x="496" y="468"/>
                      </a:lnTo>
                      <a:lnTo>
                        <a:pt x="486" y="468"/>
                      </a:lnTo>
                      <a:lnTo>
                        <a:pt x="486" y="458"/>
                      </a:lnTo>
                      <a:lnTo>
                        <a:pt x="476" y="464"/>
                      </a:lnTo>
                      <a:lnTo>
                        <a:pt x="466" y="468"/>
                      </a:lnTo>
                      <a:lnTo>
                        <a:pt x="446" y="458"/>
                      </a:lnTo>
                      <a:lnTo>
                        <a:pt x="446" y="442"/>
                      </a:lnTo>
                      <a:lnTo>
                        <a:pt x="436" y="447"/>
                      </a:lnTo>
                      <a:lnTo>
                        <a:pt x="436" y="458"/>
                      </a:lnTo>
                      <a:lnTo>
                        <a:pt x="426" y="458"/>
                      </a:lnTo>
                      <a:lnTo>
                        <a:pt x="415" y="475"/>
                      </a:lnTo>
                      <a:lnTo>
                        <a:pt x="405" y="468"/>
                      </a:lnTo>
                      <a:lnTo>
                        <a:pt x="385" y="468"/>
                      </a:lnTo>
                      <a:lnTo>
                        <a:pt x="371" y="475"/>
                      </a:lnTo>
                      <a:lnTo>
                        <a:pt x="365" y="475"/>
                      </a:lnTo>
                      <a:lnTo>
                        <a:pt x="345" y="468"/>
                      </a:lnTo>
                      <a:lnTo>
                        <a:pt x="340" y="447"/>
                      </a:lnTo>
                      <a:lnTo>
                        <a:pt x="340" y="436"/>
                      </a:lnTo>
                      <a:lnTo>
                        <a:pt x="320" y="436"/>
                      </a:lnTo>
                      <a:lnTo>
                        <a:pt x="320" y="420"/>
                      </a:lnTo>
                      <a:lnTo>
                        <a:pt x="324" y="414"/>
                      </a:lnTo>
                      <a:lnTo>
                        <a:pt x="334" y="414"/>
                      </a:lnTo>
                      <a:lnTo>
                        <a:pt x="355" y="436"/>
                      </a:lnTo>
                      <a:lnTo>
                        <a:pt x="360" y="436"/>
                      </a:lnTo>
                      <a:lnTo>
                        <a:pt x="385" y="431"/>
                      </a:lnTo>
                      <a:lnTo>
                        <a:pt x="391" y="436"/>
                      </a:lnTo>
                      <a:lnTo>
                        <a:pt x="401" y="420"/>
                      </a:lnTo>
                      <a:lnTo>
                        <a:pt x="411" y="403"/>
                      </a:lnTo>
                      <a:lnTo>
                        <a:pt x="415" y="388"/>
                      </a:lnTo>
                      <a:lnTo>
                        <a:pt x="411" y="388"/>
                      </a:lnTo>
                      <a:lnTo>
                        <a:pt x="405" y="381"/>
                      </a:lnTo>
                      <a:lnTo>
                        <a:pt x="405" y="392"/>
                      </a:lnTo>
                      <a:lnTo>
                        <a:pt x="401" y="398"/>
                      </a:lnTo>
                      <a:lnTo>
                        <a:pt x="391" y="392"/>
                      </a:lnTo>
                      <a:lnTo>
                        <a:pt x="395" y="388"/>
                      </a:lnTo>
                      <a:lnTo>
                        <a:pt x="391" y="388"/>
                      </a:lnTo>
                      <a:lnTo>
                        <a:pt x="385" y="381"/>
                      </a:lnTo>
                      <a:lnTo>
                        <a:pt x="381" y="377"/>
                      </a:lnTo>
                      <a:lnTo>
                        <a:pt x="371" y="370"/>
                      </a:lnTo>
                      <a:lnTo>
                        <a:pt x="371" y="381"/>
                      </a:lnTo>
                      <a:lnTo>
                        <a:pt x="345" y="381"/>
                      </a:lnTo>
                      <a:lnTo>
                        <a:pt x="345" y="388"/>
                      </a:lnTo>
                      <a:lnTo>
                        <a:pt x="340" y="388"/>
                      </a:lnTo>
                      <a:lnTo>
                        <a:pt x="340" y="392"/>
                      </a:lnTo>
                      <a:lnTo>
                        <a:pt x="330" y="398"/>
                      </a:lnTo>
                      <a:lnTo>
                        <a:pt x="320" y="398"/>
                      </a:lnTo>
                      <a:lnTo>
                        <a:pt x="320" y="392"/>
                      </a:lnTo>
                      <a:lnTo>
                        <a:pt x="314" y="398"/>
                      </a:lnTo>
                      <a:lnTo>
                        <a:pt x="314" y="388"/>
                      </a:lnTo>
                      <a:lnTo>
                        <a:pt x="304" y="366"/>
                      </a:lnTo>
                      <a:lnTo>
                        <a:pt x="300" y="366"/>
                      </a:lnTo>
                      <a:lnTo>
                        <a:pt x="294" y="366"/>
                      </a:lnTo>
                      <a:lnTo>
                        <a:pt x="300" y="377"/>
                      </a:lnTo>
                      <a:lnTo>
                        <a:pt x="304" y="392"/>
                      </a:lnTo>
                      <a:lnTo>
                        <a:pt x="304" y="398"/>
                      </a:lnTo>
                      <a:lnTo>
                        <a:pt x="314" y="420"/>
                      </a:lnTo>
                      <a:lnTo>
                        <a:pt x="310" y="431"/>
                      </a:lnTo>
                      <a:lnTo>
                        <a:pt x="294" y="414"/>
                      </a:lnTo>
                      <a:lnTo>
                        <a:pt x="284" y="409"/>
                      </a:lnTo>
                      <a:lnTo>
                        <a:pt x="284" y="392"/>
                      </a:lnTo>
                      <a:lnTo>
                        <a:pt x="279" y="381"/>
                      </a:lnTo>
                      <a:lnTo>
                        <a:pt x="279" y="409"/>
                      </a:lnTo>
                      <a:lnTo>
                        <a:pt x="269" y="403"/>
                      </a:lnTo>
                      <a:lnTo>
                        <a:pt x="249" y="409"/>
                      </a:lnTo>
                      <a:lnTo>
                        <a:pt x="249" y="398"/>
                      </a:lnTo>
                      <a:lnTo>
                        <a:pt x="243" y="398"/>
                      </a:lnTo>
                      <a:lnTo>
                        <a:pt x="233" y="414"/>
                      </a:lnTo>
                      <a:lnTo>
                        <a:pt x="233" y="436"/>
                      </a:lnTo>
                      <a:lnTo>
                        <a:pt x="239" y="453"/>
                      </a:lnTo>
                      <a:lnTo>
                        <a:pt x="249" y="468"/>
                      </a:lnTo>
                      <a:lnTo>
                        <a:pt x="249" y="475"/>
                      </a:lnTo>
                      <a:lnTo>
                        <a:pt x="233" y="486"/>
                      </a:lnTo>
                      <a:lnTo>
                        <a:pt x="229" y="468"/>
                      </a:lnTo>
                      <a:lnTo>
                        <a:pt x="229" y="458"/>
                      </a:lnTo>
                      <a:lnTo>
                        <a:pt x="223" y="447"/>
                      </a:lnTo>
                      <a:lnTo>
                        <a:pt x="223" y="414"/>
                      </a:lnTo>
                      <a:lnTo>
                        <a:pt x="223" y="388"/>
                      </a:lnTo>
                      <a:lnTo>
                        <a:pt x="213" y="377"/>
                      </a:lnTo>
                      <a:lnTo>
                        <a:pt x="213" y="366"/>
                      </a:lnTo>
                      <a:lnTo>
                        <a:pt x="208" y="344"/>
                      </a:lnTo>
                      <a:lnTo>
                        <a:pt x="229" y="322"/>
                      </a:lnTo>
                      <a:lnTo>
                        <a:pt x="233" y="322"/>
                      </a:lnTo>
                      <a:lnTo>
                        <a:pt x="233" y="311"/>
                      </a:lnTo>
                      <a:lnTo>
                        <a:pt x="213" y="316"/>
                      </a:lnTo>
                      <a:lnTo>
                        <a:pt x="208" y="333"/>
                      </a:lnTo>
                      <a:lnTo>
                        <a:pt x="198" y="349"/>
                      </a:lnTo>
                      <a:lnTo>
                        <a:pt x="193" y="349"/>
                      </a:lnTo>
                      <a:lnTo>
                        <a:pt x="193" y="338"/>
                      </a:lnTo>
                      <a:lnTo>
                        <a:pt x="178" y="333"/>
                      </a:lnTo>
                      <a:lnTo>
                        <a:pt x="172" y="333"/>
                      </a:lnTo>
                      <a:lnTo>
                        <a:pt x="148" y="316"/>
                      </a:lnTo>
                      <a:lnTo>
                        <a:pt x="158" y="316"/>
                      </a:lnTo>
                      <a:lnTo>
                        <a:pt x="158" y="311"/>
                      </a:lnTo>
                      <a:lnTo>
                        <a:pt x="148" y="311"/>
                      </a:lnTo>
                      <a:lnTo>
                        <a:pt x="152" y="300"/>
                      </a:lnTo>
                      <a:lnTo>
                        <a:pt x="152" y="294"/>
                      </a:lnTo>
                      <a:lnTo>
                        <a:pt x="152" y="289"/>
                      </a:lnTo>
                      <a:lnTo>
                        <a:pt x="158" y="289"/>
                      </a:lnTo>
                      <a:lnTo>
                        <a:pt x="152" y="283"/>
                      </a:lnTo>
                      <a:lnTo>
                        <a:pt x="142" y="272"/>
                      </a:lnTo>
                      <a:lnTo>
                        <a:pt x="142" y="266"/>
                      </a:lnTo>
                      <a:lnTo>
                        <a:pt x="138" y="266"/>
                      </a:lnTo>
                      <a:lnTo>
                        <a:pt x="142" y="272"/>
                      </a:lnTo>
                      <a:lnTo>
                        <a:pt x="142" y="279"/>
                      </a:lnTo>
                      <a:lnTo>
                        <a:pt x="142" y="283"/>
                      </a:lnTo>
                      <a:lnTo>
                        <a:pt x="142" y="289"/>
                      </a:lnTo>
                      <a:lnTo>
                        <a:pt x="148" y="294"/>
                      </a:lnTo>
                      <a:lnTo>
                        <a:pt x="138" y="294"/>
                      </a:lnTo>
                      <a:lnTo>
                        <a:pt x="132" y="294"/>
                      </a:lnTo>
                      <a:lnTo>
                        <a:pt x="138" y="294"/>
                      </a:lnTo>
                      <a:lnTo>
                        <a:pt x="142" y="300"/>
                      </a:lnTo>
                      <a:lnTo>
                        <a:pt x="142" y="305"/>
                      </a:lnTo>
                      <a:lnTo>
                        <a:pt x="142" y="311"/>
                      </a:lnTo>
                      <a:lnTo>
                        <a:pt x="127" y="311"/>
                      </a:lnTo>
                      <a:lnTo>
                        <a:pt x="122" y="316"/>
                      </a:lnTo>
                      <a:lnTo>
                        <a:pt x="107" y="316"/>
                      </a:lnTo>
                      <a:lnTo>
                        <a:pt x="101" y="316"/>
                      </a:lnTo>
                      <a:lnTo>
                        <a:pt x="87" y="283"/>
                      </a:lnTo>
                      <a:lnTo>
                        <a:pt x="77" y="272"/>
                      </a:lnTo>
                      <a:lnTo>
                        <a:pt x="81" y="244"/>
                      </a:lnTo>
                      <a:lnTo>
                        <a:pt x="87" y="233"/>
                      </a:lnTo>
                      <a:lnTo>
                        <a:pt x="91" y="229"/>
                      </a:lnTo>
                      <a:lnTo>
                        <a:pt x="101" y="233"/>
                      </a:lnTo>
                      <a:lnTo>
                        <a:pt x="122" y="233"/>
                      </a:lnTo>
                      <a:lnTo>
                        <a:pt x="132" y="218"/>
                      </a:lnTo>
                      <a:lnTo>
                        <a:pt x="132" y="207"/>
                      </a:lnTo>
                      <a:lnTo>
                        <a:pt x="148" y="196"/>
                      </a:lnTo>
                      <a:lnTo>
                        <a:pt x="148" y="185"/>
                      </a:lnTo>
                      <a:lnTo>
                        <a:pt x="158" y="157"/>
                      </a:lnTo>
                      <a:lnTo>
                        <a:pt x="138" y="146"/>
                      </a:lnTo>
                      <a:lnTo>
                        <a:pt x="122" y="146"/>
                      </a:lnTo>
                      <a:lnTo>
                        <a:pt x="111" y="135"/>
                      </a:lnTo>
                      <a:lnTo>
                        <a:pt x="107" y="131"/>
                      </a:lnTo>
                      <a:lnTo>
                        <a:pt x="71" y="135"/>
                      </a:lnTo>
                      <a:lnTo>
                        <a:pt x="56" y="114"/>
                      </a:lnTo>
                      <a:lnTo>
                        <a:pt x="51" y="114"/>
                      </a:lnTo>
                      <a:lnTo>
                        <a:pt x="26" y="65"/>
                      </a:lnTo>
                      <a:lnTo>
                        <a:pt x="20" y="65"/>
                      </a:lnTo>
                      <a:lnTo>
                        <a:pt x="0" y="33"/>
                      </a:lnTo>
                      <a:lnTo>
                        <a:pt x="20" y="11"/>
                      </a:lnTo>
                      <a:lnTo>
                        <a:pt x="41" y="16"/>
                      </a:lnTo>
                      <a:lnTo>
                        <a:pt x="51" y="5"/>
                      </a:lnTo>
                      <a:lnTo>
                        <a:pt x="71" y="0"/>
                      </a:lnTo>
                      <a:lnTo>
                        <a:pt x="87" y="16"/>
                      </a:lnTo>
                      <a:lnTo>
                        <a:pt x="97" y="26"/>
                      </a:lnTo>
                      <a:lnTo>
                        <a:pt x="127" y="22"/>
                      </a:lnTo>
                      <a:lnTo>
                        <a:pt x="132" y="5"/>
                      </a:lnTo>
                      <a:lnTo>
                        <a:pt x="168" y="5"/>
                      </a:lnTo>
                      <a:lnTo>
                        <a:pt x="178" y="37"/>
                      </a:lnTo>
                      <a:lnTo>
                        <a:pt x="193" y="44"/>
                      </a:lnTo>
                      <a:lnTo>
                        <a:pt x="198" y="37"/>
                      </a:lnTo>
                      <a:lnTo>
                        <a:pt x="229" y="37"/>
                      </a:lnTo>
                      <a:lnTo>
                        <a:pt x="233" y="26"/>
                      </a:lnTo>
                      <a:lnTo>
                        <a:pt x="253" y="33"/>
                      </a:lnTo>
                      <a:lnTo>
                        <a:pt x="263" y="5"/>
                      </a:lnTo>
                      <a:lnTo>
                        <a:pt x="284" y="16"/>
                      </a:lnTo>
                      <a:lnTo>
                        <a:pt x="284" y="11"/>
                      </a:lnTo>
                      <a:lnTo>
                        <a:pt x="310" y="5"/>
                      </a:lnTo>
                      <a:lnTo>
                        <a:pt x="320" y="26"/>
                      </a:lnTo>
                      <a:lnTo>
                        <a:pt x="330" y="26"/>
                      </a:lnTo>
                      <a:lnTo>
                        <a:pt x="350" y="44"/>
                      </a:lnTo>
                      <a:lnTo>
                        <a:pt x="360" y="33"/>
                      </a:lnTo>
                      <a:lnTo>
                        <a:pt x="365" y="33"/>
                      </a:lnTo>
                      <a:lnTo>
                        <a:pt x="375" y="48"/>
                      </a:lnTo>
                      <a:lnTo>
                        <a:pt x="401" y="48"/>
                      </a:lnTo>
                      <a:lnTo>
                        <a:pt x="391" y="70"/>
                      </a:lnTo>
                      <a:lnTo>
                        <a:pt x="405" y="87"/>
                      </a:lnTo>
                      <a:lnTo>
                        <a:pt x="426" y="81"/>
                      </a:lnTo>
                      <a:lnTo>
                        <a:pt x="431" y="81"/>
                      </a:lnTo>
                      <a:lnTo>
                        <a:pt x="452" y="98"/>
                      </a:lnTo>
                      <a:lnTo>
                        <a:pt x="452" y="120"/>
                      </a:lnTo>
                      <a:lnTo>
                        <a:pt x="466" y="131"/>
                      </a:lnTo>
                      <a:lnTo>
                        <a:pt x="482" y="124"/>
                      </a:lnTo>
                      <a:lnTo>
                        <a:pt x="486" y="103"/>
                      </a:lnTo>
                      <a:lnTo>
                        <a:pt x="482" y="98"/>
                      </a:lnTo>
                      <a:lnTo>
                        <a:pt x="492" y="70"/>
                      </a:lnTo>
                      <a:lnTo>
                        <a:pt x="512" y="70"/>
                      </a:lnTo>
                      <a:lnTo>
                        <a:pt x="512" y="59"/>
                      </a:lnTo>
                      <a:lnTo>
                        <a:pt x="537" y="48"/>
                      </a:lnTo>
                      <a:lnTo>
                        <a:pt x="547" y="54"/>
                      </a:lnTo>
                      <a:lnTo>
                        <a:pt x="553" y="54"/>
                      </a:lnTo>
                      <a:lnTo>
                        <a:pt x="573" y="81"/>
                      </a:lnTo>
                      <a:lnTo>
                        <a:pt x="583" y="81"/>
                      </a:lnTo>
                      <a:lnTo>
                        <a:pt x="598" y="76"/>
                      </a:lnTo>
                      <a:lnTo>
                        <a:pt x="628" y="98"/>
                      </a:lnTo>
                      <a:lnTo>
                        <a:pt x="634" y="92"/>
                      </a:lnTo>
                      <a:lnTo>
                        <a:pt x="644" y="103"/>
                      </a:lnTo>
                      <a:lnTo>
                        <a:pt x="648" y="109"/>
                      </a:lnTo>
                      <a:lnTo>
                        <a:pt x="654" y="124"/>
                      </a:lnTo>
                      <a:lnTo>
                        <a:pt x="618" y="142"/>
                      </a:lnTo>
                      <a:lnTo>
                        <a:pt x="618" y="157"/>
                      </a:lnTo>
                      <a:lnTo>
                        <a:pt x="648" y="163"/>
                      </a:lnTo>
                      <a:lnTo>
                        <a:pt x="654" y="174"/>
                      </a:lnTo>
                      <a:lnTo>
                        <a:pt x="669" y="185"/>
                      </a:lnTo>
                      <a:lnTo>
                        <a:pt x="659" y="201"/>
                      </a:lnTo>
                      <a:lnTo>
                        <a:pt x="675" y="223"/>
                      </a:lnTo>
                      <a:lnTo>
                        <a:pt x="644" y="244"/>
                      </a:lnTo>
                      <a:lnTo>
                        <a:pt x="644" y="251"/>
                      </a:lnTo>
                      <a:lnTo>
                        <a:pt x="664" y="261"/>
                      </a:lnTo>
                      <a:lnTo>
                        <a:pt x="685" y="255"/>
                      </a:lnTo>
                      <a:lnTo>
                        <a:pt x="689" y="272"/>
                      </a:lnTo>
                      <a:lnTo>
                        <a:pt x="679" y="294"/>
                      </a:lnTo>
                      <a:lnTo>
                        <a:pt x="669" y="289"/>
                      </a:lnTo>
                      <a:lnTo>
                        <a:pt x="659" y="316"/>
                      </a:lnTo>
                      <a:lnTo>
                        <a:pt x="679" y="333"/>
                      </a:lnTo>
                      <a:lnTo>
                        <a:pt x="659" y="344"/>
                      </a:lnTo>
                      <a:lnTo>
                        <a:pt x="654" y="355"/>
                      </a:lnTo>
                      <a:lnTo>
                        <a:pt x="675" y="370"/>
                      </a:lnTo>
                      <a:lnTo>
                        <a:pt x="648" y="381"/>
                      </a:lnTo>
                      <a:lnTo>
                        <a:pt x="659" y="403"/>
                      </a:lnTo>
                      <a:lnTo>
                        <a:pt x="659" y="409"/>
                      </a:lnTo>
                    </a:path>
                  </a:pathLst>
                </a:custGeom>
                <a:solidFill>
                  <a:srgbClr val="47AAC5"/>
                </a:solidFill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  <p:sp>
              <p:nvSpPr>
                <p:cNvPr id="70" name="Freeform 18">
                  <a:extLst>
                    <a:ext uri="{FF2B5EF4-FFF2-40B4-BE49-F238E27FC236}">
                      <a16:creationId xmlns:a16="http://schemas.microsoft.com/office/drawing/2014/main" id="{EB38055C-AE32-40FE-9187-A1ACE929054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491754" y="3557588"/>
                  <a:ext cx="874713" cy="1114425"/>
                </a:xfrm>
                <a:custGeom>
                  <a:avLst/>
                  <a:gdLst>
                    <a:gd name="T0" fmla="*/ 2147483646 w 513"/>
                    <a:gd name="T1" fmla="*/ 2147483646 h 702"/>
                    <a:gd name="T2" fmla="*/ 2147483646 w 513"/>
                    <a:gd name="T3" fmla="*/ 2147483646 h 702"/>
                    <a:gd name="T4" fmla="*/ 2147483646 w 513"/>
                    <a:gd name="T5" fmla="*/ 2147483646 h 702"/>
                    <a:gd name="T6" fmla="*/ 2147483646 w 513"/>
                    <a:gd name="T7" fmla="*/ 2147483646 h 702"/>
                    <a:gd name="T8" fmla="*/ 2147483646 w 513"/>
                    <a:gd name="T9" fmla="*/ 2147483646 h 702"/>
                    <a:gd name="T10" fmla="*/ 2147483646 w 513"/>
                    <a:gd name="T11" fmla="*/ 2147483646 h 702"/>
                    <a:gd name="T12" fmla="*/ 2147483646 w 513"/>
                    <a:gd name="T13" fmla="*/ 2147483646 h 702"/>
                    <a:gd name="T14" fmla="*/ 2147483646 w 513"/>
                    <a:gd name="T15" fmla="*/ 2147483646 h 702"/>
                    <a:gd name="T16" fmla="*/ 2147483646 w 513"/>
                    <a:gd name="T17" fmla="*/ 2147483646 h 702"/>
                    <a:gd name="T18" fmla="*/ 2147483646 w 513"/>
                    <a:gd name="T19" fmla="*/ 2147483646 h 702"/>
                    <a:gd name="T20" fmla="*/ 2147483646 w 513"/>
                    <a:gd name="T21" fmla="*/ 2147483646 h 702"/>
                    <a:gd name="T22" fmla="*/ 2147483646 w 513"/>
                    <a:gd name="T23" fmla="*/ 2147483646 h 702"/>
                    <a:gd name="T24" fmla="*/ 2147483646 w 513"/>
                    <a:gd name="T25" fmla="*/ 2147483646 h 702"/>
                    <a:gd name="T26" fmla="*/ 2147483646 w 513"/>
                    <a:gd name="T27" fmla="*/ 2147483646 h 702"/>
                    <a:gd name="T28" fmla="*/ 2147483646 w 513"/>
                    <a:gd name="T29" fmla="*/ 2147483646 h 702"/>
                    <a:gd name="T30" fmla="*/ 2147483646 w 513"/>
                    <a:gd name="T31" fmla="*/ 2147483646 h 702"/>
                    <a:gd name="T32" fmla="*/ 2147483646 w 513"/>
                    <a:gd name="T33" fmla="*/ 2147483646 h 702"/>
                    <a:gd name="T34" fmla="*/ 2147483646 w 513"/>
                    <a:gd name="T35" fmla="*/ 2147483646 h 702"/>
                    <a:gd name="T36" fmla="*/ 2147483646 w 513"/>
                    <a:gd name="T37" fmla="*/ 2147483646 h 702"/>
                    <a:gd name="T38" fmla="*/ 2147483646 w 513"/>
                    <a:gd name="T39" fmla="*/ 2147483646 h 702"/>
                    <a:gd name="T40" fmla="*/ 2147483646 w 513"/>
                    <a:gd name="T41" fmla="*/ 2147483646 h 702"/>
                    <a:gd name="T42" fmla="*/ 2147483646 w 513"/>
                    <a:gd name="T43" fmla="*/ 2147483646 h 702"/>
                    <a:gd name="T44" fmla="*/ 2147483646 w 513"/>
                    <a:gd name="T45" fmla="*/ 2147483646 h 702"/>
                    <a:gd name="T46" fmla="*/ 2147483646 w 513"/>
                    <a:gd name="T47" fmla="*/ 2147483646 h 702"/>
                    <a:gd name="T48" fmla="*/ 2147483646 w 513"/>
                    <a:gd name="T49" fmla="*/ 2147483646 h 702"/>
                    <a:gd name="T50" fmla="*/ 2147483646 w 513"/>
                    <a:gd name="T51" fmla="*/ 2147483646 h 702"/>
                    <a:gd name="T52" fmla="*/ 2147483646 w 513"/>
                    <a:gd name="T53" fmla="*/ 2147483646 h 702"/>
                    <a:gd name="T54" fmla="*/ 2147483646 w 513"/>
                    <a:gd name="T55" fmla="*/ 0 h 702"/>
                    <a:gd name="T56" fmla="*/ 2147483646 w 513"/>
                    <a:gd name="T57" fmla="*/ 2147483646 h 702"/>
                    <a:gd name="T58" fmla="*/ 2147483646 w 513"/>
                    <a:gd name="T59" fmla="*/ 2147483646 h 702"/>
                    <a:gd name="T60" fmla="*/ 2147483646 w 513"/>
                    <a:gd name="T61" fmla="*/ 2147483646 h 702"/>
                    <a:gd name="T62" fmla="*/ 2147483646 w 513"/>
                    <a:gd name="T63" fmla="*/ 2147483646 h 702"/>
                    <a:gd name="T64" fmla="*/ 2147483646 w 513"/>
                    <a:gd name="T65" fmla="*/ 2147483646 h 702"/>
                    <a:gd name="T66" fmla="*/ 2147483646 w 513"/>
                    <a:gd name="T67" fmla="*/ 2147483646 h 702"/>
                    <a:gd name="T68" fmla="*/ 2147483646 w 513"/>
                    <a:gd name="T69" fmla="*/ 2147483646 h 702"/>
                    <a:gd name="T70" fmla="*/ 2147483646 w 513"/>
                    <a:gd name="T71" fmla="*/ 2147483646 h 702"/>
                    <a:gd name="T72" fmla="*/ 2147483646 w 513"/>
                    <a:gd name="T73" fmla="*/ 2147483646 h 702"/>
                    <a:gd name="T74" fmla="*/ 2147483646 w 513"/>
                    <a:gd name="T75" fmla="*/ 2147483646 h 702"/>
                    <a:gd name="T76" fmla="*/ 2147483646 w 513"/>
                    <a:gd name="T77" fmla="*/ 2147483646 h 702"/>
                    <a:gd name="T78" fmla="*/ 2147483646 w 513"/>
                    <a:gd name="T79" fmla="*/ 2147483646 h 702"/>
                    <a:gd name="T80" fmla="*/ 2147483646 w 513"/>
                    <a:gd name="T81" fmla="*/ 2147483646 h 702"/>
                    <a:gd name="T82" fmla="*/ 2147483646 w 513"/>
                    <a:gd name="T83" fmla="*/ 2147483646 h 702"/>
                    <a:gd name="T84" fmla="*/ 2147483646 w 513"/>
                    <a:gd name="T85" fmla="*/ 2147483646 h 702"/>
                    <a:gd name="T86" fmla="*/ 2147483646 w 513"/>
                    <a:gd name="T87" fmla="*/ 2147483646 h 702"/>
                    <a:gd name="T88" fmla="*/ 2147483646 w 513"/>
                    <a:gd name="T89" fmla="*/ 2147483646 h 702"/>
                    <a:gd name="T90" fmla="*/ 2147483646 w 513"/>
                    <a:gd name="T91" fmla="*/ 2147483646 h 702"/>
                    <a:gd name="T92" fmla="*/ 2147483646 w 513"/>
                    <a:gd name="T93" fmla="*/ 2147483646 h 702"/>
                    <a:gd name="T94" fmla="*/ 2147483646 w 513"/>
                    <a:gd name="T95" fmla="*/ 2147483646 h 702"/>
                    <a:gd name="T96" fmla="*/ 2147483646 w 513"/>
                    <a:gd name="T97" fmla="*/ 2147483646 h 702"/>
                    <a:gd name="T98" fmla="*/ 2147483646 w 513"/>
                    <a:gd name="T99" fmla="*/ 2147483646 h 702"/>
                    <a:gd name="T100" fmla="*/ 2147483646 w 513"/>
                    <a:gd name="T101" fmla="*/ 2147483646 h 702"/>
                    <a:gd name="T102" fmla="*/ 2147483646 w 513"/>
                    <a:gd name="T103" fmla="*/ 2147483646 h 702"/>
                    <a:gd name="T104" fmla="*/ 2147483646 w 513"/>
                    <a:gd name="T105" fmla="*/ 2147483646 h 702"/>
                    <a:gd name="T106" fmla="*/ 2147483646 w 513"/>
                    <a:gd name="T107" fmla="*/ 2147483646 h 702"/>
                    <a:gd name="T108" fmla="*/ 2147483646 w 513"/>
                    <a:gd name="T109" fmla="*/ 2147483646 h 702"/>
                    <a:gd name="T110" fmla="*/ 2147483646 w 513"/>
                    <a:gd name="T111" fmla="*/ 2147483646 h 702"/>
                    <a:gd name="T112" fmla="*/ 2147483646 w 513"/>
                    <a:gd name="T113" fmla="*/ 2147483646 h 702"/>
                    <a:gd name="T114" fmla="*/ 2147483646 w 513"/>
                    <a:gd name="T115" fmla="*/ 2147483646 h 702"/>
                    <a:gd name="T116" fmla="*/ 2147483646 w 513"/>
                    <a:gd name="T117" fmla="*/ 2147483646 h 702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</a:gdLst>
                  <a:ahLst/>
                  <a:cxnLst>
                    <a:cxn ang="T118">
                      <a:pos x="T0" y="T1"/>
                    </a:cxn>
                    <a:cxn ang="T119">
                      <a:pos x="T2" y="T3"/>
                    </a:cxn>
                    <a:cxn ang="T120">
                      <a:pos x="T4" y="T5"/>
                    </a:cxn>
                    <a:cxn ang="T121">
                      <a:pos x="T6" y="T7"/>
                    </a:cxn>
                    <a:cxn ang="T122">
                      <a:pos x="T8" y="T9"/>
                    </a:cxn>
                    <a:cxn ang="T123">
                      <a:pos x="T10" y="T11"/>
                    </a:cxn>
                    <a:cxn ang="T124">
                      <a:pos x="T12" y="T13"/>
                    </a:cxn>
                    <a:cxn ang="T125">
                      <a:pos x="T14" y="T15"/>
                    </a:cxn>
                    <a:cxn ang="T126">
                      <a:pos x="T16" y="T17"/>
                    </a:cxn>
                    <a:cxn ang="T127">
                      <a:pos x="T18" y="T19"/>
                    </a:cxn>
                    <a:cxn ang="T128">
                      <a:pos x="T20" y="T21"/>
                    </a:cxn>
                    <a:cxn ang="T129">
                      <a:pos x="T22" y="T23"/>
                    </a:cxn>
                    <a:cxn ang="T130">
                      <a:pos x="T24" y="T25"/>
                    </a:cxn>
                    <a:cxn ang="T131">
                      <a:pos x="T26" y="T27"/>
                    </a:cxn>
                    <a:cxn ang="T132">
                      <a:pos x="T28" y="T29"/>
                    </a:cxn>
                    <a:cxn ang="T133">
                      <a:pos x="T30" y="T31"/>
                    </a:cxn>
                    <a:cxn ang="T134">
                      <a:pos x="T32" y="T33"/>
                    </a:cxn>
                    <a:cxn ang="T135">
                      <a:pos x="T34" y="T35"/>
                    </a:cxn>
                    <a:cxn ang="T136">
                      <a:pos x="T36" y="T37"/>
                    </a:cxn>
                    <a:cxn ang="T137">
                      <a:pos x="T38" y="T39"/>
                    </a:cxn>
                    <a:cxn ang="T138">
                      <a:pos x="T40" y="T41"/>
                    </a:cxn>
                    <a:cxn ang="T139">
                      <a:pos x="T42" y="T43"/>
                    </a:cxn>
                    <a:cxn ang="T140">
                      <a:pos x="T44" y="T45"/>
                    </a:cxn>
                    <a:cxn ang="T141">
                      <a:pos x="T46" y="T47"/>
                    </a:cxn>
                    <a:cxn ang="T142">
                      <a:pos x="T48" y="T49"/>
                    </a:cxn>
                    <a:cxn ang="T143">
                      <a:pos x="T50" y="T51"/>
                    </a:cxn>
                    <a:cxn ang="T144">
                      <a:pos x="T52" y="T53"/>
                    </a:cxn>
                    <a:cxn ang="T145">
                      <a:pos x="T54" y="T55"/>
                    </a:cxn>
                    <a:cxn ang="T146">
                      <a:pos x="T56" y="T57"/>
                    </a:cxn>
                    <a:cxn ang="T147">
                      <a:pos x="T58" y="T59"/>
                    </a:cxn>
                    <a:cxn ang="T148">
                      <a:pos x="T60" y="T61"/>
                    </a:cxn>
                    <a:cxn ang="T149">
                      <a:pos x="T62" y="T63"/>
                    </a:cxn>
                    <a:cxn ang="T150">
                      <a:pos x="T64" y="T65"/>
                    </a:cxn>
                    <a:cxn ang="T151">
                      <a:pos x="T66" y="T67"/>
                    </a:cxn>
                    <a:cxn ang="T152">
                      <a:pos x="T68" y="T69"/>
                    </a:cxn>
                    <a:cxn ang="T153">
                      <a:pos x="T70" y="T71"/>
                    </a:cxn>
                    <a:cxn ang="T154">
                      <a:pos x="T72" y="T73"/>
                    </a:cxn>
                    <a:cxn ang="T155">
                      <a:pos x="T74" y="T75"/>
                    </a:cxn>
                    <a:cxn ang="T156">
                      <a:pos x="T76" y="T77"/>
                    </a:cxn>
                    <a:cxn ang="T157">
                      <a:pos x="T78" y="T79"/>
                    </a:cxn>
                    <a:cxn ang="T158">
                      <a:pos x="T80" y="T81"/>
                    </a:cxn>
                    <a:cxn ang="T159">
                      <a:pos x="T82" y="T83"/>
                    </a:cxn>
                    <a:cxn ang="T160">
                      <a:pos x="T84" y="T85"/>
                    </a:cxn>
                    <a:cxn ang="T161">
                      <a:pos x="T86" y="T87"/>
                    </a:cxn>
                    <a:cxn ang="T162">
                      <a:pos x="T88" y="T89"/>
                    </a:cxn>
                    <a:cxn ang="T163">
                      <a:pos x="T90" y="T91"/>
                    </a:cxn>
                    <a:cxn ang="T164">
                      <a:pos x="T92" y="T93"/>
                    </a:cxn>
                    <a:cxn ang="T165">
                      <a:pos x="T94" y="T95"/>
                    </a:cxn>
                    <a:cxn ang="T166">
                      <a:pos x="T96" y="T97"/>
                    </a:cxn>
                    <a:cxn ang="T167">
                      <a:pos x="T98" y="T99"/>
                    </a:cxn>
                    <a:cxn ang="T168">
                      <a:pos x="T100" y="T101"/>
                    </a:cxn>
                    <a:cxn ang="T169">
                      <a:pos x="T102" y="T103"/>
                    </a:cxn>
                    <a:cxn ang="T170">
                      <a:pos x="T104" y="T105"/>
                    </a:cxn>
                    <a:cxn ang="T171">
                      <a:pos x="T106" y="T107"/>
                    </a:cxn>
                    <a:cxn ang="T172">
                      <a:pos x="T108" y="T109"/>
                    </a:cxn>
                    <a:cxn ang="T173">
                      <a:pos x="T110" y="T111"/>
                    </a:cxn>
                    <a:cxn ang="T174">
                      <a:pos x="T112" y="T113"/>
                    </a:cxn>
                    <a:cxn ang="T175">
                      <a:pos x="T114" y="T115"/>
                    </a:cxn>
                    <a:cxn ang="T176">
                      <a:pos x="T116" y="T117"/>
                    </a:cxn>
                  </a:cxnLst>
                  <a:rect l="0" t="0" r="r" b="b"/>
                  <a:pathLst>
                    <a:path w="513" h="702">
                      <a:moveTo>
                        <a:pt x="81" y="631"/>
                      </a:moveTo>
                      <a:lnTo>
                        <a:pt x="61" y="614"/>
                      </a:lnTo>
                      <a:lnTo>
                        <a:pt x="71" y="588"/>
                      </a:lnTo>
                      <a:lnTo>
                        <a:pt x="81" y="592"/>
                      </a:lnTo>
                      <a:lnTo>
                        <a:pt x="91" y="571"/>
                      </a:lnTo>
                      <a:lnTo>
                        <a:pt x="87" y="554"/>
                      </a:lnTo>
                      <a:lnTo>
                        <a:pt x="67" y="560"/>
                      </a:lnTo>
                      <a:lnTo>
                        <a:pt x="46" y="549"/>
                      </a:lnTo>
                      <a:lnTo>
                        <a:pt x="46" y="543"/>
                      </a:lnTo>
                      <a:lnTo>
                        <a:pt x="77" y="521"/>
                      </a:lnTo>
                      <a:lnTo>
                        <a:pt x="61" y="499"/>
                      </a:lnTo>
                      <a:lnTo>
                        <a:pt x="71" y="484"/>
                      </a:lnTo>
                      <a:lnTo>
                        <a:pt x="56" y="473"/>
                      </a:lnTo>
                      <a:lnTo>
                        <a:pt x="51" y="462"/>
                      </a:lnTo>
                      <a:lnTo>
                        <a:pt x="20" y="456"/>
                      </a:lnTo>
                      <a:lnTo>
                        <a:pt x="20" y="440"/>
                      </a:lnTo>
                      <a:lnTo>
                        <a:pt x="56" y="423"/>
                      </a:lnTo>
                      <a:lnTo>
                        <a:pt x="51" y="408"/>
                      </a:lnTo>
                      <a:lnTo>
                        <a:pt x="46" y="402"/>
                      </a:lnTo>
                      <a:lnTo>
                        <a:pt x="36" y="391"/>
                      </a:lnTo>
                      <a:lnTo>
                        <a:pt x="30" y="397"/>
                      </a:lnTo>
                      <a:lnTo>
                        <a:pt x="0" y="375"/>
                      </a:lnTo>
                      <a:lnTo>
                        <a:pt x="0" y="364"/>
                      </a:lnTo>
                      <a:lnTo>
                        <a:pt x="30" y="354"/>
                      </a:lnTo>
                      <a:lnTo>
                        <a:pt x="26" y="315"/>
                      </a:lnTo>
                      <a:lnTo>
                        <a:pt x="40" y="310"/>
                      </a:lnTo>
                      <a:lnTo>
                        <a:pt x="46" y="310"/>
                      </a:lnTo>
                      <a:lnTo>
                        <a:pt x="56" y="310"/>
                      </a:lnTo>
                      <a:lnTo>
                        <a:pt x="71" y="293"/>
                      </a:lnTo>
                      <a:lnTo>
                        <a:pt x="81" y="288"/>
                      </a:lnTo>
                      <a:lnTo>
                        <a:pt x="81" y="282"/>
                      </a:lnTo>
                      <a:lnTo>
                        <a:pt x="103" y="271"/>
                      </a:lnTo>
                      <a:lnTo>
                        <a:pt x="113" y="282"/>
                      </a:lnTo>
                      <a:lnTo>
                        <a:pt x="133" y="267"/>
                      </a:lnTo>
                      <a:lnTo>
                        <a:pt x="133" y="256"/>
                      </a:lnTo>
                      <a:lnTo>
                        <a:pt x="133" y="245"/>
                      </a:lnTo>
                      <a:lnTo>
                        <a:pt x="153" y="239"/>
                      </a:lnTo>
                      <a:lnTo>
                        <a:pt x="143" y="223"/>
                      </a:lnTo>
                      <a:lnTo>
                        <a:pt x="148" y="212"/>
                      </a:lnTo>
                      <a:lnTo>
                        <a:pt x="148" y="185"/>
                      </a:lnTo>
                      <a:lnTo>
                        <a:pt x="148" y="180"/>
                      </a:lnTo>
                      <a:lnTo>
                        <a:pt x="163" y="163"/>
                      </a:lnTo>
                      <a:lnTo>
                        <a:pt x="158" y="152"/>
                      </a:lnTo>
                      <a:lnTo>
                        <a:pt x="163" y="147"/>
                      </a:lnTo>
                      <a:lnTo>
                        <a:pt x="158" y="126"/>
                      </a:lnTo>
                      <a:lnTo>
                        <a:pt x="137" y="126"/>
                      </a:lnTo>
                      <a:lnTo>
                        <a:pt x="137" y="109"/>
                      </a:lnTo>
                      <a:lnTo>
                        <a:pt x="137" y="126"/>
                      </a:lnTo>
                      <a:lnTo>
                        <a:pt x="127" y="141"/>
                      </a:lnTo>
                      <a:lnTo>
                        <a:pt x="127" y="130"/>
                      </a:lnTo>
                      <a:lnTo>
                        <a:pt x="127" y="115"/>
                      </a:lnTo>
                      <a:lnTo>
                        <a:pt x="133" y="104"/>
                      </a:lnTo>
                      <a:lnTo>
                        <a:pt x="117" y="98"/>
                      </a:lnTo>
                      <a:lnTo>
                        <a:pt x="91" y="93"/>
                      </a:lnTo>
                      <a:lnTo>
                        <a:pt x="91" y="76"/>
                      </a:lnTo>
                      <a:lnTo>
                        <a:pt x="67" y="60"/>
                      </a:lnTo>
                      <a:lnTo>
                        <a:pt x="71" y="39"/>
                      </a:lnTo>
                      <a:lnTo>
                        <a:pt x="71" y="33"/>
                      </a:lnTo>
                      <a:lnTo>
                        <a:pt x="87" y="39"/>
                      </a:lnTo>
                      <a:lnTo>
                        <a:pt x="107" y="43"/>
                      </a:lnTo>
                      <a:lnTo>
                        <a:pt x="113" y="50"/>
                      </a:lnTo>
                      <a:lnTo>
                        <a:pt x="113" y="54"/>
                      </a:lnTo>
                      <a:lnTo>
                        <a:pt x="117" y="65"/>
                      </a:lnTo>
                      <a:lnTo>
                        <a:pt x="123" y="82"/>
                      </a:lnTo>
                      <a:lnTo>
                        <a:pt x="133" y="104"/>
                      </a:lnTo>
                      <a:lnTo>
                        <a:pt x="127" y="115"/>
                      </a:lnTo>
                      <a:lnTo>
                        <a:pt x="127" y="130"/>
                      </a:lnTo>
                      <a:lnTo>
                        <a:pt x="127" y="141"/>
                      </a:lnTo>
                      <a:lnTo>
                        <a:pt x="137" y="126"/>
                      </a:lnTo>
                      <a:lnTo>
                        <a:pt x="137" y="109"/>
                      </a:lnTo>
                      <a:lnTo>
                        <a:pt x="133" y="87"/>
                      </a:lnTo>
                      <a:lnTo>
                        <a:pt x="127" y="76"/>
                      </a:lnTo>
                      <a:lnTo>
                        <a:pt x="133" y="71"/>
                      </a:lnTo>
                      <a:lnTo>
                        <a:pt x="123" y="65"/>
                      </a:lnTo>
                      <a:lnTo>
                        <a:pt x="123" y="54"/>
                      </a:lnTo>
                      <a:lnTo>
                        <a:pt x="117" y="50"/>
                      </a:lnTo>
                      <a:lnTo>
                        <a:pt x="117" y="43"/>
                      </a:lnTo>
                      <a:lnTo>
                        <a:pt x="117" y="33"/>
                      </a:lnTo>
                      <a:lnTo>
                        <a:pt x="123" y="33"/>
                      </a:lnTo>
                      <a:lnTo>
                        <a:pt x="127" y="28"/>
                      </a:lnTo>
                      <a:lnTo>
                        <a:pt x="143" y="17"/>
                      </a:lnTo>
                      <a:lnTo>
                        <a:pt x="158" y="6"/>
                      </a:lnTo>
                      <a:lnTo>
                        <a:pt x="178" y="6"/>
                      </a:lnTo>
                      <a:lnTo>
                        <a:pt x="204" y="0"/>
                      </a:lnTo>
                      <a:lnTo>
                        <a:pt x="194" y="43"/>
                      </a:lnTo>
                      <a:lnTo>
                        <a:pt x="194" y="50"/>
                      </a:lnTo>
                      <a:lnTo>
                        <a:pt x="194" y="65"/>
                      </a:lnTo>
                      <a:lnTo>
                        <a:pt x="208" y="65"/>
                      </a:lnTo>
                      <a:lnTo>
                        <a:pt x="214" y="65"/>
                      </a:lnTo>
                      <a:lnTo>
                        <a:pt x="234" y="65"/>
                      </a:lnTo>
                      <a:lnTo>
                        <a:pt x="265" y="60"/>
                      </a:lnTo>
                      <a:lnTo>
                        <a:pt x="285" y="54"/>
                      </a:lnTo>
                      <a:lnTo>
                        <a:pt x="320" y="54"/>
                      </a:lnTo>
                      <a:lnTo>
                        <a:pt x="320" y="76"/>
                      </a:lnTo>
                      <a:lnTo>
                        <a:pt x="330" y="93"/>
                      </a:lnTo>
                      <a:lnTo>
                        <a:pt x="315" y="119"/>
                      </a:lnTo>
                      <a:lnTo>
                        <a:pt x="320" y="130"/>
                      </a:lnTo>
                      <a:lnTo>
                        <a:pt x="336" y="152"/>
                      </a:lnTo>
                      <a:lnTo>
                        <a:pt x="336" y="158"/>
                      </a:lnTo>
                      <a:lnTo>
                        <a:pt x="336" y="163"/>
                      </a:lnTo>
                      <a:lnTo>
                        <a:pt x="346" y="163"/>
                      </a:lnTo>
                      <a:lnTo>
                        <a:pt x="366" y="174"/>
                      </a:lnTo>
                      <a:lnTo>
                        <a:pt x="370" y="169"/>
                      </a:lnTo>
                      <a:lnTo>
                        <a:pt x="380" y="163"/>
                      </a:lnTo>
                      <a:lnTo>
                        <a:pt x="391" y="163"/>
                      </a:lnTo>
                      <a:lnTo>
                        <a:pt x="396" y="158"/>
                      </a:lnTo>
                      <a:lnTo>
                        <a:pt x="411" y="147"/>
                      </a:lnTo>
                      <a:lnTo>
                        <a:pt x="417" y="147"/>
                      </a:lnTo>
                      <a:lnTo>
                        <a:pt x="431" y="136"/>
                      </a:lnTo>
                      <a:lnTo>
                        <a:pt x="441" y="147"/>
                      </a:lnTo>
                      <a:lnTo>
                        <a:pt x="451" y="141"/>
                      </a:lnTo>
                      <a:lnTo>
                        <a:pt x="457" y="141"/>
                      </a:lnTo>
                      <a:lnTo>
                        <a:pt x="472" y="152"/>
                      </a:lnTo>
                      <a:lnTo>
                        <a:pt x="477" y="152"/>
                      </a:lnTo>
                      <a:lnTo>
                        <a:pt x="492" y="158"/>
                      </a:lnTo>
                      <a:lnTo>
                        <a:pt x="498" y="163"/>
                      </a:lnTo>
                      <a:lnTo>
                        <a:pt x="498" y="180"/>
                      </a:lnTo>
                      <a:lnTo>
                        <a:pt x="492" y="212"/>
                      </a:lnTo>
                      <a:lnTo>
                        <a:pt x="512" y="239"/>
                      </a:lnTo>
                      <a:lnTo>
                        <a:pt x="502" y="250"/>
                      </a:lnTo>
                      <a:lnTo>
                        <a:pt x="502" y="256"/>
                      </a:lnTo>
                      <a:lnTo>
                        <a:pt x="487" y="271"/>
                      </a:lnTo>
                      <a:lnTo>
                        <a:pt x="487" y="278"/>
                      </a:lnTo>
                      <a:lnTo>
                        <a:pt x="487" y="288"/>
                      </a:lnTo>
                      <a:lnTo>
                        <a:pt x="492" y="299"/>
                      </a:lnTo>
                      <a:lnTo>
                        <a:pt x="487" y="315"/>
                      </a:lnTo>
                      <a:lnTo>
                        <a:pt x="492" y="315"/>
                      </a:lnTo>
                      <a:lnTo>
                        <a:pt x="498" y="337"/>
                      </a:lnTo>
                      <a:lnTo>
                        <a:pt x="487" y="358"/>
                      </a:lnTo>
                      <a:lnTo>
                        <a:pt x="482" y="380"/>
                      </a:lnTo>
                      <a:lnTo>
                        <a:pt x="492" y="397"/>
                      </a:lnTo>
                      <a:lnTo>
                        <a:pt x="502" y="423"/>
                      </a:lnTo>
                      <a:lnTo>
                        <a:pt x="492" y="434"/>
                      </a:lnTo>
                      <a:lnTo>
                        <a:pt x="492" y="445"/>
                      </a:lnTo>
                      <a:lnTo>
                        <a:pt x="502" y="445"/>
                      </a:lnTo>
                      <a:lnTo>
                        <a:pt x="502" y="478"/>
                      </a:lnTo>
                      <a:lnTo>
                        <a:pt x="498" y="484"/>
                      </a:lnTo>
                      <a:lnTo>
                        <a:pt x="482" y="495"/>
                      </a:lnTo>
                      <a:lnTo>
                        <a:pt x="477" y="495"/>
                      </a:lnTo>
                      <a:lnTo>
                        <a:pt x="451" y="499"/>
                      </a:lnTo>
                      <a:lnTo>
                        <a:pt x="457" y="516"/>
                      </a:lnTo>
                      <a:lnTo>
                        <a:pt x="457" y="527"/>
                      </a:lnTo>
                      <a:lnTo>
                        <a:pt x="441" y="538"/>
                      </a:lnTo>
                      <a:lnTo>
                        <a:pt x="431" y="532"/>
                      </a:lnTo>
                      <a:lnTo>
                        <a:pt x="427" y="543"/>
                      </a:lnTo>
                      <a:lnTo>
                        <a:pt x="421" y="554"/>
                      </a:lnTo>
                      <a:lnTo>
                        <a:pt x="437" y="571"/>
                      </a:lnTo>
                      <a:lnTo>
                        <a:pt x="421" y="588"/>
                      </a:lnTo>
                      <a:lnTo>
                        <a:pt x="421" y="599"/>
                      </a:lnTo>
                      <a:lnTo>
                        <a:pt x="411" y="614"/>
                      </a:lnTo>
                      <a:lnTo>
                        <a:pt x="396" y="603"/>
                      </a:lnTo>
                      <a:lnTo>
                        <a:pt x="380" y="609"/>
                      </a:lnTo>
                      <a:lnTo>
                        <a:pt x="360" y="599"/>
                      </a:lnTo>
                      <a:lnTo>
                        <a:pt x="356" y="577"/>
                      </a:lnTo>
                      <a:lnTo>
                        <a:pt x="346" y="577"/>
                      </a:lnTo>
                      <a:lnTo>
                        <a:pt x="310" y="577"/>
                      </a:lnTo>
                      <a:lnTo>
                        <a:pt x="299" y="582"/>
                      </a:lnTo>
                      <a:lnTo>
                        <a:pt x="310" y="603"/>
                      </a:lnTo>
                      <a:lnTo>
                        <a:pt x="310" y="609"/>
                      </a:lnTo>
                      <a:lnTo>
                        <a:pt x="285" y="625"/>
                      </a:lnTo>
                      <a:lnTo>
                        <a:pt x="279" y="620"/>
                      </a:lnTo>
                      <a:lnTo>
                        <a:pt x="244" y="642"/>
                      </a:lnTo>
                      <a:lnTo>
                        <a:pt x="234" y="647"/>
                      </a:lnTo>
                      <a:lnTo>
                        <a:pt x="229" y="658"/>
                      </a:lnTo>
                      <a:lnTo>
                        <a:pt x="188" y="658"/>
                      </a:lnTo>
                      <a:lnTo>
                        <a:pt x="178" y="668"/>
                      </a:lnTo>
                      <a:lnTo>
                        <a:pt x="178" y="675"/>
                      </a:lnTo>
                      <a:lnTo>
                        <a:pt x="163" y="675"/>
                      </a:lnTo>
                      <a:lnTo>
                        <a:pt x="148" y="658"/>
                      </a:lnTo>
                      <a:lnTo>
                        <a:pt x="117" y="675"/>
                      </a:lnTo>
                      <a:lnTo>
                        <a:pt x="113" y="675"/>
                      </a:lnTo>
                      <a:lnTo>
                        <a:pt x="87" y="675"/>
                      </a:lnTo>
                      <a:lnTo>
                        <a:pt x="81" y="675"/>
                      </a:lnTo>
                      <a:lnTo>
                        <a:pt x="61" y="701"/>
                      </a:lnTo>
                      <a:lnTo>
                        <a:pt x="51" y="679"/>
                      </a:lnTo>
                      <a:lnTo>
                        <a:pt x="77" y="668"/>
                      </a:lnTo>
                      <a:lnTo>
                        <a:pt x="56" y="653"/>
                      </a:lnTo>
                      <a:lnTo>
                        <a:pt x="61" y="642"/>
                      </a:lnTo>
                      <a:lnTo>
                        <a:pt x="81" y="631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</p:grpSp>
          <p:grpSp>
            <p:nvGrpSpPr>
              <p:cNvPr id="54" name="Groupe 97">
                <a:extLst>
                  <a:ext uri="{FF2B5EF4-FFF2-40B4-BE49-F238E27FC236}">
                    <a16:creationId xmlns:a16="http://schemas.microsoft.com/office/drawing/2014/main" id="{D716CBAB-6126-47C1-B2D7-3776749C348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806079" y="1209675"/>
                <a:ext cx="4133850" cy="2636838"/>
                <a:chOff x="2806079" y="1209675"/>
                <a:chExt cx="4133850" cy="2636838"/>
              </a:xfrm>
            </p:grpSpPr>
            <p:sp>
              <p:nvSpPr>
                <p:cNvPr id="55" name="Freeform 17">
                  <a:extLst>
                    <a:ext uri="{FF2B5EF4-FFF2-40B4-BE49-F238E27FC236}">
                      <a16:creationId xmlns:a16="http://schemas.microsoft.com/office/drawing/2014/main" id="{43B84C38-6861-4633-A08A-7AEA81703D8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806079" y="2513013"/>
                  <a:ext cx="766763" cy="1333500"/>
                </a:xfrm>
                <a:custGeom>
                  <a:avLst/>
                  <a:gdLst>
                    <a:gd name="T0" fmla="*/ 2147483646 w 450"/>
                    <a:gd name="T1" fmla="*/ 2147483646 h 840"/>
                    <a:gd name="T2" fmla="*/ 2147483646 w 450"/>
                    <a:gd name="T3" fmla="*/ 2147483646 h 840"/>
                    <a:gd name="T4" fmla="*/ 2147483646 w 450"/>
                    <a:gd name="T5" fmla="*/ 2147483646 h 840"/>
                    <a:gd name="T6" fmla="*/ 2147483646 w 450"/>
                    <a:gd name="T7" fmla="*/ 2147483646 h 840"/>
                    <a:gd name="T8" fmla="*/ 2147483646 w 450"/>
                    <a:gd name="T9" fmla="*/ 2147483646 h 840"/>
                    <a:gd name="T10" fmla="*/ 2147483646 w 450"/>
                    <a:gd name="T11" fmla="*/ 2147483646 h 840"/>
                    <a:gd name="T12" fmla="*/ 2147483646 w 450"/>
                    <a:gd name="T13" fmla="*/ 2147483646 h 840"/>
                    <a:gd name="T14" fmla="*/ 2147483646 w 450"/>
                    <a:gd name="T15" fmla="*/ 2147483646 h 840"/>
                    <a:gd name="T16" fmla="*/ 2147483646 w 450"/>
                    <a:gd name="T17" fmla="*/ 2147483646 h 840"/>
                    <a:gd name="T18" fmla="*/ 2147483646 w 450"/>
                    <a:gd name="T19" fmla="*/ 2147483646 h 840"/>
                    <a:gd name="T20" fmla="*/ 2147483646 w 450"/>
                    <a:gd name="T21" fmla="*/ 2147483646 h 840"/>
                    <a:gd name="T22" fmla="*/ 2147483646 w 450"/>
                    <a:gd name="T23" fmla="*/ 2147483646 h 840"/>
                    <a:gd name="T24" fmla="*/ 2147483646 w 450"/>
                    <a:gd name="T25" fmla="*/ 2147483646 h 840"/>
                    <a:gd name="T26" fmla="*/ 2147483646 w 450"/>
                    <a:gd name="T27" fmla="*/ 2147483646 h 840"/>
                    <a:gd name="T28" fmla="*/ 2147483646 w 450"/>
                    <a:gd name="T29" fmla="*/ 2147483646 h 840"/>
                    <a:gd name="T30" fmla="*/ 2147483646 w 450"/>
                    <a:gd name="T31" fmla="*/ 2147483646 h 840"/>
                    <a:gd name="T32" fmla="*/ 2147483646 w 450"/>
                    <a:gd name="T33" fmla="*/ 2147483646 h 840"/>
                    <a:gd name="T34" fmla="*/ 2147483646 w 450"/>
                    <a:gd name="T35" fmla="*/ 2147483646 h 840"/>
                    <a:gd name="T36" fmla="*/ 2147483646 w 450"/>
                    <a:gd name="T37" fmla="*/ 2147483646 h 840"/>
                    <a:gd name="T38" fmla="*/ 2147483646 w 450"/>
                    <a:gd name="T39" fmla="*/ 2147483646 h 840"/>
                    <a:gd name="T40" fmla="*/ 2147483646 w 450"/>
                    <a:gd name="T41" fmla="*/ 2147483646 h 840"/>
                    <a:gd name="T42" fmla="*/ 2147483646 w 450"/>
                    <a:gd name="T43" fmla="*/ 2147483646 h 840"/>
                    <a:gd name="T44" fmla="*/ 2147483646 w 450"/>
                    <a:gd name="T45" fmla="*/ 2147483646 h 840"/>
                    <a:gd name="T46" fmla="*/ 2147483646 w 450"/>
                    <a:gd name="T47" fmla="*/ 2147483646 h 840"/>
                    <a:gd name="T48" fmla="*/ 2147483646 w 450"/>
                    <a:gd name="T49" fmla="*/ 2147483646 h 840"/>
                    <a:gd name="T50" fmla="*/ 2147483646 w 450"/>
                    <a:gd name="T51" fmla="*/ 2147483646 h 840"/>
                    <a:gd name="T52" fmla="*/ 2147483646 w 450"/>
                    <a:gd name="T53" fmla="*/ 2147483646 h 840"/>
                    <a:gd name="T54" fmla="*/ 2147483646 w 450"/>
                    <a:gd name="T55" fmla="*/ 2147483646 h 840"/>
                    <a:gd name="T56" fmla="*/ 2147483646 w 450"/>
                    <a:gd name="T57" fmla="*/ 2147483646 h 840"/>
                    <a:gd name="T58" fmla="*/ 2147483646 w 450"/>
                    <a:gd name="T59" fmla="*/ 2147483646 h 840"/>
                    <a:gd name="T60" fmla="*/ 2147483646 w 450"/>
                    <a:gd name="T61" fmla="*/ 2147483646 h 840"/>
                    <a:gd name="T62" fmla="*/ 2147483646 w 450"/>
                    <a:gd name="T63" fmla="*/ 2147483646 h 840"/>
                    <a:gd name="T64" fmla="*/ 2147483646 w 450"/>
                    <a:gd name="T65" fmla="*/ 2147483646 h 840"/>
                    <a:gd name="T66" fmla="*/ 2147483646 w 450"/>
                    <a:gd name="T67" fmla="*/ 2147483646 h 840"/>
                    <a:gd name="T68" fmla="*/ 2147483646 w 450"/>
                    <a:gd name="T69" fmla="*/ 2147483646 h 840"/>
                    <a:gd name="T70" fmla="*/ 2147483646 w 450"/>
                    <a:gd name="T71" fmla="*/ 2147483646 h 840"/>
                    <a:gd name="T72" fmla="*/ 2147483646 w 450"/>
                    <a:gd name="T73" fmla="*/ 2147483646 h 840"/>
                    <a:gd name="T74" fmla="*/ 2147483646 w 450"/>
                    <a:gd name="T75" fmla="*/ 2147483646 h 840"/>
                    <a:gd name="T76" fmla="*/ 2147483646 w 450"/>
                    <a:gd name="T77" fmla="*/ 2147483646 h 840"/>
                    <a:gd name="T78" fmla="*/ 2147483646 w 450"/>
                    <a:gd name="T79" fmla="*/ 2147483646 h 840"/>
                    <a:gd name="T80" fmla="*/ 2147483646 w 450"/>
                    <a:gd name="T81" fmla="*/ 2147483646 h 840"/>
                    <a:gd name="T82" fmla="*/ 2147483646 w 450"/>
                    <a:gd name="T83" fmla="*/ 2147483646 h 840"/>
                    <a:gd name="T84" fmla="*/ 2147483646 w 450"/>
                    <a:gd name="T85" fmla="*/ 2147483646 h 840"/>
                    <a:gd name="T86" fmla="*/ 2147483646 w 450"/>
                    <a:gd name="T87" fmla="*/ 2147483646 h 840"/>
                    <a:gd name="T88" fmla="*/ 2147483646 w 450"/>
                    <a:gd name="T89" fmla="*/ 2147483646 h 840"/>
                    <a:gd name="T90" fmla="*/ 2147483646 w 450"/>
                    <a:gd name="T91" fmla="*/ 2147483646 h 840"/>
                    <a:gd name="T92" fmla="*/ 2147483646 w 450"/>
                    <a:gd name="T93" fmla="*/ 2147483646 h 840"/>
                    <a:gd name="T94" fmla="*/ 2147483646 w 450"/>
                    <a:gd name="T95" fmla="*/ 2147483646 h 840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</a:gdLst>
                  <a:ahLst/>
                  <a:cxnLst>
                    <a:cxn ang="T96">
                      <a:pos x="T0" y="T1"/>
                    </a:cxn>
                    <a:cxn ang="T97">
                      <a:pos x="T2" y="T3"/>
                    </a:cxn>
                    <a:cxn ang="T98">
                      <a:pos x="T4" y="T5"/>
                    </a:cxn>
                    <a:cxn ang="T99">
                      <a:pos x="T6" y="T7"/>
                    </a:cxn>
                    <a:cxn ang="T100">
                      <a:pos x="T8" y="T9"/>
                    </a:cxn>
                    <a:cxn ang="T101">
                      <a:pos x="T10" y="T11"/>
                    </a:cxn>
                    <a:cxn ang="T102">
                      <a:pos x="T12" y="T13"/>
                    </a:cxn>
                    <a:cxn ang="T103">
                      <a:pos x="T14" y="T15"/>
                    </a:cxn>
                    <a:cxn ang="T104">
                      <a:pos x="T16" y="T17"/>
                    </a:cxn>
                    <a:cxn ang="T105">
                      <a:pos x="T18" y="T19"/>
                    </a:cxn>
                    <a:cxn ang="T106">
                      <a:pos x="T20" y="T21"/>
                    </a:cxn>
                    <a:cxn ang="T107">
                      <a:pos x="T22" y="T23"/>
                    </a:cxn>
                    <a:cxn ang="T108">
                      <a:pos x="T24" y="T25"/>
                    </a:cxn>
                    <a:cxn ang="T109">
                      <a:pos x="T26" y="T27"/>
                    </a:cxn>
                    <a:cxn ang="T110">
                      <a:pos x="T28" y="T29"/>
                    </a:cxn>
                    <a:cxn ang="T111">
                      <a:pos x="T30" y="T31"/>
                    </a:cxn>
                    <a:cxn ang="T112">
                      <a:pos x="T32" y="T33"/>
                    </a:cxn>
                    <a:cxn ang="T113">
                      <a:pos x="T34" y="T35"/>
                    </a:cxn>
                    <a:cxn ang="T114">
                      <a:pos x="T36" y="T37"/>
                    </a:cxn>
                    <a:cxn ang="T115">
                      <a:pos x="T38" y="T39"/>
                    </a:cxn>
                    <a:cxn ang="T116">
                      <a:pos x="T40" y="T41"/>
                    </a:cxn>
                    <a:cxn ang="T117">
                      <a:pos x="T42" y="T43"/>
                    </a:cxn>
                    <a:cxn ang="T118">
                      <a:pos x="T44" y="T45"/>
                    </a:cxn>
                    <a:cxn ang="T119">
                      <a:pos x="T46" y="T47"/>
                    </a:cxn>
                    <a:cxn ang="T120">
                      <a:pos x="T48" y="T49"/>
                    </a:cxn>
                    <a:cxn ang="T121">
                      <a:pos x="T50" y="T51"/>
                    </a:cxn>
                    <a:cxn ang="T122">
                      <a:pos x="T52" y="T53"/>
                    </a:cxn>
                    <a:cxn ang="T123">
                      <a:pos x="T54" y="T55"/>
                    </a:cxn>
                    <a:cxn ang="T124">
                      <a:pos x="T56" y="T57"/>
                    </a:cxn>
                    <a:cxn ang="T125">
                      <a:pos x="T58" y="T59"/>
                    </a:cxn>
                    <a:cxn ang="T126">
                      <a:pos x="T60" y="T61"/>
                    </a:cxn>
                    <a:cxn ang="T127">
                      <a:pos x="T62" y="T63"/>
                    </a:cxn>
                    <a:cxn ang="T128">
                      <a:pos x="T64" y="T65"/>
                    </a:cxn>
                    <a:cxn ang="T129">
                      <a:pos x="T66" y="T67"/>
                    </a:cxn>
                    <a:cxn ang="T130">
                      <a:pos x="T68" y="T69"/>
                    </a:cxn>
                    <a:cxn ang="T131">
                      <a:pos x="T70" y="T71"/>
                    </a:cxn>
                    <a:cxn ang="T132">
                      <a:pos x="T72" y="T73"/>
                    </a:cxn>
                    <a:cxn ang="T133">
                      <a:pos x="T74" y="T75"/>
                    </a:cxn>
                    <a:cxn ang="T134">
                      <a:pos x="T76" y="T77"/>
                    </a:cxn>
                    <a:cxn ang="T135">
                      <a:pos x="T78" y="T79"/>
                    </a:cxn>
                    <a:cxn ang="T136">
                      <a:pos x="T80" y="T81"/>
                    </a:cxn>
                    <a:cxn ang="T137">
                      <a:pos x="T82" y="T83"/>
                    </a:cxn>
                    <a:cxn ang="T138">
                      <a:pos x="T84" y="T85"/>
                    </a:cxn>
                    <a:cxn ang="T139">
                      <a:pos x="T86" y="T87"/>
                    </a:cxn>
                    <a:cxn ang="T140">
                      <a:pos x="T88" y="T89"/>
                    </a:cxn>
                    <a:cxn ang="T141">
                      <a:pos x="T90" y="T91"/>
                    </a:cxn>
                    <a:cxn ang="T142">
                      <a:pos x="T92" y="T93"/>
                    </a:cxn>
                    <a:cxn ang="T143">
                      <a:pos x="T94" y="T95"/>
                    </a:cxn>
                  </a:cxnLst>
                  <a:rect l="0" t="0" r="r" b="b"/>
                  <a:pathLst>
                    <a:path w="450" h="840">
                      <a:moveTo>
                        <a:pt x="152" y="811"/>
                      </a:moveTo>
                      <a:lnTo>
                        <a:pt x="136" y="789"/>
                      </a:lnTo>
                      <a:lnTo>
                        <a:pt x="131" y="778"/>
                      </a:lnTo>
                      <a:lnTo>
                        <a:pt x="146" y="752"/>
                      </a:lnTo>
                      <a:lnTo>
                        <a:pt x="136" y="735"/>
                      </a:lnTo>
                      <a:lnTo>
                        <a:pt x="136" y="713"/>
                      </a:lnTo>
                      <a:lnTo>
                        <a:pt x="141" y="713"/>
                      </a:lnTo>
                      <a:lnTo>
                        <a:pt x="136" y="697"/>
                      </a:lnTo>
                      <a:lnTo>
                        <a:pt x="146" y="697"/>
                      </a:lnTo>
                      <a:lnTo>
                        <a:pt x="141" y="713"/>
                      </a:lnTo>
                      <a:lnTo>
                        <a:pt x="146" y="713"/>
                      </a:lnTo>
                      <a:lnTo>
                        <a:pt x="162" y="713"/>
                      </a:lnTo>
                      <a:lnTo>
                        <a:pt x="186" y="713"/>
                      </a:lnTo>
                      <a:lnTo>
                        <a:pt x="202" y="719"/>
                      </a:lnTo>
                      <a:lnTo>
                        <a:pt x="192" y="697"/>
                      </a:lnTo>
                      <a:lnTo>
                        <a:pt x="182" y="702"/>
                      </a:lnTo>
                      <a:lnTo>
                        <a:pt x="172" y="697"/>
                      </a:lnTo>
                      <a:lnTo>
                        <a:pt x="152" y="680"/>
                      </a:lnTo>
                      <a:lnTo>
                        <a:pt x="141" y="676"/>
                      </a:lnTo>
                      <a:lnTo>
                        <a:pt x="131" y="669"/>
                      </a:lnTo>
                      <a:lnTo>
                        <a:pt x="115" y="648"/>
                      </a:lnTo>
                      <a:lnTo>
                        <a:pt x="111" y="621"/>
                      </a:lnTo>
                      <a:lnTo>
                        <a:pt x="111" y="615"/>
                      </a:lnTo>
                      <a:lnTo>
                        <a:pt x="105" y="582"/>
                      </a:lnTo>
                      <a:lnTo>
                        <a:pt x="111" y="560"/>
                      </a:lnTo>
                      <a:lnTo>
                        <a:pt x="115" y="545"/>
                      </a:lnTo>
                      <a:lnTo>
                        <a:pt x="115" y="534"/>
                      </a:lnTo>
                      <a:lnTo>
                        <a:pt x="121" y="523"/>
                      </a:lnTo>
                      <a:lnTo>
                        <a:pt x="121" y="495"/>
                      </a:lnTo>
                      <a:lnTo>
                        <a:pt x="121" y="490"/>
                      </a:lnTo>
                      <a:lnTo>
                        <a:pt x="131" y="479"/>
                      </a:lnTo>
                      <a:lnTo>
                        <a:pt x="131" y="469"/>
                      </a:lnTo>
                      <a:lnTo>
                        <a:pt x="131" y="462"/>
                      </a:lnTo>
                      <a:lnTo>
                        <a:pt x="115" y="479"/>
                      </a:lnTo>
                      <a:lnTo>
                        <a:pt x="115" y="447"/>
                      </a:lnTo>
                      <a:lnTo>
                        <a:pt x="115" y="430"/>
                      </a:lnTo>
                      <a:lnTo>
                        <a:pt x="115" y="419"/>
                      </a:lnTo>
                      <a:lnTo>
                        <a:pt x="115" y="386"/>
                      </a:lnTo>
                      <a:lnTo>
                        <a:pt x="115" y="353"/>
                      </a:lnTo>
                      <a:lnTo>
                        <a:pt x="105" y="338"/>
                      </a:lnTo>
                      <a:lnTo>
                        <a:pt x="95" y="321"/>
                      </a:lnTo>
                      <a:lnTo>
                        <a:pt x="81" y="294"/>
                      </a:lnTo>
                      <a:lnTo>
                        <a:pt x="75" y="288"/>
                      </a:lnTo>
                      <a:lnTo>
                        <a:pt x="65" y="272"/>
                      </a:lnTo>
                      <a:lnTo>
                        <a:pt x="61" y="262"/>
                      </a:lnTo>
                      <a:lnTo>
                        <a:pt x="55" y="262"/>
                      </a:lnTo>
                      <a:lnTo>
                        <a:pt x="55" y="255"/>
                      </a:lnTo>
                      <a:lnTo>
                        <a:pt x="45" y="223"/>
                      </a:lnTo>
                      <a:lnTo>
                        <a:pt x="40" y="196"/>
                      </a:lnTo>
                      <a:lnTo>
                        <a:pt x="35" y="179"/>
                      </a:lnTo>
                      <a:lnTo>
                        <a:pt x="25" y="157"/>
                      </a:lnTo>
                      <a:lnTo>
                        <a:pt x="20" y="125"/>
                      </a:lnTo>
                      <a:lnTo>
                        <a:pt x="25" y="120"/>
                      </a:lnTo>
                      <a:lnTo>
                        <a:pt x="35" y="98"/>
                      </a:lnTo>
                      <a:lnTo>
                        <a:pt x="35" y="81"/>
                      </a:lnTo>
                      <a:lnTo>
                        <a:pt x="35" y="59"/>
                      </a:lnTo>
                      <a:lnTo>
                        <a:pt x="20" y="48"/>
                      </a:lnTo>
                      <a:lnTo>
                        <a:pt x="4" y="37"/>
                      </a:lnTo>
                      <a:lnTo>
                        <a:pt x="0" y="0"/>
                      </a:lnTo>
                      <a:lnTo>
                        <a:pt x="14" y="5"/>
                      </a:lnTo>
                      <a:lnTo>
                        <a:pt x="35" y="11"/>
                      </a:lnTo>
                      <a:lnTo>
                        <a:pt x="40" y="16"/>
                      </a:lnTo>
                      <a:lnTo>
                        <a:pt x="65" y="22"/>
                      </a:lnTo>
                      <a:lnTo>
                        <a:pt x="71" y="26"/>
                      </a:lnTo>
                      <a:lnTo>
                        <a:pt x="75" y="26"/>
                      </a:lnTo>
                      <a:lnTo>
                        <a:pt x="101" y="37"/>
                      </a:lnTo>
                      <a:lnTo>
                        <a:pt x="121" y="44"/>
                      </a:lnTo>
                      <a:lnTo>
                        <a:pt x="136" y="48"/>
                      </a:lnTo>
                      <a:lnTo>
                        <a:pt x="141" y="48"/>
                      </a:lnTo>
                      <a:lnTo>
                        <a:pt x="146" y="48"/>
                      </a:lnTo>
                      <a:lnTo>
                        <a:pt x="172" y="33"/>
                      </a:lnTo>
                      <a:lnTo>
                        <a:pt x="176" y="26"/>
                      </a:lnTo>
                      <a:lnTo>
                        <a:pt x="202" y="26"/>
                      </a:lnTo>
                      <a:lnTo>
                        <a:pt x="217" y="22"/>
                      </a:lnTo>
                      <a:lnTo>
                        <a:pt x="227" y="22"/>
                      </a:lnTo>
                      <a:lnTo>
                        <a:pt x="243" y="26"/>
                      </a:lnTo>
                      <a:lnTo>
                        <a:pt x="247" y="33"/>
                      </a:lnTo>
                      <a:lnTo>
                        <a:pt x="257" y="33"/>
                      </a:lnTo>
                      <a:lnTo>
                        <a:pt x="273" y="37"/>
                      </a:lnTo>
                      <a:lnTo>
                        <a:pt x="273" y="48"/>
                      </a:lnTo>
                      <a:lnTo>
                        <a:pt x="277" y="65"/>
                      </a:lnTo>
                      <a:lnTo>
                        <a:pt x="283" y="76"/>
                      </a:lnTo>
                      <a:lnTo>
                        <a:pt x="287" y="92"/>
                      </a:lnTo>
                      <a:lnTo>
                        <a:pt x="273" y="92"/>
                      </a:lnTo>
                      <a:lnTo>
                        <a:pt x="273" y="103"/>
                      </a:lnTo>
                      <a:lnTo>
                        <a:pt x="277" y="114"/>
                      </a:lnTo>
                      <a:lnTo>
                        <a:pt x="257" y="120"/>
                      </a:lnTo>
                      <a:lnTo>
                        <a:pt x="253" y="131"/>
                      </a:lnTo>
                      <a:lnTo>
                        <a:pt x="263" y="146"/>
                      </a:lnTo>
                      <a:lnTo>
                        <a:pt x="277" y="168"/>
                      </a:lnTo>
                      <a:lnTo>
                        <a:pt x="277" y="174"/>
                      </a:lnTo>
                      <a:lnTo>
                        <a:pt x="287" y="190"/>
                      </a:lnTo>
                      <a:lnTo>
                        <a:pt x="293" y="196"/>
                      </a:lnTo>
                      <a:lnTo>
                        <a:pt x="303" y="218"/>
                      </a:lnTo>
                      <a:lnTo>
                        <a:pt x="303" y="223"/>
                      </a:lnTo>
                      <a:lnTo>
                        <a:pt x="297" y="244"/>
                      </a:lnTo>
                      <a:lnTo>
                        <a:pt x="308" y="262"/>
                      </a:lnTo>
                      <a:lnTo>
                        <a:pt x="308" y="266"/>
                      </a:lnTo>
                      <a:lnTo>
                        <a:pt x="313" y="277"/>
                      </a:lnTo>
                      <a:lnTo>
                        <a:pt x="313" y="305"/>
                      </a:lnTo>
                      <a:lnTo>
                        <a:pt x="318" y="305"/>
                      </a:lnTo>
                      <a:lnTo>
                        <a:pt x="313" y="332"/>
                      </a:lnTo>
                      <a:lnTo>
                        <a:pt x="323" y="338"/>
                      </a:lnTo>
                      <a:lnTo>
                        <a:pt x="328" y="338"/>
                      </a:lnTo>
                      <a:lnTo>
                        <a:pt x="344" y="349"/>
                      </a:lnTo>
                      <a:lnTo>
                        <a:pt x="348" y="349"/>
                      </a:lnTo>
                      <a:lnTo>
                        <a:pt x="348" y="370"/>
                      </a:lnTo>
                      <a:lnTo>
                        <a:pt x="358" y="364"/>
                      </a:lnTo>
                      <a:lnTo>
                        <a:pt x="364" y="360"/>
                      </a:lnTo>
                      <a:lnTo>
                        <a:pt x="374" y="353"/>
                      </a:lnTo>
                      <a:lnTo>
                        <a:pt x="374" y="360"/>
                      </a:lnTo>
                      <a:lnTo>
                        <a:pt x="394" y="360"/>
                      </a:lnTo>
                      <a:lnTo>
                        <a:pt x="404" y="370"/>
                      </a:lnTo>
                      <a:lnTo>
                        <a:pt x="388" y="386"/>
                      </a:lnTo>
                      <a:lnTo>
                        <a:pt x="394" y="392"/>
                      </a:lnTo>
                      <a:lnTo>
                        <a:pt x="388" y="408"/>
                      </a:lnTo>
                      <a:lnTo>
                        <a:pt x="404" y="414"/>
                      </a:lnTo>
                      <a:lnTo>
                        <a:pt x="414" y="430"/>
                      </a:lnTo>
                      <a:lnTo>
                        <a:pt x="404" y="436"/>
                      </a:lnTo>
                      <a:lnTo>
                        <a:pt x="409" y="447"/>
                      </a:lnTo>
                      <a:lnTo>
                        <a:pt x="398" y="458"/>
                      </a:lnTo>
                      <a:lnTo>
                        <a:pt x="404" y="462"/>
                      </a:lnTo>
                      <a:lnTo>
                        <a:pt x="398" y="473"/>
                      </a:lnTo>
                      <a:lnTo>
                        <a:pt x="404" y="484"/>
                      </a:lnTo>
                      <a:lnTo>
                        <a:pt x="404" y="495"/>
                      </a:lnTo>
                      <a:lnTo>
                        <a:pt x="398" y="495"/>
                      </a:lnTo>
                      <a:lnTo>
                        <a:pt x="394" y="495"/>
                      </a:lnTo>
                      <a:lnTo>
                        <a:pt x="388" y="506"/>
                      </a:lnTo>
                      <a:lnTo>
                        <a:pt x="378" y="517"/>
                      </a:lnTo>
                      <a:lnTo>
                        <a:pt x="374" y="517"/>
                      </a:lnTo>
                      <a:lnTo>
                        <a:pt x="368" y="517"/>
                      </a:lnTo>
                      <a:lnTo>
                        <a:pt x="358" y="528"/>
                      </a:lnTo>
                      <a:lnTo>
                        <a:pt x="354" y="528"/>
                      </a:lnTo>
                      <a:lnTo>
                        <a:pt x="348" y="528"/>
                      </a:lnTo>
                      <a:lnTo>
                        <a:pt x="334" y="523"/>
                      </a:lnTo>
                      <a:lnTo>
                        <a:pt x="328" y="528"/>
                      </a:lnTo>
                      <a:lnTo>
                        <a:pt x="328" y="545"/>
                      </a:lnTo>
                      <a:lnTo>
                        <a:pt x="334" y="545"/>
                      </a:lnTo>
                      <a:lnTo>
                        <a:pt x="338" y="556"/>
                      </a:lnTo>
                      <a:lnTo>
                        <a:pt x="344" y="571"/>
                      </a:lnTo>
                      <a:lnTo>
                        <a:pt x="328" y="582"/>
                      </a:lnTo>
                      <a:lnTo>
                        <a:pt x="323" y="577"/>
                      </a:lnTo>
                      <a:lnTo>
                        <a:pt x="308" y="588"/>
                      </a:lnTo>
                      <a:lnTo>
                        <a:pt x="293" y="599"/>
                      </a:lnTo>
                      <a:lnTo>
                        <a:pt x="297" y="610"/>
                      </a:lnTo>
                      <a:lnTo>
                        <a:pt x="303" y="610"/>
                      </a:lnTo>
                      <a:lnTo>
                        <a:pt x="313" y="621"/>
                      </a:lnTo>
                      <a:lnTo>
                        <a:pt x="318" y="643"/>
                      </a:lnTo>
                      <a:lnTo>
                        <a:pt x="328" y="643"/>
                      </a:lnTo>
                      <a:lnTo>
                        <a:pt x="334" y="637"/>
                      </a:lnTo>
                      <a:lnTo>
                        <a:pt x="348" y="643"/>
                      </a:lnTo>
                      <a:lnTo>
                        <a:pt x="368" y="632"/>
                      </a:lnTo>
                      <a:lnTo>
                        <a:pt x="374" y="637"/>
                      </a:lnTo>
                      <a:lnTo>
                        <a:pt x="398" y="648"/>
                      </a:lnTo>
                      <a:lnTo>
                        <a:pt x="404" y="648"/>
                      </a:lnTo>
                      <a:lnTo>
                        <a:pt x="409" y="654"/>
                      </a:lnTo>
                      <a:lnTo>
                        <a:pt x="414" y="676"/>
                      </a:lnTo>
                      <a:lnTo>
                        <a:pt x="419" y="676"/>
                      </a:lnTo>
                      <a:lnTo>
                        <a:pt x="429" y="691"/>
                      </a:lnTo>
                      <a:lnTo>
                        <a:pt x="439" y="691"/>
                      </a:lnTo>
                      <a:lnTo>
                        <a:pt x="445" y="697"/>
                      </a:lnTo>
                      <a:lnTo>
                        <a:pt x="439" y="730"/>
                      </a:lnTo>
                      <a:lnTo>
                        <a:pt x="449" y="741"/>
                      </a:lnTo>
                      <a:lnTo>
                        <a:pt x="445" y="767"/>
                      </a:lnTo>
                      <a:lnTo>
                        <a:pt x="435" y="774"/>
                      </a:lnTo>
                      <a:lnTo>
                        <a:pt x="435" y="785"/>
                      </a:lnTo>
                      <a:lnTo>
                        <a:pt x="435" y="795"/>
                      </a:lnTo>
                      <a:lnTo>
                        <a:pt x="414" y="795"/>
                      </a:lnTo>
                      <a:lnTo>
                        <a:pt x="404" y="822"/>
                      </a:lnTo>
                      <a:lnTo>
                        <a:pt x="398" y="828"/>
                      </a:lnTo>
                      <a:lnTo>
                        <a:pt x="374" y="839"/>
                      </a:lnTo>
                      <a:lnTo>
                        <a:pt x="368" y="822"/>
                      </a:lnTo>
                      <a:lnTo>
                        <a:pt x="344" y="822"/>
                      </a:lnTo>
                      <a:lnTo>
                        <a:pt x="338" y="817"/>
                      </a:lnTo>
                      <a:lnTo>
                        <a:pt x="313" y="822"/>
                      </a:lnTo>
                      <a:lnTo>
                        <a:pt x="308" y="817"/>
                      </a:lnTo>
                      <a:lnTo>
                        <a:pt x="293" y="811"/>
                      </a:lnTo>
                      <a:lnTo>
                        <a:pt x="287" y="811"/>
                      </a:lnTo>
                      <a:lnTo>
                        <a:pt x="273" y="800"/>
                      </a:lnTo>
                      <a:lnTo>
                        <a:pt x="267" y="800"/>
                      </a:lnTo>
                      <a:lnTo>
                        <a:pt x="257" y="806"/>
                      </a:lnTo>
                      <a:lnTo>
                        <a:pt x="247" y="795"/>
                      </a:lnTo>
                      <a:lnTo>
                        <a:pt x="232" y="806"/>
                      </a:lnTo>
                      <a:lnTo>
                        <a:pt x="227" y="806"/>
                      </a:lnTo>
                      <a:lnTo>
                        <a:pt x="212" y="817"/>
                      </a:lnTo>
                      <a:lnTo>
                        <a:pt x="206" y="822"/>
                      </a:lnTo>
                      <a:lnTo>
                        <a:pt x="196" y="822"/>
                      </a:lnTo>
                      <a:lnTo>
                        <a:pt x="186" y="828"/>
                      </a:lnTo>
                      <a:lnTo>
                        <a:pt x="182" y="833"/>
                      </a:lnTo>
                      <a:lnTo>
                        <a:pt x="162" y="822"/>
                      </a:lnTo>
                      <a:lnTo>
                        <a:pt x="152" y="822"/>
                      </a:lnTo>
                      <a:lnTo>
                        <a:pt x="152" y="817"/>
                      </a:lnTo>
                      <a:lnTo>
                        <a:pt x="152" y="811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  <p:sp>
              <p:nvSpPr>
                <p:cNvPr id="56" name="Freeform 23">
                  <a:extLst>
                    <a:ext uri="{FF2B5EF4-FFF2-40B4-BE49-F238E27FC236}">
                      <a16:creationId xmlns:a16="http://schemas.microsoft.com/office/drawing/2014/main" id="{63DA766D-70E2-4D4B-A8DB-1753C5162B1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3307729" y="2884488"/>
                  <a:ext cx="1079500" cy="674687"/>
                </a:xfrm>
                <a:custGeom>
                  <a:avLst/>
                  <a:gdLst>
                    <a:gd name="T0" fmla="*/ 2147483646 w 633"/>
                    <a:gd name="T1" fmla="*/ 2147483646 h 425"/>
                    <a:gd name="T2" fmla="*/ 2147483646 w 633"/>
                    <a:gd name="T3" fmla="*/ 2147483646 h 425"/>
                    <a:gd name="T4" fmla="*/ 2147483646 w 633"/>
                    <a:gd name="T5" fmla="*/ 2147483646 h 425"/>
                    <a:gd name="T6" fmla="*/ 2147483646 w 633"/>
                    <a:gd name="T7" fmla="*/ 2147483646 h 425"/>
                    <a:gd name="T8" fmla="*/ 2147483646 w 633"/>
                    <a:gd name="T9" fmla="*/ 2147483646 h 425"/>
                    <a:gd name="T10" fmla="*/ 2147483646 w 633"/>
                    <a:gd name="T11" fmla="*/ 2147483646 h 425"/>
                    <a:gd name="T12" fmla="*/ 2147483646 w 633"/>
                    <a:gd name="T13" fmla="*/ 2147483646 h 425"/>
                    <a:gd name="T14" fmla="*/ 2147483646 w 633"/>
                    <a:gd name="T15" fmla="*/ 2147483646 h 425"/>
                    <a:gd name="T16" fmla="*/ 2147483646 w 633"/>
                    <a:gd name="T17" fmla="*/ 2147483646 h 425"/>
                    <a:gd name="T18" fmla="*/ 2147483646 w 633"/>
                    <a:gd name="T19" fmla="*/ 2147483646 h 425"/>
                    <a:gd name="T20" fmla="*/ 2147483646 w 633"/>
                    <a:gd name="T21" fmla="*/ 2147483646 h 425"/>
                    <a:gd name="T22" fmla="*/ 2147483646 w 633"/>
                    <a:gd name="T23" fmla="*/ 2147483646 h 425"/>
                    <a:gd name="T24" fmla="*/ 2147483646 w 633"/>
                    <a:gd name="T25" fmla="*/ 2147483646 h 425"/>
                    <a:gd name="T26" fmla="*/ 2147483646 w 633"/>
                    <a:gd name="T27" fmla="*/ 2147483646 h 425"/>
                    <a:gd name="T28" fmla="*/ 2147483646 w 633"/>
                    <a:gd name="T29" fmla="*/ 2147483646 h 425"/>
                    <a:gd name="T30" fmla="*/ 2147483646 w 633"/>
                    <a:gd name="T31" fmla="*/ 2147483646 h 425"/>
                    <a:gd name="T32" fmla="*/ 2147483646 w 633"/>
                    <a:gd name="T33" fmla="*/ 2147483646 h 425"/>
                    <a:gd name="T34" fmla="*/ 2147483646 w 633"/>
                    <a:gd name="T35" fmla="*/ 2147483646 h 425"/>
                    <a:gd name="T36" fmla="*/ 2147483646 w 633"/>
                    <a:gd name="T37" fmla="*/ 2147483646 h 425"/>
                    <a:gd name="T38" fmla="*/ 2147483646 w 633"/>
                    <a:gd name="T39" fmla="*/ 2147483646 h 425"/>
                    <a:gd name="T40" fmla="*/ 2147483646 w 633"/>
                    <a:gd name="T41" fmla="*/ 2147483646 h 425"/>
                    <a:gd name="T42" fmla="*/ 2147483646 w 633"/>
                    <a:gd name="T43" fmla="*/ 2147483646 h 425"/>
                    <a:gd name="T44" fmla="*/ 2147483646 w 633"/>
                    <a:gd name="T45" fmla="*/ 2147483646 h 425"/>
                    <a:gd name="T46" fmla="*/ 2147483646 w 633"/>
                    <a:gd name="T47" fmla="*/ 2147483646 h 425"/>
                    <a:gd name="T48" fmla="*/ 2147483646 w 633"/>
                    <a:gd name="T49" fmla="*/ 2147483646 h 425"/>
                    <a:gd name="T50" fmla="*/ 2147483646 w 633"/>
                    <a:gd name="T51" fmla="*/ 2147483646 h 425"/>
                    <a:gd name="T52" fmla="*/ 2147483646 w 633"/>
                    <a:gd name="T53" fmla="*/ 2147483646 h 425"/>
                    <a:gd name="T54" fmla="*/ 2147483646 w 633"/>
                    <a:gd name="T55" fmla="*/ 2147483646 h 425"/>
                    <a:gd name="T56" fmla="*/ 2147483646 w 633"/>
                    <a:gd name="T57" fmla="*/ 2147483646 h 425"/>
                    <a:gd name="T58" fmla="*/ 2147483646 w 633"/>
                    <a:gd name="T59" fmla="*/ 0 h 425"/>
                    <a:gd name="T60" fmla="*/ 2147483646 w 633"/>
                    <a:gd name="T61" fmla="*/ 2147483646 h 425"/>
                    <a:gd name="T62" fmla="*/ 2147483646 w 633"/>
                    <a:gd name="T63" fmla="*/ 2147483646 h 425"/>
                    <a:gd name="T64" fmla="*/ 2147483646 w 633"/>
                    <a:gd name="T65" fmla="*/ 2147483646 h 425"/>
                    <a:gd name="T66" fmla="*/ 2147483646 w 633"/>
                    <a:gd name="T67" fmla="*/ 2147483646 h 425"/>
                    <a:gd name="T68" fmla="*/ 2147483646 w 633"/>
                    <a:gd name="T69" fmla="*/ 2147483646 h 425"/>
                    <a:gd name="T70" fmla="*/ 2147483646 w 633"/>
                    <a:gd name="T71" fmla="*/ 2147483646 h 425"/>
                    <a:gd name="T72" fmla="*/ 2147483646 w 633"/>
                    <a:gd name="T73" fmla="*/ 2147483646 h 425"/>
                    <a:gd name="T74" fmla="*/ 2147483646 w 633"/>
                    <a:gd name="T75" fmla="*/ 2147483646 h 425"/>
                    <a:gd name="T76" fmla="*/ 2147483646 w 633"/>
                    <a:gd name="T77" fmla="*/ 2147483646 h 425"/>
                    <a:gd name="T78" fmla="*/ 2147483646 w 633"/>
                    <a:gd name="T79" fmla="*/ 2147483646 h 425"/>
                    <a:gd name="T80" fmla="*/ 2147483646 w 633"/>
                    <a:gd name="T81" fmla="*/ 2147483646 h 425"/>
                    <a:gd name="T82" fmla="*/ 2147483646 w 633"/>
                    <a:gd name="T83" fmla="*/ 2147483646 h 425"/>
                    <a:gd name="T84" fmla="*/ 2147483646 w 633"/>
                    <a:gd name="T85" fmla="*/ 2147483646 h 425"/>
                    <a:gd name="T86" fmla="*/ 2147483646 w 633"/>
                    <a:gd name="T87" fmla="*/ 2147483646 h 425"/>
                    <a:gd name="T88" fmla="*/ 2147483646 w 633"/>
                    <a:gd name="T89" fmla="*/ 2147483646 h 425"/>
                    <a:gd name="T90" fmla="*/ 2147483646 w 633"/>
                    <a:gd name="T91" fmla="*/ 2147483646 h 425"/>
                    <a:gd name="T92" fmla="*/ 2147483646 w 633"/>
                    <a:gd name="T93" fmla="*/ 2147483646 h 425"/>
                    <a:gd name="T94" fmla="*/ 2147483646 w 633"/>
                    <a:gd name="T95" fmla="*/ 2147483646 h 425"/>
                    <a:gd name="T96" fmla="*/ 2147483646 w 633"/>
                    <a:gd name="T97" fmla="*/ 2147483646 h 425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633" h="425">
                      <a:moveTo>
                        <a:pt x="243" y="365"/>
                      </a:moveTo>
                      <a:lnTo>
                        <a:pt x="243" y="365"/>
                      </a:lnTo>
                      <a:lnTo>
                        <a:pt x="237" y="370"/>
                      </a:lnTo>
                      <a:lnTo>
                        <a:pt x="233" y="381"/>
                      </a:lnTo>
                      <a:lnTo>
                        <a:pt x="223" y="376"/>
                      </a:lnTo>
                      <a:lnTo>
                        <a:pt x="217" y="376"/>
                      </a:lnTo>
                      <a:lnTo>
                        <a:pt x="207" y="381"/>
                      </a:lnTo>
                      <a:lnTo>
                        <a:pt x="202" y="376"/>
                      </a:lnTo>
                      <a:lnTo>
                        <a:pt x="176" y="376"/>
                      </a:lnTo>
                      <a:lnTo>
                        <a:pt x="176" y="387"/>
                      </a:lnTo>
                      <a:lnTo>
                        <a:pt x="172" y="391"/>
                      </a:lnTo>
                      <a:lnTo>
                        <a:pt x="166" y="402"/>
                      </a:lnTo>
                      <a:lnTo>
                        <a:pt x="146" y="387"/>
                      </a:lnTo>
                      <a:lnTo>
                        <a:pt x="136" y="391"/>
                      </a:lnTo>
                      <a:lnTo>
                        <a:pt x="142" y="402"/>
                      </a:lnTo>
                      <a:lnTo>
                        <a:pt x="136" y="413"/>
                      </a:lnTo>
                      <a:lnTo>
                        <a:pt x="132" y="424"/>
                      </a:lnTo>
                      <a:lnTo>
                        <a:pt x="116" y="419"/>
                      </a:lnTo>
                      <a:lnTo>
                        <a:pt x="111" y="413"/>
                      </a:lnTo>
                      <a:lnTo>
                        <a:pt x="106" y="413"/>
                      </a:lnTo>
                      <a:lnTo>
                        <a:pt x="81" y="402"/>
                      </a:lnTo>
                      <a:lnTo>
                        <a:pt x="75" y="398"/>
                      </a:lnTo>
                      <a:lnTo>
                        <a:pt x="55" y="408"/>
                      </a:lnTo>
                      <a:lnTo>
                        <a:pt x="40" y="402"/>
                      </a:lnTo>
                      <a:lnTo>
                        <a:pt x="35" y="408"/>
                      </a:lnTo>
                      <a:lnTo>
                        <a:pt x="25" y="408"/>
                      </a:lnTo>
                      <a:lnTo>
                        <a:pt x="20" y="387"/>
                      </a:lnTo>
                      <a:lnTo>
                        <a:pt x="10" y="376"/>
                      </a:lnTo>
                      <a:lnTo>
                        <a:pt x="4" y="376"/>
                      </a:lnTo>
                      <a:lnTo>
                        <a:pt x="0" y="365"/>
                      </a:lnTo>
                      <a:lnTo>
                        <a:pt x="14" y="354"/>
                      </a:lnTo>
                      <a:lnTo>
                        <a:pt x="30" y="343"/>
                      </a:lnTo>
                      <a:lnTo>
                        <a:pt x="35" y="348"/>
                      </a:lnTo>
                      <a:lnTo>
                        <a:pt x="51" y="337"/>
                      </a:lnTo>
                      <a:lnTo>
                        <a:pt x="45" y="321"/>
                      </a:lnTo>
                      <a:lnTo>
                        <a:pt x="40" y="311"/>
                      </a:lnTo>
                      <a:lnTo>
                        <a:pt x="35" y="311"/>
                      </a:lnTo>
                      <a:lnTo>
                        <a:pt x="35" y="294"/>
                      </a:lnTo>
                      <a:lnTo>
                        <a:pt x="40" y="289"/>
                      </a:lnTo>
                      <a:lnTo>
                        <a:pt x="55" y="294"/>
                      </a:lnTo>
                      <a:lnTo>
                        <a:pt x="61" y="294"/>
                      </a:lnTo>
                      <a:lnTo>
                        <a:pt x="65" y="294"/>
                      </a:lnTo>
                      <a:lnTo>
                        <a:pt x="75" y="283"/>
                      </a:lnTo>
                      <a:lnTo>
                        <a:pt x="81" y="283"/>
                      </a:lnTo>
                      <a:lnTo>
                        <a:pt x="85" y="283"/>
                      </a:lnTo>
                      <a:lnTo>
                        <a:pt x="95" y="272"/>
                      </a:lnTo>
                      <a:lnTo>
                        <a:pt x="101" y="261"/>
                      </a:lnTo>
                      <a:lnTo>
                        <a:pt x="106" y="261"/>
                      </a:lnTo>
                      <a:lnTo>
                        <a:pt x="111" y="261"/>
                      </a:lnTo>
                      <a:lnTo>
                        <a:pt x="111" y="250"/>
                      </a:lnTo>
                      <a:lnTo>
                        <a:pt x="106" y="239"/>
                      </a:lnTo>
                      <a:lnTo>
                        <a:pt x="111" y="228"/>
                      </a:lnTo>
                      <a:lnTo>
                        <a:pt x="106" y="224"/>
                      </a:lnTo>
                      <a:lnTo>
                        <a:pt x="116" y="213"/>
                      </a:lnTo>
                      <a:lnTo>
                        <a:pt x="111" y="202"/>
                      </a:lnTo>
                      <a:lnTo>
                        <a:pt x="121" y="196"/>
                      </a:lnTo>
                      <a:lnTo>
                        <a:pt x="111" y="180"/>
                      </a:lnTo>
                      <a:lnTo>
                        <a:pt x="95" y="174"/>
                      </a:lnTo>
                      <a:lnTo>
                        <a:pt x="101" y="158"/>
                      </a:lnTo>
                      <a:lnTo>
                        <a:pt x="95" y="152"/>
                      </a:lnTo>
                      <a:lnTo>
                        <a:pt x="111" y="137"/>
                      </a:lnTo>
                      <a:lnTo>
                        <a:pt x="101" y="126"/>
                      </a:lnTo>
                      <a:lnTo>
                        <a:pt x="81" y="126"/>
                      </a:lnTo>
                      <a:lnTo>
                        <a:pt x="81" y="120"/>
                      </a:lnTo>
                      <a:lnTo>
                        <a:pt x="71" y="126"/>
                      </a:lnTo>
                      <a:lnTo>
                        <a:pt x="65" y="130"/>
                      </a:lnTo>
                      <a:lnTo>
                        <a:pt x="55" y="137"/>
                      </a:lnTo>
                      <a:lnTo>
                        <a:pt x="55" y="115"/>
                      </a:lnTo>
                      <a:lnTo>
                        <a:pt x="51" y="115"/>
                      </a:lnTo>
                      <a:lnTo>
                        <a:pt x="35" y="104"/>
                      </a:lnTo>
                      <a:lnTo>
                        <a:pt x="30" y="104"/>
                      </a:lnTo>
                      <a:lnTo>
                        <a:pt x="20" y="98"/>
                      </a:lnTo>
                      <a:lnTo>
                        <a:pt x="25" y="71"/>
                      </a:lnTo>
                      <a:lnTo>
                        <a:pt x="20" y="71"/>
                      </a:lnTo>
                      <a:lnTo>
                        <a:pt x="20" y="43"/>
                      </a:lnTo>
                      <a:lnTo>
                        <a:pt x="14" y="33"/>
                      </a:lnTo>
                      <a:lnTo>
                        <a:pt x="14" y="28"/>
                      </a:lnTo>
                      <a:lnTo>
                        <a:pt x="20" y="33"/>
                      </a:lnTo>
                      <a:lnTo>
                        <a:pt x="20" y="22"/>
                      </a:lnTo>
                      <a:lnTo>
                        <a:pt x="35" y="6"/>
                      </a:lnTo>
                      <a:lnTo>
                        <a:pt x="40" y="0"/>
                      </a:lnTo>
                      <a:lnTo>
                        <a:pt x="71" y="0"/>
                      </a:lnTo>
                      <a:lnTo>
                        <a:pt x="95" y="6"/>
                      </a:lnTo>
                      <a:lnTo>
                        <a:pt x="101" y="6"/>
                      </a:lnTo>
                      <a:lnTo>
                        <a:pt x="126" y="17"/>
                      </a:lnTo>
                      <a:lnTo>
                        <a:pt x="136" y="22"/>
                      </a:lnTo>
                      <a:lnTo>
                        <a:pt x="142" y="22"/>
                      </a:lnTo>
                      <a:lnTo>
                        <a:pt x="162" y="28"/>
                      </a:lnTo>
                      <a:lnTo>
                        <a:pt x="182" y="39"/>
                      </a:lnTo>
                      <a:lnTo>
                        <a:pt x="197" y="39"/>
                      </a:lnTo>
                      <a:lnTo>
                        <a:pt x="207" y="39"/>
                      </a:lnTo>
                      <a:lnTo>
                        <a:pt x="213" y="39"/>
                      </a:lnTo>
                      <a:lnTo>
                        <a:pt x="223" y="39"/>
                      </a:lnTo>
                      <a:lnTo>
                        <a:pt x="233" y="39"/>
                      </a:lnTo>
                      <a:lnTo>
                        <a:pt x="247" y="39"/>
                      </a:lnTo>
                      <a:lnTo>
                        <a:pt x="273" y="39"/>
                      </a:lnTo>
                      <a:lnTo>
                        <a:pt x="283" y="39"/>
                      </a:lnTo>
                      <a:lnTo>
                        <a:pt x="298" y="43"/>
                      </a:lnTo>
                      <a:lnTo>
                        <a:pt x="304" y="50"/>
                      </a:lnTo>
                      <a:lnTo>
                        <a:pt x="314" y="54"/>
                      </a:lnTo>
                      <a:lnTo>
                        <a:pt x="324" y="61"/>
                      </a:lnTo>
                      <a:lnTo>
                        <a:pt x="334" y="65"/>
                      </a:lnTo>
                      <a:lnTo>
                        <a:pt x="354" y="76"/>
                      </a:lnTo>
                      <a:lnTo>
                        <a:pt x="364" y="82"/>
                      </a:lnTo>
                      <a:lnTo>
                        <a:pt x="375" y="82"/>
                      </a:lnTo>
                      <a:lnTo>
                        <a:pt x="399" y="76"/>
                      </a:lnTo>
                      <a:lnTo>
                        <a:pt x="419" y="71"/>
                      </a:lnTo>
                      <a:lnTo>
                        <a:pt x="440" y="65"/>
                      </a:lnTo>
                      <a:lnTo>
                        <a:pt x="450" y="61"/>
                      </a:lnTo>
                      <a:lnTo>
                        <a:pt x="460" y="54"/>
                      </a:lnTo>
                      <a:lnTo>
                        <a:pt x="466" y="50"/>
                      </a:lnTo>
                      <a:lnTo>
                        <a:pt x="470" y="43"/>
                      </a:lnTo>
                      <a:lnTo>
                        <a:pt x="486" y="28"/>
                      </a:lnTo>
                      <a:lnTo>
                        <a:pt x="500" y="17"/>
                      </a:lnTo>
                      <a:lnTo>
                        <a:pt x="511" y="11"/>
                      </a:lnTo>
                      <a:lnTo>
                        <a:pt x="526" y="6"/>
                      </a:lnTo>
                      <a:lnTo>
                        <a:pt x="541" y="6"/>
                      </a:lnTo>
                      <a:lnTo>
                        <a:pt x="557" y="0"/>
                      </a:lnTo>
                      <a:lnTo>
                        <a:pt x="577" y="0"/>
                      </a:lnTo>
                      <a:lnTo>
                        <a:pt x="587" y="0"/>
                      </a:lnTo>
                      <a:lnTo>
                        <a:pt x="581" y="17"/>
                      </a:lnTo>
                      <a:lnTo>
                        <a:pt x="587" y="22"/>
                      </a:lnTo>
                      <a:lnTo>
                        <a:pt x="581" y="39"/>
                      </a:lnTo>
                      <a:lnTo>
                        <a:pt x="581" y="50"/>
                      </a:lnTo>
                      <a:lnTo>
                        <a:pt x="592" y="54"/>
                      </a:lnTo>
                      <a:lnTo>
                        <a:pt x="597" y="76"/>
                      </a:lnTo>
                      <a:lnTo>
                        <a:pt x="592" y="82"/>
                      </a:lnTo>
                      <a:lnTo>
                        <a:pt x="592" y="93"/>
                      </a:lnTo>
                      <a:lnTo>
                        <a:pt x="607" y="104"/>
                      </a:lnTo>
                      <a:lnTo>
                        <a:pt x="607" y="109"/>
                      </a:lnTo>
                      <a:lnTo>
                        <a:pt x="597" y="120"/>
                      </a:lnTo>
                      <a:lnTo>
                        <a:pt x="602" y="126"/>
                      </a:lnTo>
                      <a:lnTo>
                        <a:pt x="602" y="137"/>
                      </a:lnTo>
                      <a:lnTo>
                        <a:pt x="607" y="141"/>
                      </a:lnTo>
                      <a:lnTo>
                        <a:pt x="612" y="148"/>
                      </a:lnTo>
                      <a:lnTo>
                        <a:pt x="612" y="163"/>
                      </a:lnTo>
                      <a:lnTo>
                        <a:pt x="618" y="169"/>
                      </a:lnTo>
                      <a:lnTo>
                        <a:pt x="612" y="185"/>
                      </a:lnTo>
                      <a:lnTo>
                        <a:pt x="618" y="185"/>
                      </a:lnTo>
                      <a:lnTo>
                        <a:pt x="632" y="196"/>
                      </a:lnTo>
                      <a:lnTo>
                        <a:pt x="632" y="202"/>
                      </a:lnTo>
                      <a:lnTo>
                        <a:pt x="618" y="202"/>
                      </a:lnTo>
                      <a:lnTo>
                        <a:pt x="618" y="224"/>
                      </a:lnTo>
                      <a:lnTo>
                        <a:pt x="622" y="235"/>
                      </a:lnTo>
                      <a:lnTo>
                        <a:pt x="612" y="245"/>
                      </a:lnTo>
                      <a:lnTo>
                        <a:pt x="612" y="256"/>
                      </a:lnTo>
                      <a:lnTo>
                        <a:pt x="622" y="261"/>
                      </a:lnTo>
                      <a:lnTo>
                        <a:pt x="632" y="261"/>
                      </a:lnTo>
                      <a:lnTo>
                        <a:pt x="632" y="283"/>
                      </a:lnTo>
                      <a:lnTo>
                        <a:pt x="632" y="304"/>
                      </a:lnTo>
                      <a:lnTo>
                        <a:pt x="618" y="311"/>
                      </a:lnTo>
                      <a:lnTo>
                        <a:pt x="612" y="304"/>
                      </a:lnTo>
                      <a:lnTo>
                        <a:pt x="597" y="315"/>
                      </a:lnTo>
                      <a:lnTo>
                        <a:pt x="592" y="311"/>
                      </a:lnTo>
                      <a:lnTo>
                        <a:pt x="577" y="311"/>
                      </a:lnTo>
                      <a:lnTo>
                        <a:pt x="577" y="304"/>
                      </a:lnTo>
                      <a:lnTo>
                        <a:pt x="557" y="304"/>
                      </a:lnTo>
                      <a:lnTo>
                        <a:pt x="551" y="311"/>
                      </a:lnTo>
                      <a:lnTo>
                        <a:pt x="551" y="321"/>
                      </a:lnTo>
                      <a:lnTo>
                        <a:pt x="541" y="315"/>
                      </a:lnTo>
                      <a:lnTo>
                        <a:pt x="526" y="332"/>
                      </a:lnTo>
                      <a:lnTo>
                        <a:pt x="516" y="315"/>
                      </a:lnTo>
                      <a:lnTo>
                        <a:pt x="500" y="326"/>
                      </a:lnTo>
                      <a:lnTo>
                        <a:pt x="486" y="321"/>
                      </a:lnTo>
                      <a:lnTo>
                        <a:pt x="480" y="321"/>
                      </a:lnTo>
                      <a:lnTo>
                        <a:pt x="476" y="321"/>
                      </a:lnTo>
                      <a:lnTo>
                        <a:pt x="470" y="326"/>
                      </a:lnTo>
                      <a:lnTo>
                        <a:pt x="460" y="337"/>
                      </a:lnTo>
                      <a:lnTo>
                        <a:pt x="456" y="354"/>
                      </a:lnTo>
                      <a:lnTo>
                        <a:pt x="460" y="359"/>
                      </a:lnTo>
                      <a:lnTo>
                        <a:pt x="456" y="359"/>
                      </a:lnTo>
                      <a:lnTo>
                        <a:pt x="450" y="365"/>
                      </a:lnTo>
                      <a:lnTo>
                        <a:pt x="440" y="365"/>
                      </a:lnTo>
                      <a:lnTo>
                        <a:pt x="435" y="365"/>
                      </a:lnTo>
                      <a:lnTo>
                        <a:pt x="430" y="376"/>
                      </a:lnTo>
                      <a:lnTo>
                        <a:pt x="419" y="376"/>
                      </a:lnTo>
                      <a:lnTo>
                        <a:pt x="415" y="381"/>
                      </a:lnTo>
                      <a:lnTo>
                        <a:pt x="399" y="370"/>
                      </a:lnTo>
                      <a:lnTo>
                        <a:pt x="389" y="376"/>
                      </a:lnTo>
                      <a:lnTo>
                        <a:pt x="385" y="376"/>
                      </a:lnTo>
                      <a:lnTo>
                        <a:pt x="369" y="381"/>
                      </a:lnTo>
                      <a:lnTo>
                        <a:pt x="354" y="381"/>
                      </a:lnTo>
                      <a:lnTo>
                        <a:pt x="344" y="387"/>
                      </a:lnTo>
                      <a:lnTo>
                        <a:pt x="338" y="376"/>
                      </a:lnTo>
                      <a:lnTo>
                        <a:pt x="328" y="365"/>
                      </a:lnTo>
                      <a:lnTo>
                        <a:pt x="324" y="370"/>
                      </a:lnTo>
                      <a:lnTo>
                        <a:pt x="324" y="381"/>
                      </a:lnTo>
                      <a:lnTo>
                        <a:pt x="318" y="387"/>
                      </a:lnTo>
                      <a:lnTo>
                        <a:pt x="314" y="387"/>
                      </a:lnTo>
                      <a:lnTo>
                        <a:pt x="314" y="376"/>
                      </a:lnTo>
                      <a:lnTo>
                        <a:pt x="304" y="370"/>
                      </a:lnTo>
                      <a:lnTo>
                        <a:pt x="304" y="365"/>
                      </a:lnTo>
                      <a:lnTo>
                        <a:pt x="288" y="365"/>
                      </a:lnTo>
                      <a:lnTo>
                        <a:pt x="283" y="348"/>
                      </a:lnTo>
                      <a:lnTo>
                        <a:pt x="268" y="348"/>
                      </a:lnTo>
                      <a:lnTo>
                        <a:pt x="263" y="354"/>
                      </a:lnTo>
                      <a:lnTo>
                        <a:pt x="253" y="370"/>
                      </a:lnTo>
                      <a:lnTo>
                        <a:pt x="243" y="365"/>
                      </a:lnTo>
                    </a:path>
                  </a:pathLst>
                </a:custGeom>
                <a:solidFill>
                  <a:srgbClr val="CBD9EB"/>
                </a:solidFill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  <p:sp>
              <p:nvSpPr>
                <p:cNvPr id="58" name="Freeform 36">
                  <a:extLst>
                    <a:ext uri="{FF2B5EF4-FFF2-40B4-BE49-F238E27FC236}">
                      <a16:creationId xmlns:a16="http://schemas.microsoft.com/office/drawing/2014/main" id="{AF473DB0-282A-4043-8B97-3E81B8D34A9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4296742" y="2827338"/>
                  <a:ext cx="1016000" cy="871537"/>
                </a:xfrm>
                <a:custGeom>
                  <a:avLst/>
                  <a:gdLst>
                    <a:gd name="T0" fmla="*/ 2147483646 w 596"/>
                    <a:gd name="T1" fmla="*/ 2147483646 h 549"/>
                    <a:gd name="T2" fmla="*/ 2147483646 w 596"/>
                    <a:gd name="T3" fmla="*/ 2147483646 h 549"/>
                    <a:gd name="T4" fmla="*/ 2147483646 w 596"/>
                    <a:gd name="T5" fmla="*/ 2147483646 h 549"/>
                    <a:gd name="T6" fmla="*/ 2147483646 w 596"/>
                    <a:gd name="T7" fmla="*/ 2147483646 h 549"/>
                    <a:gd name="T8" fmla="*/ 2147483646 w 596"/>
                    <a:gd name="T9" fmla="*/ 2147483646 h 549"/>
                    <a:gd name="T10" fmla="*/ 2147483646 w 596"/>
                    <a:gd name="T11" fmla="*/ 2147483646 h 549"/>
                    <a:gd name="T12" fmla="*/ 2147483646 w 596"/>
                    <a:gd name="T13" fmla="*/ 2147483646 h 549"/>
                    <a:gd name="T14" fmla="*/ 2147483646 w 596"/>
                    <a:gd name="T15" fmla="*/ 2147483646 h 549"/>
                    <a:gd name="T16" fmla="*/ 2147483646 w 596"/>
                    <a:gd name="T17" fmla="*/ 2147483646 h 549"/>
                    <a:gd name="T18" fmla="*/ 2147483646 w 596"/>
                    <a:gd name="T19" fmla="*/ 2147483646 h 549"/>
                    <a:gd name="T20" fmla="*/ 2147483646 w 596"/>
                    <a:gd name="T21" fmla="*/ 2147483646 h 549"/>
                    <a:gd name="T22" fmla="*/ 2147483646 w 596"/>
                    <a:gd name="T23" fmla="*/ 2147483646 h 549"/>
                    <a:gd name="T24" fmla="*/ 2147483646 w 596"/>
                    <a:gd name="T25" fmla="*/ 2147483646 h 549"/>
                    <a:gd name="T26" fmla="*/ 2147483646 w 596"/>
                    <a:gd name="T27" fmla="*/ 2147483646 h 549"/>
                    <a:gd name="T28" fmla="*/ 2147483646 w 596"/>
                    <a:gd name="T29" fmla="*/ 2147483646 h 549"/>
                    <a:gd name="T30" fmla="*/ 2147483646 w 596"/>
                    <a:gd name="T31" fmla="*/ 2147483646 h 549"/>
                    <a:gd name="T32" fmla="*/ 2147483646 w 596"/>
                    <a:gd name="T33" fmla="*/ 2147483646 h 549"/>
                    <a:gd name="T34" fmla="*/ 2147483646 w 596"/>
                    <a:gd name="T35" fmla="*/ 2147483646 h 549"/>
                    <a:gd name="T36" fmla="*/ 2147483646 w 596"/>
                    <a:gd name="T37" fmla="*/ 2147483646 h 549"/>
                    <a:gd name="T38" fmla="*/ 2147483646 w 596"/>
                    <a:gd name="T39" fmla="*/ 2147483646 h 549"/>
                    <a:gd name="T40" fmla="*/ 2147483646 w 596"/>
                    <a:gd name="T41" fmla="*/ 2147483646 h 549"/>
                    <a:gd name="T42" fmla="*/ 2147483646 w 596"/>
                    <a:gd name="T43" fmla="*/ 2147483646 h 549"/>
                    <a:gd name="T44" fmla="*/ 2147483646 w 596"/>
                    <a:gd name="T45" fmla="*/ 2147483646 h 549"/>
                    <a:gd name="T46" fmla="*/ 2147483646 w 596"/>
                    <a:gd name="T47" fmla="*/ 2147483646 h 549"/>
                    <a:gd name="T48" fmla="*/ 2147483646 w 596"/>
                    <a:gd name="T49" fmla="*/ 2147483646 h 549"/>
                    <a:gd name="T50" fmla="*/ 2147483646 w 596"/>
                    <a:gd name="T51" fmla="*/ 2147483646 h 549"/>
                    <a:gd name="T52" fmla="*/ 2147483646 w 596"/>
                    <a:gd name="T53" fmla="*/ 2147483646 h 549"/>
                    <a:gd name="T54" fmla="*/ 2147483646 w 596"/>
                    <a:gd name="T55" fmla="*/ 2147483646 h 549"/>
                    <a:gd name="T56" fmla="*/ 2147483646 w 596"/>
                    <a:gd name="T57" fmla="*/ 2147483646 h 549"/>
                    <a:gd name="T58" fmla="*/ 2147483646 w 596"/>
                    <a:gd name="T59" fmla="*/ 2147483646 h 549"/>
                    <a:gd name="T60" fmla="*/ 2147483646 w 596"/>
                    <a:gd name="T61" fmla="*/ 2147483646 h 549"/>
                    <a:gd name="T62" fmla="*/ 2147483646 w 596"/>
                    <a:gd name="T63" fmla="*/ 2147483646 h 549"/>
                    <a:gd name="T64" fmla="*/ 2147483646 w 596"/>
                    <a:gd name="T65" fmla="*/ 2147483646 h 549"/>
                    <a:gd name="T66" fmla="*/ 2147483646 w 596"/>
                    <a:gd name="T67" fmla="*/ 2147483646 h 549"/>
                    <a:gd name="T68" fmla="*/ 2147483646 w 596"/>
                    <a:gd name="T69" fmla="*/ 2147483646 h 549"/>
                    <a:gd name="T70" fmla="*/ 0 w 596"/>
                    <a:gd name="T71" fmla="*/ 2147483646 h 549"/>
                    <a:gd name="T72" fmla="*/ 2147483646 w 596"/>
                    <a:gd name="T73" fmla="*/ 2147483646 h 549"/>
                    <a:gd name="T74" fmla="*/ 2147483646 w 596"/>
                    <a:gd name="T75" fmla="*/ 2147483646 h 549"/>
                    <a:gd name="T76" fmla="*/ 2147483646 w 596"/>
                    <a:gd name="T77" fmla="*/ 0 h 549"/>
                    <a:gd name="T78" fmla="*/ 2147483646 w 596"/>
                    <a:gd name="T79" fmla="*/ 2147483646 h 549"/>
                    <a:gd name="T80" fmla="*/ 2147483646 w 596"/>
                    <a:gd name="T81" fmla="*/ 2147483646 h 549"/>
                    <a:gd name="T82" fmla="*/ 2147483646 w 596"/>
                    <a:gd name="T83" fmla="*/ 2147483646 h 549"/>
                    <a:gd name="T84" fmla="*/ 2147483646 w 596"/>
                    <a:gd name="T85" fmla="*/ 2147483646 h 549"/>
                    <a:gd name="T86" fmla="*/ 2147483646 w 596"/>
                    <a:gd name="T87" fmla="*/ 2147483646 h 549"/>
                    <a:gd name="T88" fmla="*/ 2147483646 w 596"/>
                    <a:gd name="T89" fmla="*/ 2147483646 h 549"/>
                    <a:gd name="T90" fmla="*/ 2147483646 w 596"/>
                    <a:gd name="T91" fmla="*/ 2147483646 h 549"/>
                    <a:gd name="T92" fmla="*/ 2147483646 w 596"/>
                    <a:gd name="T93" fmla="*/ 2147483646 h 549"/>
                    <a:gd name="T94" fmla="*/ 2147483646 w 596"/>
                    <a:gd name="T95" fmla="*/ 2147483646 h 549"/>
                    <a:gd name="T96" fmla="*/ 2147483646 w 596"/>
                    <a:gd name="T97" fmla="*/ 2147483646 h 549"/>
                    <a:gd name="T98" fmla="*/ 2147483646 w 596"/>
                    <a:gd name="T99" fmla="*/ 2147483646 h 549"/>
                    <a:gd name="T100" fmla="*/ 2147483646 w 596"/>
                    <a:gd name="T101" fmla="*/ 2147483646 h 549"/>
                    <a:gd name="T102" fmla="*/ 2147483646 w 596"/>
                    <a:gd name="T103" fmla="*/ 2147483646 h 549"/>
                    <a:gd name="T104" fmla="*/ 2147483646 w 596"/>
                    <a:gd name="T105" fmla="*/ 2147483646 h 549"/>
                    <a:gd name="T106" fmla="*/ 2147483646 w 596"/>
                    <a:gd name="T107" fmla="*/ 2147483646 h 549"/>
                    <a:gd name="T108" fmla="*/ 2147483646 w 596"/>
                    <a:gd name="T109" fmla="*/ 2147483646 h 549"/>
                    <a:gd name="T110" fmla="*/ 2147483646 w 596"/>
                    <a:gd name="T111" fmla="*/ 2147483646 h 549"/>
                    <a:gd name="T112" fmla="*/ 2147483646 w 596"/>
                    <a:gd name="T113" fmla="*/ 2147483646 h 549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</a:gdLst>
                  <a:ahLst/>
                  <a:cxnLst>
                    <a:cxn ang="T114">
                      <a:pos x="T0" y="T1"/>
                    </a:cxn>
                    <a:cxn ang="T115">
                      <a:pos x="T2" y="T3"/>
                    </a:cxn>
                    <a:cxn ang="T116">
                      <a:pos x="T4" y="T5"/>
                    </a:cxn>
                    <a:cxn ang="T117">
                      <a:pos x="T6" y="T7"/>
                    </a:cxn>
                    <a:cxn ang="T118">
                      <a:pos x="T8" y="T9"/>
                    </a:cxn>
                    <a:cxn ang="T119">
                      <a:pos x="T10" y="T11"/>
                    </a:cxn>
                    <a:cxn ang="T120">
                      <a:pos x="T12" y="T13"/>
                    </a:cxn>
                    <a:cxn ang="T121">
                      <a:pos x="T14" y="T15"/>
                    </a:cxn>
                    <a:cxn ang="T122">
                      <a:pos x="T16" y="T17"/>
                    </a:cxn>
                    <a:cxn ang="T123">
                      <a:pos x="T18" y="T19"/>
                    </a:cxn>
                    <a:cxn ang="T124">
                      <a:pos x="T20" y="T21"/>
                    </a:cxn>
                    <a:cxn ang="T125">
                      <a:pos x="T22" y="T23"/>
                    </a:cxn>
                    <a:cxn ang="T126">
                      <a:pos x="T24" y="T25"/>
                    </a:cxn>
                    <a:cxn ang="T127">
                      <a:pos x="T26" y="T27"/>
                    </a:cxn>
                    <a:cxn ang="T128">
                      <a:pos x="T28" y="T29"/>
                    </a:cxn>
                    <a:cxn ang="T129">
                      <a:pos x="T30" y="T31"/>
                    </a:cxn>
                    <a:cxn ang="T130">
                      <a:pos x="T32" y="T33"/>
                    </a:cxn>
                    <a:cxn ang="T131">
                      <a:pos x="T34" y="T35"/>
                    </a:cxn>
                    <a:cxn ang="T132">
                      <a:pos x="T36" y="T37"/>
                    </a:cxn>
                    <a:cxn ang="T133">
                      <a:pos x="T38" y="T39"/>
                    </a:cxn>
                    <a:cxn ang="T134">
                      <a:pos x="T40" y="T41"/>
                    </a:cxn>
                    <a:cxn ang="T135">
                      <a:pos x="T42" y="T43"/>
                    </a:cxn>
                    <a:cxn ang="T136">
                      <a:pos x="T44" y="T45"/>
                    </a:cxn>
                    <a:cxn ang="T137">
                      <a:pos x="T46" y="T47"/>
                    </a:cxn>
                    <a:cxn ang="T138">
                      <a:pos x="T48" y="T49"/>
                    </a:cxn>
                    <a:cxn ang="T139">
                      <a:pos x="T50" y="T51"/>
                    </a:cxn>
                    <a:cxn ang="T140">
                      <a:pos x="T52" y="T53"/>
                    </a:cxn>
                    <a:cxn ang="T141">
                      <a:pos x="T54" y="T55"/>
                    </a:cxn>
                    <a:cxn ang="T142">
                      <a:pos x="T56" y="T57"/>
                    </a:cxn>
                    <a:cxn ang="T143">
                      <a:pos x="T58" y="T59"/>
                    </a:cxn>
                    <a:cxn ang="T144">
                      <a:pos x="T60" y="T61"/>
                    </a:cxn>
                    <a:cxn ang="T145">
                      <a:pos x="T62" y="T63"/>
                    </a:cxn>
                    <a:cxn ang="T146">
                      <a:pos x="T64" y="T65"/>
                    </a:cxn>
                    <a:cxn ang="T147">
                      <a:pos x="T66" y="T67"/>
                    </a:cxn>
                    <a:cxn ang="T148">
                      <a:pos x="T68" y="T69"/>
                    </a:cxn>
                    <a:cxn ang="T149">
                      <a:pos x="T70" y="T71"/>
                    </a:cxn>
                    <a:cxn ang="T150">
                      <a:pos x="T72" y="T73"/>
                    </a:cxn>
                    <a:cxn ang="T151">
                      <a:pos x="T74" y="T75"/>
                    </a:cxn>
                    <a:cxn ang="T152">
                      <a:pos x="T76" y="T77"/>
                    </a:cxn>
                    <a:cxn ang="T153">
                      <a:pos x="T78" y="T79"/>
                    </a:cxn>
                    <a:cxn ang="T154">
                      <a:pos x="T80" y="T81"/>
                    </a:cxn>
                    <a:cxn ang="T155">
                      <a:pos x="T82" y="T83"/>
                    </a:cxn>
                    <a:cxn ang="T156">
                      <a:pos x="T84" y="T85"/>
                    </a:cxn>
                    <a:cxn ang="T157">
                      <a:pos x="T86" y="T87"/>
                    </a:cxn>
                    <a:cxn ang="T158">
                      <a:pos x="T88" y="T89"/>
                    </a:cxn>
                    <a:cxn ang="T159">
                      <a:pos x="T90" y="T91"/>
                    </a:cxn>
                    <a:cxn ang="T160">
                      <a:pos x="T92" y="T93"/>
                    </a:cxn>
                    <a:cxn ang="T161">
                      <a:pos x="T94" y="T95"/>
                    </a:cxn>
                    <a:cxn ang="T162">
                      <a:pos x="T96" y="T97"/>
                    </a:cxn>
                    <a:cxn ang="T163">
                      <a:pos x="T98" y="T99"/>
                    </a:cxn>
                    <a:cxn ang="T164">
                      <a:pos x="T100" y="T101"/>
                    </a:cxn>
                    <a:cxn ang="T165">
                      <a:pos x="T102" y="T103"/>
                    </a:cxn>
                    <a:cxn ang="T166">
                      <a:pos x="T104" y="T105"/>
                    </a:cxn>
                    <a:cxn ang="T167">
                      <a:pos x="T106" y="T107"/>
                    </a:cxn>
                    <a:cxn ang="T168">
                      <a:pos x="T108" y="T109"/>
                    </a:cxn>
                    <a:cxn ang="T169">
                      <a:pos x="T110" y="T111"/>
                    </a:cxn>
                    <a:cxn ang="T170">
                      <a:pos x="T112" y="T113"/>
                    </a:cxn>
                  </a:cxnLst>
                  <a:rect l="0" t="0" r="r" b="b"/>
                  <a:pathLst>
                    <a:path w="596" h="549">
                      <a:moveTo>
                        <a:pt x="570" y="98"/>
                      </a:moveTo>
                      <a:lnTo>
                        <a:pt x="575" y="113"/>
                      </a:lnTo>
                      <a:lnTo>
                        <a:pt x="580" y="113"/>
                      </a:lnTo>
                      <a:lnTo>
                        <a:pt x="585" y="141"/>
                      </a:lnTo>
                      <a:lnTo>
                        <a:pt x="585" y="146"/>
                      </a:lnTo>
                      <a:lnTo>
                        <a:pt x="595" y="157"/>
                      </a:lnTo>
                      <a:lnTo>
                        <a:pt x="595" y="168"/>
                      </a:lnTo>
                      <a:lnTo>
                        <a:pt x="585" y="174"/>
                      </a:lnTo>
                      <a:lnTo>
                        <a:pt x="580" y="168"/>
                      </a:lnTo>
                      <a:lnTo>
                        <a:pt x="575" y="152"/>
                      </a:lnTo>
                      <a:lnTo>
                        <a:pt x="560" y="163"/>
                      </a:lnTo>
                      <a:lnTo>
                        <a:pt x="560" y="168"/>
                      </a:lnTo>
                      <a:lnTo>
                        <a:pt x="560" y="179"/>
                      </a:lnTo>
                      <a:lnTo>
                        <a:pt x="560" y="185"/>
                      </a:lnTo>
                      <a:lnTo>
                        <a:pt x="560" y="189"/>
                      </a:lnTo>
                      <a:lnTo>
                        <a:pt x="554" y="196"/>
                      </a:lnTo>
                      <a:lnTo>
                        <a:pt x="540" y="189"/>
                      </a:lnTo>
                      <a:lnTo>
                        <a:pt x="544" y="206"/>
                      </a:lnTo>
                      <a:lnTo>
                        <a:pt x="540" y="217"/>
                      </a:lnTo>
                      <a:lnTo>
                        <a:pt x="534" y="217"/>
                      </a:lnTo>
                      <a:lnTo>
                        <a:pt x="540" y="228"/>
                      </a:lnTo>
                      <a:lnTo>
                        <a:pt x="534" y="233"/>
                      </a:lnTo>
                      <a:lnTo>
                        <a:pt x="530" y="239"/>
                      </a:lnTo>
                      <a:lnTo>
                        <a:pt x="540" y="250"/>
                      </a:lnTo>
                      <a:lnTo>
                        <a:pt x="540" y="255"/>
                      </a:lnTo>
                      <a:lnTo>
                        <a:pt x="514" y="255"/>
                      </a:lnTo>
                      <a:lnTo>
                        <a:pt x="524" y="265"/>
                      </a:lnTo>
                      <a:lnTo>
                        <a:pt x="520" y="276"/>
                      </a:lnTo>
                      <a:lnTo>
                        <a:pt x="514" y="276"/>
                      </a:lnTo>
                      <a:lnTo>
                        <a:pt x="504" y="283"/>
                      </a:lnTo>
                      <a:lnTo>
                        <a:pt x="493" y="276"/>
                      </a:lnTo>
                      <a:lnTo>
                        <a:pt x="483" y="287"/>
                      </a:lnTo>
                      <a:lnTo>
                        <a:pt x="473" y="276"/>
                      </a:lnTo>
                      <a:lnTo>
                        <a:pt x="469" y="283"/>
                      </a:lnTo>
                      <a:lnTo>
                        <a:pt x="453" y="283"/>
                      </a:lnTo>
                      <a:lnTo>
                        <a:pt x="453" y="293"/>
                      </a:lnTo>
                      <a:lnTo>
                        <a:pt x="459" y="309"/>
                      </a:lnTo>
                      <a:lnTo>
                        <a:pt x="459" y="320"/>
                      </a:lnTo>
                      <a:lnTo>
                        <a:pt x="469" y="326"/>
                      </a:lnTo>
                      <a:lnTo>
                        <a:pt x="459" y="342"/>
                      </a:lnTo>
                      <a:lnTo>
                        <a:pt x="459" y="348"/>
                      </a:lnTo>
                      <a:lnTo>
                        <a:pt x="463" y="348"/>
                      </a:lnTo>
                      <a:lnTo>
                        <a:pt x="479" y="363"/>
                      </a:lnTo>
                      <a:lnTo>
                        <a:pt x="473" y="374"/>
                      </a:lnTo>
                      <a:lnTo>
                        <a:pt x="463" y="374"/>
                      </a:lnTo>
                      <a:lnTo>
                        <a:pt x="459" y="380"/>
                      </a:lnTo>
                      <a:lnTo>
                        <a:pt x="459" y="391"/>
                      </a:lnTo>
                      <a:lnTo>
                        <a:pt x="463" y="391"/>
                      </a:lnTo>
                      <a:lnTo>
                        <a:pt x="459" y="407"/>
                      </a:lnTo>
                      <a:lnTo>
                        <a:pt x="448" y="413"/>
                      </a:lnTo>
                      <a:lnTo>
                        <a:pt x="448" y="424"/>
                      </a:lnTo>
                      <a:lnTo>
                        <a:pt x="428" y="407"/>
                      </a:lnTo>
                      <a:lnTo>
                        <a:pt x="428" y="418"/>
                      </a:lnTo>
                      <a:lnTo>
                        <a:pt x="438" y="439"/>
                      </a:lnTo>
                      <a:lnTo>
                        <a:pt x="412" y="428"/>
                      </a:lnTo>
                      <a:lnTo>
                        <a:pt x="418" y="450"/>
                      </a:lnTo>
                      <a:lnTo>
                        <a:pt x="432" y="450"/>
                      </a:lnTo>
                      <a:lnTo>
                        <a:pt x="432" y="461"/>
                      </a:lnTo>
                      <a:lnTo>
                        <a:pt x="418" y="467"/>
                      </a:lnTo>
                      <a:lnTo>
                        <a:pt x="418" y="483"/>
                      </a:lnTo>
                      <a:lnTo>
                        <a:pt x="402" y="489"/>
                      </a:lnTo>
                      <a:lnTo>
                        <a:pt x="387" y="472"/>
                      </a:lnTo>
                      <a:lnTo>
                        <a:pt x="382" y="489"/>
                      </a:lnTo>
                      <a:lnTo>
                        <a:pt x="377" y="489"/>
                      </a:lnTo>
                      <a:lnTo>
                        <a:pt x="372" y="467"/>
                      </a:lnTo>
                      <a:lnTo>
                        <a:pt x="361" y="478"/>
                      </a:lnTo>
                      <a:lnTo>
                        <a:pt x="357" y="472"/>
                      </a:lnTo>
                      <a:lnTo>
                        <a:pt x="341" y="478"/>
                      </a:lnTo>
                      <a:lnTo>
                        <a:pt x="337" y="467"/>
                      </a:lnTo>
                      <a:lnTo>
                        <a:pt x="321" y="467"/>
                      </a:lnTo>
                      <a:lnTo>
                        <a:pt x="321" y="494"/>
                      </a:lnTo>
                      <a:lnTo>
                        <a:pt x="316" y="494"/>
                      </a:lnTo>
                      <a:lnTo>
                        <a:pt x="306" y="494"/>
                      </a:lnTo>
                      <a:lnTo>
                        <a:pt x="300" y="483"/>
                      </a:lnTo>
                      <a:lnTo>
                        <a:pt x="280" y="478"/>
                      </a:lnTo>
                      <a:lnTo>
                        <a:pt x="274" y="483"/>
                      </a:lnTo>
                      <a:lnTo>
                        <a:pt x="280" y="515"/>
                      </a:lnTo>
                      <a:lnTo>
                        <a:pt x="274" y="522"/>
                      </a:lnTo>
                      <a:lnTo>
                        <a:pt x="264" y="494"/>
                      </a:lnTo>
                      <a:lnTo>
                        <a:pt x="250" y="500"/>
                      </a:lnTo>
                      <a:lnTo>
                        <a:pt x="244" y="515"/>
                      </a:lnTo>
                      <a:lnTo>
                        <a:pt x="234" y="511"/>
                      </a:lnTo>
                      <a:lnTo>
                        <a:pt x="223" y="511"/>
                      </a:lnTo>
                      <a:lnTo>
                        <a:pt x="219" y="526"/>
                      </a:lnTo>
                      <a:lnTo>
                        <a:pt x="203" y="526"/>
                      </a:lnTo>
                      <a:lnTo>
                        <a:pt x="199" y="548"/>
                      </a:lnTo>
                      <a:lnTo>
                        <a:pt x="193" y="543"/>
                      </a:lnTo>
                      <a:lnTo>
                        <a:pt x="183" y="543"/>
                      </a:lnTo>
                      <a:lnTo>
                        <a:pt x="179" y="543"/>
                      </a:lnTo>
                      <a:lnTo>
                        <a:pt x="179" y="522"/>
                      </a:lnTo>
                      <a:lnTo>
                        <a:pt x="168" y="515"/>
                      </a:lnTo>
                      <a:lnTo>
                        <a:pt x="173" y="500"/>
                      </a:lnTo>
                      <a:lnTo>
                        <a:pt x="183" y="494"/>
                      </a:lnTo>
                      <a:lnTo>
                        <a:pt x="183" y="489"/>
                      </a:lnTo>
                      <a:lnTo>
                        <a:pt x="163" y="472"/>
                      </a:lnTo>
                      <a:lnTo>
                        <a:pt x="152" y="472"/>
                      </a:lnTo>
                      <a:lnTo>
                        <a:pt x="158" y="450"/>
                      </a:lnTo>
                      <a:lnTo>
                        <a:pt x="152" y="450"/>
                      </a:lnTo>
                      <a:lnTo>
                        <a:pt x="148" y="446"/>
                      </a:lnTo>
                      <a:lnTo>
                        <a:pt x="132" y="446"/>
                      </a:lnTo>
                      <a:lnTo>
                        <a:pt x="128" y="435"/>
                      </a:lnTo>
                      <a:lnTo>
                        <a:pt x="122" y="428"/>
                      </a:lnTo>
                      <a:lnTo>
                        <a:pt x="128" y="413"/>
                      </a:lnTo>
                      <a:lnTo>
                        <a:pt x="128" y="407"/>
                      </a:lnTo>
                      <a:lnTo>
                        <a:pt x="112" y="402"/>
                      </a:lnTo>
                      <a:lnTo>
                        <a:pt x="112" y="391"/>
                      </a:lnTo>
                      <a:lnTo>
                        <a:pt x="102" y="385"/>
                      </a:lnTo>
                      <a:lnTo>
                        <a:pt x="97" y="402"/>
                      </a:lnTo>
                      <a:lnTo>
                        <a:pt x="87" y="407"/>
                      </a:lnTo>
                      <a:lnTo>
                        <a:pt x="67" y="402"/>
                      </a:lnTo>
                      <a:lnTo>
                        <a:pt x="46" y="402"/>
                      </a:lnTo>
                      <a:lnTo>
                        <a:pt x="41" y="402"/>
                      </a:lnTo>
                      <a:lnTo>
                        <a:pt x="46" y="391"/>
                      </a:lnTo>
                      <a:lnTo>
                        <a:pt x="41" y="374"/>
                      </a:lnTo>
                      <a:lnTo>
                        <a:pt x="41" y="369"/>
                      </a:lnTo>
                      <a:lnTo>
                        <a:pt x="41" y="363"/>
                      </a:lnTo>
                      <a:lnTo>
                        <a:pt x="36" y="348"/>
                      </a:lnTo>
                      <a:lnTo>
                        <a:pt x="51" y="342"/>
                      </a:lnTo>
                      <a:lnTo>
                        <a:pt x="51" y="320"/>
                      </a:lnTo>
                      <a:lnTo>
                        <a:pt x="51" y="298"/>
                      </a:lnTo>
                      <a:lnTo>
                        <a:pt x="41" y="298"/>
                      </a:lnTo>
                      <a:lnTo>
                        <a:pt x="30" y="293"/>
                      </a:lnTo>
                      <a:lnTo>
                        <a:pt x="30" y="283"/>
                      </a:lnTo>
                      <a:lnTo>
                        <a:pt x="41" y="272"/>
                      </a:lnTo>
                      <a:lnTo>
                        <a:pt x="36" y="261"/>
                      </a:lnTo>
                      <a:lnTo>
                        <a:pt x="36" y="239"/>
                      </a:lnTo>
                      <a:lnTo>
                        <a:pt x="51" y="239"/>
                      </a:lnTo>
                      <a:lnTo>
                        <a:pt x="51" y="233"/>
                      </a:lnTo>
                      <a:lnTo>
                        <a:pt x="36" y="222"/>
                      </a:lnTo>
                      <a:lnTo>
                        <a:pt x="30" y="222"/>
                      </a:lnTo>
                      <a:lnTo>
                        <a:pt x="36" y="206"/>
                      </a:lnTo>
                      <a:lnTo>
                        <a:pt x="30" y="200"/>
                      </a:lnTo>
                      <a:lnTo>
                        <a:pt x="30" y="185"/>
                      </a:lnTo>
                      <a:lnTo>
                        <a:pt x="26" y="179"/>
                      </a:lnTo>
                      <a:lnTo>
                        <a:pt x="20" y="174"/>
                      </a:lnTo>
                      <a:lnTo>
                        <a:pt x="20" y="163"/>
                      </a:lnTo>
                      <a:lnTo>
                        <a:pt x="16" y="157"/>
                      </a:lnTo>
                      <a:lnTo>
                        <a:pt x="26" y="146"/>
                      </a:lnTo>
                      <a:lnTo>
                        <a:pt x="26" y="141"/>
                      </a:lnTo>
                      <a:lnTo>
                        <a:pt x="10" y="130"/>
                      </a:lnTo>
                      <a:lnTo>
                        <a:pt x="10" y="120"/>
                      </a:lnTo>
                      <a:lnTo>
                        <a:pt x="16" y="113"/>
                      </a:lnTo>
                      <a:lnTo>
                        <a:pt x="10" y="92"/>
                      </a:lnTo>
                      <a:lnTo>
                        <a:pt x="0" y="87"/>
                      </a:lnTo>
                      <a:lnTo>
                        <a:pt x="0" y="76"/>
                      </a:lnTo>
                      <a:lnTo>
                        <a:pt x="6" y="59"/>
                      </a:lnTo>
                      <a:lnTo>
                        <a:pt x="0" y="54"/>
                      </a:lnTo>
                      <a:lnTo>
                        <a:pt x="6" y="37"/>
                      </a:lnTo>
                      <a:lnTo>
                        <a:pt x="30" y="26"/>
                      </a:lnTo>
                      <a:lnTo>
                        <a:pt x="10" y="26"/>
                      </a:lnTo>
                      <a:lnTo>
                        <a:pt x="16" y="22"/>
                      </a:lnTo>
                      <a:lnTo>
                        <a:pt x="41" y="22"/>
                      </a:lnTo>
                      <a:lnTo>
                        <a:pt x="71" y="33"/>
                      </a:lnTo>
                      <a:lnTo>
                        <a:pt x="77" y="5"/>
                      </a:lnTo>
                      <a:lnTo>
                        <a:pt x="87" y="0"/>
                      </a:lnTo>
                      <a:lnTo>
                        <a:pt x="91" y="0"/>
                      </a:lnTo>
                      <a:lnTo>
                        <a:pt x="97" y="11"/>
                      </a:lnTo>
                      <a:lnTo>
                        <a:pt x="107" y="16"/>
                      </a:lnTo>
                      <a:lnTo>
                        <a:pt x="102" y="37"/>
                      </a:lnTo>
                      <a:lnTo>
                        <a:pt x="107" y="37"/>
                      </a:lnTo>
                      <a:lnTo>
                        <a:pt x="112" y="37"/>
                      </a:lnTo>
                      <a:lnTo>
                        <a:pt x="118" y="37"/>
                      </a:lnTo>
                      <a:lnTo>
                        <a:pt x="128" y="37"/>
                      </a:lnTo>
                      <a:lnTo>
                        <a:pt x="138" y="33"/>
                      </a:lnTo>
                      <a:lnTo>
                        <a:pt x="158" y="37"/>
                      </a:lnTo>
                      <a:lnTo>
                        <a:pt x="158" y="33"/>
                      </a:lnTo>
                      <a:lnTo>
                        <a:pt x="183" y="43"/>
                      </a:lnTo>
                      <a:lnTo>
                        <a:pt x="189" y="48"/>
                      </a:lnTo>
                      <a:lnTo>
                        <a:pt x="203" y="48"/>
                      </a:lnTo>
                      <a:lnTo>
                        <a:pt x="213" y="59"/>
                      </a:lnTo>
                      <a:lnTo>
                        <a:pt x="213" y="65"/>
                      </a:lnTo>
                      <a:lnTo>
                        <a:pt x="223" y="76"/>
                      </a:lnTo>
                      <a:lnTo>
                        <a:pt x="223" y="81"/>
                      </a:lnTo>
                      <a:lnTo>
                        <a:pt x="234" y="87"/>
                      </a:lnTo>
                      <a:lnTo>
                        <a:pt x="244" y="81"/>
                      </a:lnTo>
                      <a:lnTo>
                        <a:pt x="244" y="92"/>
                      </a:lnTo>
                      <a:lnTo>
                        <a:pt x="239" y="98"/>
                      </a:lnTo>
                      <a:lnTo>
                        <a:pt x="239" y="113"/>
                      </a:lnTo>
                      <a:lnTo>
                        <a:pt x="239" y="120"/>
                      </a:lnTo>
                      <a:lnTo>
                        <a:pt x="250" y="113"/>
                      </a:lnTo>
                      <a:lnTo>
                        <a:pt x="260" y="120"/>
                      </a:lnTo>
                      <a:lnTo>
                        <a:pt x="270" y="130"/>
                      </a:lnTo>
                      <a:lnTo>
                        <a:pt x="264" y="141"/>
                      </a:lnTo>
                      <a:lnTo>
                        <a:pt x="270" y="141"/>
                      </a:lnTo>
                      <a:lnTo>
                        <a:pt x="274" y="146"/>
                      </a:lnTo>
                      <a:lnTo>
                        <a:pt x="274" y="152"/>
                      </a:lnTo>
                      <a:lnTo>
                        <a:pt x="284" y="152"/>
                      </a:lnTo>
                      <a:lnTo>
                        <a:pt x="296" y="163"/>
                      </a:lnTo>
                      <a:lnTo>
                        <a:pt x="300" y="163"/>
                      </a:lnTo>
                      <a:lnTo>
                        <a:pt x="306" y="163"/>
                      </a:lnTo>
                      <a:lnTo>
                        <a:pt x="311" y="152"/>
                      </a:lnTo>
                      <a:lnTo>
                        <a:pt x="306" y="146"/>
                      </a:lnTo>
                      <a:lnTo>
                        <a:pt x="296" y="141"/>
                      </a:lnTo>
                      <a:lnTo>
                        <a:pt x="296" y="130"/>
                      </a:lnTo>
                      <a:lnTo>
                        <a:pt x="300" y="124"/>
                      </a:lnTo>
                      <a:lnTo>
                        <a:pt x="311" y="130"/>
                      </a:lnTo>
                      <a:lnTo>
                        <a:pt x="316" y="124"/>
                      </a:lnTo>
                      <a:lnTo>
                        <a:pt x="321" y="124"/>
                      </a:lnTo>
                      <a:lnTo>
                        <a:pt x="327" y="130"/>
                      </a:lnTo>
                      <a:lnTo>
                        <a:pt x="331" y="113"/>
                      </a:lnTo>
                      <a:lnTo>
                        <a:pt x="331" y="109"/>
                      </a:lnTo>
                      <a:lnTo>
                        <a:pt x="337" y="109"/>
                      </a:lnTo>
                      <a:lnTo>
                        <a:pt x="341" y="113"/>
                      </a:lnTo>
                      <a:lnTo>
                        <a:pt x="357" y="113"/>
                      </a:lnTo>
                      <a:lnTo>
                        <a:pt x="367" y="109"/>
                      </a:lnTo>
                      <a:lnTo>
                        <a:pt x="382" y="102"/>
                      </a:lnTo>
                      <a:lnTo>
                        <a:pt x="387" y="98"/>
                      </a:lnTo>
                      <a:lnTo>
                        <a:pt x="392" y="92"/>
                      </a:lnTo>
                      <a:lnTo>
                        <a:pt x="387" y="87"/>
                      </a:lnTo>
                      <a:lnTo>
                        <a:pt x="398" y="70"/>
                      </a:lnTo>
                      <a:lnTo>
                        <a:pt x="402" y="59"/>
                      </a:lnTo>
                      <a:lnTo>
                        <a:pt x="402" y="54"/>
                      </a:lnTo>
                      <a:lnTo>
                        <a:pt x="418" y="43"/>
                      </a:lnTo>
                      <a:lnTo>
                        <a:pt x="428" y="33"/>
                      </a:lnTo>
                      <a:lnTo>
                        <a:pt x="438" y="43"/>
                      </a:lnTo>
                      <a:lnTo>
                        <a:pt x="448" y="43"/>
                      </a:lnTo>
                      <a:lnTo>
                        <a:pt x="453" y="43"/>
                      </a:lnTo>
                      <a:lnTo>
                        <a:pt x="469" y="37"/>
                      </a:lnTo>
                      <a:lnTo>
                        <a:pt x="483" y="43"/>
                      </a:lnTo>
                      <a:lnTo>
                        <a:pt x="483" y="48"/>
                      </a:lnTo>
                      <a:lnTo>
                        <a:pt x="504" y="33"/>
                      </a:lnTo>
                      <a:lnTo>
                        <a:pt x="509" y="43"/>
                      </a:lnTo>
                      <a:lnTo>
                        <a:pt x="520" y="54"/>
                      </a:lnTo>
                      <a:lnTo>
                        <a:pt x="534" y="54"/>
                      </a:lnTo>
                      <a:lnTo>
                        <a:pt x="540" y="59"/>
                      </a:lnTo>
                      <a:lnTo>
                        <a:pt x="544" y="59"/>
                      </a:lnTo>
                      <a:lnTo>
                        <a:pt x="550" y="59"/>
                      </a:lnTo>
                      <a:lnTo>
                        <a:pt x="570" y="65"/>
                      </a:lnTo>
                      <a:lnTo>
                        <a:pt x="560" y="81"/>
                      </a:lnTo>
                      <a:lnTo>
                        <a:pt x="580" y="87"/>
                      </a:lnTo>
                      <a:lnTo>
                        <a:pt x="570" y="98"/>
                      </a:lnTo>
                    </a:path>
                  </a:pathLst>
                </a:custGeom>
                <a:noFill/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  <p:grpSp>
              <p:nvGrpSpPr>
                <p:cNvPr id="59" name="Groupe 96">
                  <a:extLst>
                    <a:ext uri="{FF2B5EF4-FFF2-40B4-BE49-F238E27FC236}">
                      <a16:creationId xmlns:a16="http://schemas.microsoft.com/office/drawing/2014/main" id="{1C48855D-BEE4-42D3-9511-8AECCB5CCB5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60217" y="1209675"/>
                  <a:ext cx="2779712" cy="1874838"/>
                  <a:chOff x="4160217" y="1209675"/>
                  <a:chExt cx="2779712" cy="1874838"/>
                </a:xfrm>
              </p:grpSpPr>
              <p:sp>
                <p:nvSpPr>
                  <p:cNvPr id="60" name="Freeform 35">
                    <a:extLst>
                      <a:ext uri="{FF2B5EF4-FFF2-40B4-BE49-F238E27FC236}">
                        <a16:creationId xmlns:a16="http://schemas.microsoft.com/office/drawing/2014/main" id="{2063E5DF-FA65-412A-9175-81861AC15F0C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4160217" y="2239963"/>
                    <a:ext cx="1144587" cy="844550"/>
                  </a:xfrm>
                  <a:custGeom>
                    <a:avLst/>
                    <a:gdLst>
                      <a:gd name="T0" fmla="*/ 2147483646 w 671"/>
                      <a:gd name="T1" fmla="*/ 2147483646 h 532"/>
                      <a:gd name="T2" fmla="*/ 2147483646 w 671"/>
                      <a:gd name="T3" fmla="*/ 2147483646 h 532"/>
                      <a:gd name="T4" fmla="*/ 2147483646 w 671"/>
                      <a:gd name="T5" fmla="*/ 2147483646 h 532"/>
                      <a:gd name="T6" fmla="*/ 2147483646 w 671"/>
                      <a:gd name="T7" fmla="*/ 2147483646 h 532"/>
                      <a:gd name="T8" fmla="*/ 2147483646 w 671"/>
                      <a:gd name="T9" fmla="*/ 2147483646 h 532"/>
                      <a:gd name="T10" fmla="*/ 2147483646 w 671"/>
                      <a:gd name="T11" fmla="*/ 2147483646 h 532"/>
                      <a:gd name="T12" fmla="*/ 2147483646 w 671"/>
                      <a:gd name="T13" fmla="*/ 2147483646 h 532"/>
                      <a:gd name="T14" fmla="*/ 2147483646 w 671"/>
                      <a:gd name="T15" fmla="*/ 2147483646 h 532"/>
                      <a:gd name="T16" fmla="*/ 2147483646 w 671"/>
                      <a:gd name="T17" fmla="*/ 2147483646 h 532"/>
                      <a:gd name="T18" fmla="*/ 2147483646 w 671"/>
                      <a:gd name="T19" fmla="*/ 2147483646 h 532"/>
                      <a:gd name="T20" fmla="*/ 2147483646 w 671"/>
                      <a:gd name="T21" fmla="*/ 2147483646 h 532"/>
                      <a:gd name="T22" fmla="*/ 2147483646 w 671"/>
                      <a:gd name="T23" fmla="*/ 2147483646 h 532"/>
                      <a:gd name="T24" fmla="*/ 2147483646 w 671"/>
                      <a:gd name="T25" fmla="*/ 2147483646 h 532"/>
                      <a:gd name="T26" fmla="*/ 2147483646 w 671"/>
                      <a:gd name="T27" fmla="*/ 2147483646 h 532"/>
                      <a:gd name="T28" fmla="*/ 2147483646 w 671"/>
                      <a:gd name="T29" fmla="*/ 2147483646 h 532"/>
                      <a:gd name="T30" fmla="*/ 2147483646 w 671"/>
                      <a:gd name="T31" fmla="*/ 2147483646 h 532"/>
                      <a:gd name="T32" fmla="*/ 2147483646 w 671"/>
                      <a:gd name="T33" fmla="*/ 2147483646 h 532"/>
                      <a:gd name="T34" fmla="*/ 2147483646 w 671"/>
                      <a:gd name="T35" fmla="*/ 2147483646 h 532"/>
                      <a:gd name="T36" fmla="*/ 2147483646 w 671"/>
                      <a:gd name="T37" fmla="*/ 2147483646 h 532"/>
                      <a:gd name="T38" fmla="*/ 2147483646 w 671"/>
                      <a:gd name="T39" fmla="*/ 2147483646 h 532"/>
                      <a:gd name="T40" fmla="*/ 2147483646 w 671"/>
                      <a:gd name="T41" fmla="*/ 2147483646 h 532"/>
                      <a:gd name="T42" fmla="*/ 2147483646 w 671"/>
                      <a:gd name="T43" fmla="*/ 2147483646 h 532"/>
                      <a:gd name="T44" fmla="*/ 2147483646 w 671"/>
                      <a:gd name="T45" fmla="*/ 2147483646 h 532"/>
                      <a:gd name="T46" fmla="*/ 2147483646 w 671"/>
                      <a:gd name="T47" fmla="*/ 2147483646 h 532"/>
                      <a:gd name="T48" fmla="*/ 2147483646 w 671"/>
                      <a:gd name="T49" fmla="*/ 2147483646 h 532"/>
                      <a:gd name="T50" fmla="*/ 2147483646 w 671"/>
                      <a:gd name="T51" fmla="*/ 2147483646 h 532"/>
                      <a:gd name="T52" fmla="*/ 2147483646 w 671"/>
                      <a:gd name="T53" fmla="*/ 2147483646 h 532"/>
                      <a:gd name="T54" fmla="*/ 2147483646 w 671"/>
                      <a:gd name="T55" fmla="*/ 2147483646 h 532"/>
                      <a:gd name="T56" fmla="*/ 2147483646 w 671"/>
                      <a:gd name="T57" fmla="*/ 2147483646 h 532"/>
                      <a:gd name="T58" fmla="*/ 2147483646 w 671"/>
                      <a:gd name="T59" fmla="*/ 2147483646 h 532"/>
                      <a:gd name="T60" fmla="*/ 2147483646 w 671"/>
                      <a:gd name="T61" fmla="*/ 2147483646 h 532"/>
                      <a:gd name="T62" fmla="*/ 2147483646 w 671"/>
                      <a:gd name="T63" fmla="*/ 2147483646 h 532"/>
                      <a:gd name="T64" fmla="*/ 2147483646 w 671"/>
                      <a:gd name="T65" fmla="*/ 2147483646 h 532"/>
                      <a:gd name="T66" fmla="*/ 2147483646 w 671"/>
                      <a:gd name="T67" fmla="*/ 2147483646 h 532"/>
                      <a:gd name="T68" fmla="*/ 2147483646 w 671"/>
                      <a:gd name="T69" fmla="*/ 2147483646 h 532"/>
                      <a:gd name="T70" fmla="*/ 2147483646 w 671"/>
                      <a:gd name="T71" fmla="*/ 2147483646 h 532"/>
                      <a:gd name="T72" fmla="*/ 2147483646 w 671"/>
                      <a:gd name="T73" fmla="*/ 2147483646 h 532"/>
                      <a:gd name="T74" fmla="*/ 2147483646 w 671"/>
                      <a:gd name="T75" fmla="*/ 2147483646 h 532"/>
                      <a:gd name="T76" fmla="*/ 0 w 671"/>
                      <a:gd name="T77" fmla="*/ 2147483646 h 532"/>
                      <a:gd name="T78" fmla="*/ 2147483646 w 671"/>
                      <a:gd name="T79" fmla="*/ 2147483646 h 532"/>
                      <a:gd name="T80" fmla="*/ 2147483646 w 671"/>
                      <a:gd name="T81" fmla="*/ 2147483646 h 532"/>
                      <a:gd name="T82" fmla="*/ 2147483646 w 671"/>
                      <a:gd name="T83" fmla="*/ 2147483646 h 532"/>
                      <a:gd name="T84" fmla="*/ 2147483646 w 671"/>
                      <a:gd name="T85" fmla="*/ 2147483646 h 532"/>
                      <a:gd name="T86" fmla="*/ 2147483646 w 671"/>
                      <a:gd name="T87" fmla="*/ 2147483646 h 532"/>
                      <a:gd name="T88" fmla="*/ 2147483646 w 671"/>
                      <a:gd name="T89" fmla="*/ 2147483646 h 532"/>
                      <a:gd name="T90" fmla="*/ 2147483646 w 671"/>
                      <a:gd name="T91" fmla="*/ 2147483646 h 532"/>
                      <a:gd name="T92" fmla="*/ 2147483646 w 671"/>
                      <a:gd name="T93" fmla="*/ 2147483646 h 532"/>
                      <a:gd name="T94" fmla="*/ 2147483646 w 671"/>
                      <a:gd name="T95" fmla="*/ 2147483646 h 532"/>
                      <a:gd name="T96" fmla="*/ 2147483646 w 671"/>
                      <a:gd name="T97" fmla="*/ 2147483646 h 532"/>
                      <a:gd name="T98" fmla="*/ 2147483646 w 671"/>
                      <a:gd name="T99" fmla="*/ 2147483646 h 532"/>
                      <a:gd name="T100" fmla="*/ 2147483646 w 671"/>
                      <a:gd name="T101" fmla="*/ 2147483646 h 532"/>
                      <a:gd name="T102" fmla="*/ 2147483646 w 671"/>
                      <a:gd name="T103" fmla="*/ 2147483646 h 532"/>
                      <a:gd name="T104" fmla="*/ 2147483646 w 671"/>
                      <a:gd name="T105" fmla="*/ 2147483646 h 532"/>
                      <a:gd name="T106" fmla="*/ 2147483646 w 671"/>
                      <a:gd name="T107" fmla="*/ 2147483646 h 532"/>
                      <a:gd name="T108" fmla="*/ 2147483646 w 671"/>
                      <a:gd name="T109" fmla="*/ 2147483646 h 532"/>
                      <a:gd name="T110" fmla="*/ 2147483646 w 671"/>
                      <a:gd name="T111" fmla="*/ 2147483646 h 532"/>
                      <a:gd name="T112" fmla="*/ 2147483646 w 671"/>
                      <a:gd name="T113" fmla="*/ 2147483646 h 532"/>
                      <a:gd name="T114" fmla="*/ 2147483646 w 671"/>
                      <a:gd name="T115" fmla="*/ 2147483646 h 532"/>
                      <a:gd name="T116" fmla="*/ 2147483646 w 671"/>
                      <a:gd name="T117" fmla="*/ 2147483646 h 532"/>
                      <a:gd name="T118" fmla="*/ 2147483646 w 671"/>
                      <a:gd name="T119" fmla="*/ 2147483646 h 532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</a:gdLst>
                    <a:ahLst/>
                    <a:cxnLst>
                      <a:cxn ang="T120">
                        <a:pos x="T0" y="T1"/>
                      </a:cxn>
                      <a:cxn ang="T121">
                        <a:pos x="T2" y="T3"/>
                      </a:cxn>
                      <a:cxn ang="T122">
                        <a:pos x="T4" y="T5"/>
                      </a:cxn>
                      <a:cxn ang="T123">
                        <a:pos x="T6" y="T7"/>
                      </a:cxn>
                      <a:cxn ang="T124">
                        <a:pos x="T8" y="T9"/>
                      </a:cxn>
                      <a:cxn ang="T125">
                        <a:pos x="T10" y="T11"/>
                      </a:cxn>
                      <a:cxn ang="T126">
                        <a:pos x="T12" y="T13"/>
                      </a:cxn>
                      <a:cxn ang="T127">
                        <a:pos x="T14" y="T15"/>
                      </a:cxn>
                      <a:cxn ang="T128">
                        <a:pos x="T16" y="T17"/>
                      </a:cxn>
                      <a:cxn ang="T129">
                        <a:pos x="T18" y="T19"/>
                      </a:cxn>
                      <a:cxn ang="T130">
                        <a:pos x="T20" y="T21"/>
                      </a:cxn>
                      <a:cxn ang="T131">
                        <a:pos x="T22" y="T23"/>
                      </a:cxn>
                      <a:cxn ang="T132">
                        <a:pos x="T24" y="T25"/>
                      </a:cxn>
                      <a:cxn ang="T133">
                        <a:pos x="T26" y="T27"/>
                      </a:cxn>
                      <a:cxn ang="T134">
                        <a:pos x="T28" y="T29"/>
                      </a:cxn>
                      <a:cxn ang="T135">
                        <a:pos x="T30" y="T31"/>
                      </a:cxn>
                      <a:cxn ang="T136">
                        <a:pos x="T32" y="T33"/>
                      </a:cxn>
                      <a:cxn ang="T137">
                        <a:pos x="T34" y="T35"/>
                      </a:cxn>
                      <a:cxn ang="T138">
                        <a:pos x="T36" y="T37"/>
                      </a:cxn>
                      <a:cxn ang="T139">
                        <a:pos x="T38" y="T39"/>
                      </a:cxn>
                      <a:cxn ang="T140">
                        <a:pos x="T40" y="T41"/>
                      </a:cxn>
                      <a:cxn ang="T141">
                        <a:pos x="T42" y="T43"/>
                      </a:cxn>
                      <a:cxn ang="T142">
                        <a:pos x="T44" y="T45"/>
                      </a:cxn>
                      <a:cxn ang="T143">
                        <a:pos x="T46" y="T47"/>
                      </a:cxn>
                      <a:cxn ang="T144">
                        <a:pos x="T48" y="T49"/>
                      </a:cxn>
                      <a:cxn ang="T145">
                        <a:pos x="T50" y="T51"/>
                      </a:cxn>
                      <a:cxn ang="T146">
                        <a:pos x="T52" y="T53"/>
                      </a:cxn>
                      <a:cxn ang="T147">
                        <a:pos x="T54" y="T55"/>
                      </a:cxn>
                      <a:cxn ang="T148">
                        <a:pos x="T56" y="T57"/>
                      </a:cxn>
                      <a:cxn ang="T149">
                        <a:pos x="T58" y="T59"/>
                      </a:cxn>
                      <a:cxn ang="T150">
                        <a:pos x="T60" y="T61"/>
                      </a:cxn>
                      <a:cxn ang="T151">
                        <a:pos x="T62" y="T63"/>
                      </a:cxn>
                      <a:cxn ang="T152">
                        <a:pos x="T64" y="T65"/>
                      </a:cxn>
                      <a:cxn ang="T153">
                        <a:pos x="T66" y="T67"/>
                      </a:cxn>
                      <a:cxn ang="T154">
                        <a:pos x="T68" y="T69"/>
                      </a:cxn>
                      <a:cxn ang="T155">
                        <a:pos x="T70" y="T71"/>
                      </a:cxn>
                      <a:cxn ang="T156">
                        <a:pos x="T72" y="T73"/>
                      </a:cxn>
                      <a:cxn ang="T157">
                        <a:pos x="T74" y="T75"/>
                      </a:cxn>
                      <a:cxn ang="T158">
                        <a:pos x="T76" y="T77"/>
                      </a:cxn>
                      <a:cxn ang="T159">
                        <a:pos x="T78" y="T79"/>
                      </a:cxn>
                      <a:cxn ang="T160">
                        <a:pos x="T80" y="T81"/>
                      </a:cxn>
                      <a:cxn ang="T161">
                        <a:pos x="T82" y="T83"/>
                      </a:cxn>
                      <a:cxn ang="T162">
                        <a:pos x="T84" y="T85"/>
                      </a:cxn>
                      <a:cxn ang="T163">
                        <a:pos x="T86" y="T87"/>
                      </a:cxn>
                      <a:cxn ang="T164">
                        <a:pos x="T88" y="T89"/>
                      </a:cxn>
                      <a:cxn ang="T165">
                        <a:pos x="T90" y="T91"/>
                      </a:cxn>
                      <a:cxn ang="T166">
                        <a:pos x="T92" y="T93"/>
                      </a:cxn>
                      <a:cxn ang="T167">
                        <a:pos x="T94" y="T95"/>
                      </a:cxn>
                      <a:cxn ang="T168">
                        <a:pos x="T96" y="T97"/>
                      </a:cxn>
                      <a:cxn ang="T169">
                        <a:pos x="T98" y="T99"/>
                      </a:cxn>
                      <a:cxn ang="T170">
                        <a:pos x="T100" y="T101"/>
                      </a:cxn>
                      <a:cxn ang="T171">
                        <a:pos x="T102" y="T103"/>
                      </a:cxn>
                      <a:cxn ang="T172">
                        <a:pos x="T104" y="T105"/>
                      </a:cxn>
                      <a:cxn ang="T173">
                        <a:pos x="T106" y="T107"/>
                      </a:cxn>
                      <a:cxn ang="T174">
                        <a:pos x="T108" y="T109"/>
                      </a:cxn>
                      <a:cxn ang="T175">
                        <a:pos x="T110" y="T111"/>
                      </a:cxn>
                      <a:cxn ang="T176">
                        <a:pos x="T112" y="T113"/>
                      </a:cxn>
                      <a:cxn ang="T177">
                        <a:pos x="T114" y="T115"/>
                      </a:cxn>
                      <a:cxn ang="T178">
                        <a:pos x="T116" y="T117"/>
                      </a:cxn>
                      <a:cxn ang="T179">
                        <a:pos x="T118" y="T119"/>
                      </a:cxn>
                    </a:cxnLst>
                    <a:rect l="0" t="0" r="r" b="b"/>
                    <a:pathLst>
                      <a:path w="671" h="532">
                        <a:moveTo>
                          <a:pt x="644" y="173"/>
                        </a:moveTo>
                        <a:lnTo>
                          <a:pt x="654" y="178"/>
                        </a:lnTo>
                        <a:lnTo>
                          <a:pt x="660" y="189"/>
                        </a:lnTo>
                        <a:lnTo>
                          <a:pt x="670" y="206"/>
                        </a:lnTo>
                        <a:lnTo>
                          <a:pt x="654" y="217"/>
                        </a:lnTo>
                        <a:lnTo>
                          <a:pt x="650" y="217"/>
                        </a:lnTo>
                        <a:lnTo>
                          <a:pt x="634" y="238"/>
                        </a:lnTo>
                        <a:lnTo>
                          <a:pt x="629" y="238"/>
                        </a:lnTo>
                        <a:lnTo>
                          <a:pt x="629" y="243"/>
                        </a:lnTo>
                        <a:lnTo>
                          <a:pt x="650" y="254"/>
                        </a:lnTo>
                        <a:lnTo>
                          <a:pt x="650" y="260"/>
                        </a:lnTo>
                        <a:lnTo>
                          <a:pt x="650" y="265"/>
                        </a:lnTo>
                        <a:lnTo>
                          <a:pt x="650" y="271"/>
                        </a:lnTo>
                        <a:lnTo>
                          <a:pt x="634" y="276"/>
                        </a:lnTo>
                        <a:lnTo>
                          <a:pt x="634" y="286"/>
                        </a:lnTo>
                        <a:lnTo>
                          <a:pt x="644" y="297"/>
                        </a:lnTo>
                        <a:lnTo>
                          <a:pt x="634" y="319"/>
                        </a:lnTo>
                        <a:lnTo>
                          <a:pt x="644" y="319"/>
                        </a:lnTo>
                        <a:lnTo>
                          <a:pt x="644" y="336"/>
                        </a:lnTo>
                        <a:lnTo>
                          <a:pt x="644" y="351"/>
                        </a:lnTo>
                        <a:lnTo>
                          <a:pt x="650" y="351"/>
                        </a:lnTo>
                        <a:lnTo>
                          <a:pt x="650" y="373"/>
                        </a:lnTo>
                        <a:lnTo>
                          <a:pt x="660" y="373"/>
                        </a:lnTo>
                        <a:lnTo>
                          <a:pt x="664" y="395"/>
                        </a:lnTo>
                        <a:lnTo>
                          <a:pt x="654" y="406"/>
                        </a:lnTo>
                        <a:lnTo>
                          <a:pt x="650" y="406"/>
                        </a:lnTo>
                        <a:lnTo>
                          <a:pt x="634" y="412"/>
                        </a:lnTo>
                        <a:lnTo>
                          <a:pt x="650" y="433"/>
                        </a:lnTo>
                        <a:lnTo>
                          <a:pt x="629" y="427"/>
                        </a:lnTo>
                        <a:lnTo>
                          <a:pt x="624" y="427"/>
                        </a:lnTo>
                        <a:lnTo>
                          <a:pt x="619" y="427"/>
                        </a:lnTo>
                        <a:lnTo>
                          <a:pt x="614" y="423"/>
                        </a:lnTo>
                        <a:lnTo>
                          <a:pt x="599" y="423"/>
                        </a:lnTo>
                        <a:lnTo>
                          <a:pt x="589" y="412"/>
                        </a:lnTo>
                        <a:lnTo>
                          <a:pt x="583" y="401"/>
                        </a:lnTo>
                        <a:lnTo>
                          <a:pt x="563" y="416"/>
                        </a:lnTo>
                        <a:lnTo>
                          <a:pt x="563" y="412"/>
                        </a:lnTo>
                        <a:lnTo>
                          <a:pt x="548" y="406"/>
                        </a:lnTo>
                        <a:lnTo>
                          <a:pt x="533" y="412"/>
                        </a:lnTo>
                        <a:lnTo>
                          <a:pt x="528" y="412"/>
                        </a:lnTo>
                        <a:lnTo>
                          <a:pt x="518" y="412"/>
                        </a:lnTo>
                        <a:lnTo>
                          <a:pt x="508" y="401"/>
                        </a:lnTo>
                        <a:lnTo>
                          <a:pt x="498" y="412"/>
                        </a:lnTo>
                        <a:lnTo>
                          <a:pt x="482" y="423"/>
                        </a:lnTo>
                        <a:lnTo>
                          <a:pt x="482" y="427"/>
                        </a:lnTo>
                        <a:lnTo>
                          <a:pt x="478" y="438"/>
                        </a:lnTo>
                        <a:lnTo>
                          <a:pt x="467" y="455"/>
                        </a:lnTo>
                        <a:lnTo>
                          <a:pt x="472" y="460"/>
                        </a:lnTo>
                        <a:lnTo>
                          <a:pt x="467" y="466"/>
                        </a:lnTo>
                        <a:lnTo>
                          <a:pt x="462" y="471"/>
                        </a:lnTo>
                        <a:lnTo>
                          <a:pt x="447" y="477"/>
                        </a:lnTo>
                        <a:lnTo>
                          <a:pt x="437" y="481"/>
                        </a:lnTo>
                        <a:lnTo>
                          <a:pt x="421" y="481"/>
                        </a:lnTo>
                        <a:lnTo>
                          <a:pt x="417" y="477"/>
                        </a:lnTo>
                        <a:lnTo>
                          <a:pt x="411" y="477"/>
                        </a:lnTo>
                        <a:lnTo>
                          <a:pt x="411" y="481"/>
                        </a:lnTo>
                        <a:lnTo>
                          <a:pt x="407" y="498"/>
                        </a:lnTo>
                        <a:lnTo>
                          <a:pt x="401" y="492"/>
                        </a:lnTo>
                        <a:lnTo>
                          <a:pt x="397" y="492"/>
                        </a:lnTo>
                        <a:lnTo>
                          <a:pt x="391" y="498"/>
                        </a:lnTo>
                        <a:lnTo>
                          <a:pt x="381" y="492"/>
                        </a:lnTo>
                        <a:lnTo>
                          <a:pt x="376" y="498"/>
                        </a:lnTo>
                        <a:lnTo>
                          <a:pt x="376" y="509"/>
                        </a:lnTo>
                        <a:lnTo>
                          <a:pt x="386" y="514"/>
                        </a:lnTo>
                        <a:lnTo>
                          <a:pt x="391" y="520"/>
                        </a:lnTo>
                        <a:lnTo>
                          <a:pt x="386" y="531"/>
                        </a:lnTo>
                        <a:lnTo>
                          <a:pt x="381" y="531"/>
                        </a:lnTo>
                        <a:lnTo>
                          <a:pt x="376" y="531"/>
                        </a:lnTo>
                        <a:lnTo>
                          <a:pt x="365" y="520"/>
                        </a:lnTo>
                        <a:lnTo>
                          <a:pt x="355" y="520"/>
                        </a:lnTo>
                        <a:lnTo>
                          <a:pt x="355" y="514"/>
                        </a:lnTo>
                        <a:lnTo>
                          <a:pt x="350" y="509"/>
                        </a:lnTo>
                        <a:lnTo>
                          <a:pt x="344" y="509"/>
                        </a:lnTo>
                        <a:lnTo>
                          <a:pt x="350" y="498"/>
                        </a:lnTo>
                        <a:lnTo>
                          <a:pt x="340" y="488"/>
                        </a:lnTo>
                        <a:lnTo>
                          <a:pt x="330" y="481"/>
                        </a:lnTo>
                        <a:lnTo>
                          <a:pt x="320" y="488"/>
                        </a:lnTo>
                        <a:lnTo>
                          <a:pt x="320" y="481"/>
                        </a:lnTo>
                        <a:lnTo>
                          <a:pt x="320" y="466"/>
                        </a:lnTo>
                        <a:lnTo>
                          <a:pt x="324" y="460"/>
                        </a:lnTo>
                        <a:lnTo>
                          <a:pt x="324" y="449"/>
                        </a:lnTo>
                        <a:lnTo>
                          <a:pt x="314" y="455"/>
                        </a:lnTo>
                        <a:lnTo>
                          <a:pt x="304" y="449"/>
                        </a:lnTo>
                        <a:lnTo>
                          <a:pt x="304" y="444"/>
                        </a:lnTo>
                        <a:lnTo>
                          <a:pt x="294" y="433"/>
                        </a:lnTo>
                        <a:lnTo>
                          <a:pt x="294" y="427"/>
                        </a:lnTo>
                        <a:lnTo>
                          <a:pt x="284" y="416"/>
                        </a:lnTo>
                        <a:lnTo>
                          <a:pt x="269" y="416"/>
                        </a:lnTo>
                        <a:lnTo>
                          <a:pt x="263" y="412"/>
                        </a:lnTo>
                        <a:lnTo>
                          <a:pt x="239" y="401"/>
                        </a:lnTo>
                        <a:lnTo>
                          <a:pt x="239" y="406"/>
                        </a:lnTo>
                        <a:lnTo>
                          <a:pt x="219" y="401"/>
                        </a:lnTo>
                        <a:lnTo>
                          <a:pt x="208" y="406"/>
                        </a:lnTo>
                        <a:lnTo>
                          <a:pt x="198" y="406"/>
                        </a:lnTo>
                        <a:lnTo>
                          <a:pt x="192" y="406"/>
                        </a:lnTo>
                        <a:lnTo>
                          <a:pt x="188" y="406"/>
                        </a:lnTo>
                        <a:lnTo>
                          <a:pt x="182" y="406"/>
                        </a:lnTo>
                        <a:lnTo>
                          <a:pt x="188" y="384"/>
                        </a:lnTo>
                        <a:lnTo>
                          <a:pt x="178" y="379"/>
                        </a:lnTo>
                        <a:lnTo>
                          <a:pt x="172" y="368"/>
                        </a:lnTo>
                        <a:lnTo>
                          <a:pt x="168" y="368"/>
                        </a:lnTo>
                        <a:lnTo>
                          <a:pt x="158" y="373"/>
                        </a:lnTo>
                        <a:lnTo>
                          <a:pt x="152" y="401"/>
                        </a:lnTo>
                        <a:lnTo>
                          <a:pt x="122" y="390"/>
                        </a:lnTo>
                        <a:lnTo>
                          <a:pt x="97" y="390"/>
                        </a:lnTo>
                        <a:lnTo>
                          <a:pt x="91" y="395"/>
                        </a:lnTo>
                        <a:lnTo>
                          <a:pt x="77" y="390"/>
                        </a:lnTo>
                        <a:lnTo>
                          <a:pt x="61" y="384"/>
                        </a:lnTo>
                        <a:lnTo>
                          <a:pt x="56" y="384"/>
                        </a:lnTo>
                        <a:lnTo>
                          <a:pt x="36" y="379"/>
                        </a:lnTo>
                        <a:lnTo>
                          <a:pt x="30" y="379"/>
                        </a:lnTo>
                        <a:lnTo>
                          <a:pt x="26" y="379"/>
                        </a:lnTo>
                        <a:lnTo>
                          <a:pt x="16" y="379"/>
                        </a:lnTo>
                        <a:lnTo>
                          <a:pt x="10" y="379"/>
                        </a:lnTo>
                        <a:lnTo>
                          <a:pt x="6" y="379"/>
                        </a:lnTo>
                        <a:lnTo>
                          <a:pt x="6" y="368"/>
                        </a:lnTo>
                        <a:lnTo>
                          <a:pt x="0" y="368"/>
                        </a:lnTo>
                        <a:lnTo>
                          <a:pt x="0" y="362"/>
                        </a:lnTo>
                        <a:lnTo>
                          <a:pt x="0" y="358"/>
                        </a:lnTo>
                        <a:lnTo>
                          <a:pt x="6" y="341"/>
                        </a:lnTo>
                        <a:lnTo>
                          <a:pt x="10" y="314"/>
                        </a:lnTo>
                        <a:lnTo>
                          <a:pt x="16" y="293"/>
                        </a:lnTo>
                        <a:lnTo>
                          <a:pt x="20" y="271"/>
                        </a:lnTo>
                        <a:lnTo>
                          <a:pt x="26" y="243"/>
                        </a:lnTo>
                        <a:lnTo>
                          <a:pt x="46" y="228"/>
                        </a:lnTo>
                        <a:lnTo>
                          <a:pt x="56" y="221"/>
                        </a:lnTo>
                        <a:lnTo>
                          <a:pt x="67" y="211"/>
                        </a:lnTo>
                        <a:lnTo>
                          <a:pt x="81" y="206"/>
                        </a:lnTo>
                        <a:lnTo>
                          <a:pt x="97" y="200"/>
                        </a:lnTo>
                        <a:lnTo>
                          <a:pt x="107" y="189"/>
                        </a:lnTo>
                        <a:lnTo>
                          <a:pt x="122" y="178"/>
                        </a:lnTo>
                        <a:lnTo>
                          <a:pt x="127" y="178"/>
                        </a:lnTo>
                        <a:lnTo>
                          <a:pt x="132" y="173"/>
                        </a:lnTo>
                        <a:lnTo>
                          <a:pt x="152" y="163"/>
                        </a:lnTo>
                        <a:lnTo>
                          <a:pt x="172" y="146"/>
                        </a:lnTo>
                        <a:lnTo>
                          <a:pt x="188" y="141"/>
                        </a:lnTo>
                        <a:lnTo>
                          <a:pt x="219" y="130"/>
                        </a:lnTo>
                        <a:lnTo>
                          <a:pt x="233" y="130"/>
                        </a:lnTo>
                        <a:lnTo>
                          <a:pt x="263" y="119"/>
                        </a:lnTo>
                        <a:lnTo>
                          <a:pt x="284" y="113"/>
                        </a:lnTo>
                        <a:lnTo>
                          <a:pt x="304" y="108"/>
                        </a:lnTo>
                        <a:lnTo>
                          <a:pt x="320" y="98"/>
                        </a:lnTo>
                        <a:lnTo>
                          <a:pt x="330" y="98"/>
                        </a:lnTo>
                        <a:lnTo>
                          <a:pt x="350" y="91"/>
                        </a:lnTo>
                        <a:lnTo>
                          <a:pt x="355" y="87"/>
                        </a:lnTo>
                        <a:lnTo>
                          <a:pt x="376" y="81"/>
                        </a:lnTo>
                        <a:lnTo>
                          <a:pt x="391" y="76"/>
                        </a:lnTo>
                        <a:lnTo>
                          <a:pt x="417" y="70"/>
                        </a:lnTo>
                        <a:lnTo>
                          <a:pt x="427" y="65"/>
                        </a:lnTo>
                        <a:lnTo>
                          <a:pt x="441" y="59"/>
                        </a:lnTo>
                        <a:lnTo>
                          <a:pt x="457" y="43"/>
                        </a:lnTo>
                        <a:lnTo>
                          <a:pt x="472" y="33"/>
                        </a:lnTo>
                        <a:lnTo>
                          <a:pt x="488" y="15"/>
                        </a:lnTo>
                        <a:lnTo>
                          <a:pt x="502" y="0"/>
                        </a:lnTo>
                        <a:lnTo>
                          <a:pt x="522" y="22"/>
                        </a:lnTo>
                        <a:lnTo>
                          <a:pt x="522" y="15"/>
                        </a:lnTo>
                        <a:lnTo>
                          <a:pt x="528" y="0"/>
                        </a:lnTo>
                        <a:lnTo>
                          <a:pt x="538" y="0"/>
                        </a:lnTo>
                        <a:lnTo>
                          <a:pt x="543" y="5"/>
                        </a:lnTo>
                        <a:lnTo>
                          <a:pt x="548" y="11"/>
                        </a:lnTo>
                        <a:lnTo>
                          <a:pt x="548" y="15"/>
                        </a:lnTo>
                        <a:lnTo>
                          <a:pt x="543" y="22"/>
                        </a:lnTo>
                        <a:lnTo>
                          <a:pt x="538" y="33"/>
                        </a:lnTo>
                        <a:lnTo>
                          <a:pt x="548" y="33"/>
                        </a:lnTo>
                        <a:lnTo>
                          <a:pt x="548" y="37"/>
                        </a:lnTo>
                        <a:lnTo>
                          <a:pt x="559" y="37"/>
                        </a:lnTo>
                        <a:lnTo>
                          <a:pt x="563" y="54"/>
                        </a:lnTo>
                        <a:lnTo>
                          <a:pt x="573" y="48"/>
                        </a:lnTo>
                        <a:lnTo>
                          <a:pt x="579" y="48"/>
                        </a:lnTo>
                        <a:lnTo>
                          <a:pt x="579" y="70"/>
                        </a:lnTo>
                        <a:lnTo>
                          <a:pt x="593" y="70"/>
                        </a:lnTo>
                        <a:lnTo>
                          <a:pt x="599" y="76"/>
                        </a:lnTo>
                        <a:lnTo>
                          <a:pt x="603" y="87"/>
                        </a:lnTo>
                        <a:lnTo>
                          <a:pt x="603" y="91"/>
                        </a:lnTo>
                        <a:lnTo>
                          <a:pt x="619" y="102"/>
                        </a:lnTo>
                        <a:lnTo>
                          <a:pt x="619" y="108"/>
                        </a:lnTo>
                        <a:lnTo>
                          <a:pt x="629" y="108"/>
                        </a:lnTo>
                        <a:lnTo>
                          <a:pt x="629" y="119"/>
                        </a:lnTo>
                        <a:lnTo>
                          <a:pt x="634" y="130"/>
                        </a:lnTo>
                        <a:lnTo>
                          <a:pt x="640" y="130"/>
                        </a:lnTo>
                        <a:lnTo>
                          <a:pt x="650" y="152"/>
                        </a:lnTo>
                        <a:lnTo>
                          <a:pt x="644" y="173"/>
                        </a:lnTo>
                      </a:path>
                    </a:pathLst>
                  </a:custGeom>
                  <a:solidFill>
                    <a:srgbClr val="2E7D92"/>
                  </a:solidFill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 dirty="0"/>
                  </a:p>
                </p:txBody>
              </p:sp>
              <p:sp>
                <p:nvSpPr>
                  <p:cNvPr id="61" name="Freeform 38">
                    <a:extLst>
                      <a:ext uri="{FF2B5EF4-FFF2-40B4-BE49-F238E27FC236}">
                        <a16:creationId xmlns:a16="http://schemas.microsoft.com/office/drawing/2014/main" id="{7812CB3F-FD6F-44D0-B838-D9D866A6D49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015879" y="1944688"/>
                    <a:ext cx="1204913" cy="814387"/>
                  </a:xfrm>
                  <a:custGeom>
                    <a:avLst/>
                    <a:gdLst>
                      <a:gd name="T0" fmla="*/ 2147483646 w 706"/>
                      <a:gd name="T1" fmla="*/ 2147483646 h 513"/>
                      <a:gd name="T2" fmla="*/ 2147483646 w 706"/>
                      <a:gd name="T3" fmla="*/ 2147483646 h 513"/>
                      <a:gd name="T4" fmla="*/ 2147483646 w 706"/>
                      <a:gd name="T5" fmla="*/ 2147483646 h 513"/>
                      <a:gd name="T6" fmla="*/ 2147483646 w 706"/>
                      <a:gd name="T7" fmla="*/ 2147483646 h 513"/>
                      <a:gd name="T8" fmla="*/ 2147483646 w 706"/>
                      <a:gd name="T9" fmla="*/ 2147483646 h 513"/>
                      <a:gd name="T10" fmla="*/ 2147483646 w 706"/>
                      <a:gd name="T11" fmla="*/ 2147483646 h 513"/>
                      <a:gd name="T12" fmla="*/ 2147483646 w 706"/>
                      <a:gd name="T13" fmla="*/ 2147483646 h 513"/>
                      <a:gd name="T14" fmla="*/ 2147483646 w 706"/>
                      <a:gd name="T15" fmla="*/ 2147483646 h 513"/>
                      <a:gd name="T16" fmla="*/ 2147483646 w 706"/>
                      <a:gd name="T17" fmla="*/ 2147483646 h 513"/>
                      <a:gd name="T18" fmla="*/ 2147483646 w 706"/>
                      <a:gd name="T19" fmla="*/ 2147483646 h 513"/>
                      <a:gd name="T20" fmla="*/ 2147483646 w 706"/>
                      <a:gd name="T21" fmla="*/ 2147483646 h 513"/>
                      <a:gd name="T22" fmla="*/ 2147483646 w 706"/>
                      <a:gd name="T23" fmla="*/ 2147483646 h 513"/>
                      <a:gd name="T24" fmla="*/ 2147483646 w 706"/>
                      <a:gd name="T25" fmla="*/ 2147483646 h 513"/>
                      <a:gd name="T26" fmla="*/ 2147483646 w 706"/>
                      <a:gd name="T27" fmla="*/ 2147483646 h 513"/>
                      <a:gd name="T28" fmla="*/ 2147483646 w 706"/>
                      <a:gd name="T29" fmla="*/ 2147483646 h 513"/>
                      <a:gd name="T30" fmla="*/ 2147483646 w 706"/>
                      <a:gd name="T31" fmla="*/ 2147483646 h 513"/>
                      <a:gd name="T32" fmla="*/ 2147483646 w 706"/>
                      <a:gd name="T33" fmla="*/ 2147483646 h 513"/>
                      <a:gd name="T34" fmla="*/ 2147483646 w 706"/>
                      <a:gd name="T35" fmla="*/ 2147483646 h 513"/>
                      <a:gd name="T36" fmla="*/ 2147483646 w 706"/>
                      <a:gd name="T37" fmla="*/ 2147483646 h 513"/>
                      <a:gd name="T38" fmla="*/ 2147483646 w 706"/>
                      <a:gd name="T39" fmla="*/ 2147483646 h 513"/>
                      <a:gd name="T40" fmla="*/ 2147483646 w 706"/>
                      <a:gd name="T41" fmla="*/ 2147483646 h 513"/>
                      <a:gd name="T42" fmla="*/ 2147483646 w 706"/>
                      <a:gd name="T43" fmla="*/ 2147483646 h 513"/>
                      <a:gd name="T44" fmla="*/ 2147483646 w 706"/>
                      <a:gd name="T45" fmla="*/ 2147483646 h 513"/>
                      <a:gd name="T46" fmla="*/ 2147483646 w 706"/>
                      <a:gd name="T47" fmla="*/ 2147483646 h 513"/>
                      <a:gd name="T48" fmla="*/ 2147483646 w 706"/>
                      <a:gd name="T49" fmla="*/ 2147483646 h 513"/>
                      <a:gd name="T50" fmla="*/ 2147483646 w 706"/>
                      <a:gd name="T51" fmla="*/ 2147483646 h 513"/>
                      <a:gd name="T52" fmla="*/ 2147483646 w 706"/>
                      <a:gd name="T53" fmla="*/ 2147483646 h 513"/>
                      <a:gd name="T54" fmla="*/ 2147483646 w 706"/>
                      <a:gd name="T55" fmla="*/ 2147483646 h 513"/>
                      <a:gd name="T56" fmla="*/ 2147483646 w 706"/>
                      <a:gd name="T57" fmla="*/ 2147483646 h 513"/>
                      <a:gd name="T58" fmla="*/ 2147483646 w 706"/>
                      <a:gd name="T59" fmla="*/ 2147483646 h 513"/>
                      <a:gd name="T60" fmla="*/ 2147483646 w 706"/>
                      <a:gd name="T61" fmla="*/ 2147483646 h 513"/>
                      <a:gd name="T62" fmla="*/ 0 w 706"/>
                      <a:gd name="T63" fmla="*/ 2147483646 h 513"/>
                      <a:gd name="T64" fmla="*/ 2147483646 w 706"/>
                      <a:gd name="T65" fmla="*/ 2147483646 h 513"/>
                      <a:gd name="T66" fmla="*/ 2147483646 w 706"/>
                      <a:gd name="T67" fmla="*/ 2147483646 h 513"/>
                      <a:gd name="T68" fmla="*/ 2147483646 w 706"/>
                      <a:gd name="T69" fmla="*/ 2147483646 h 513"/>
                      <a:gd name="T70" fmla="*/ 2147483646 w 706"/>
                      <a:gd name="T71" fmla="*/ 2147483646 h 513"/>
                      <a:gd name="T72" fmla="*/ 2147483646 w 706"/>
                      <a:gd name="T73" fmla="*/ 2147483646 h 513"/>
                      <a:gd name="T74" fmla="*/ 2147483646 w 706"/>
                      <a:gd name="T75" fmla="*/ 2147483646 h 513"/>
                      <a:gd name="T76" fmla="*/ 2147483646 w 706"/>
                      <a:gd name="T77" fmla="*/ 2147483646 h 513"/>
                      <a:gd name="T78" fmla="*/ 2147483646 w 706"/>
                      <a:gd name="T79" fmla="*/ 2147483646 h 513"/>
                      <a:gd name="T80" fmla="*/ 2147483646 w 706"/>
                      <a:gd name="T81" fmla="*/ 2147483646 h 513"/>
                      <a:gd name="T82" fmla="*/ 2147483646 w 706"/>
                      <a:gd name="T83" fmla="*/ 2147483646 h 513"/>
                      <a:gd name="T84" fmla="*/ 2147483646 w 706"/>
                      <a:gd name="T85" fmla="*/ 2147483646 h 513"/>
                      <a:gd name="T86" fmla="*/ 2147483646 w 706"/>
                      <a:gd name="T87" fmla="*/ 2147483646 h 513"/>
                      <a:gd name="T88" fmla="*/ 2147483646 w 706"/>
                      <a:gd name="T89" fmla="*/ 2147483646 h 513"/>
                      <a:gd name="T90" fmla="*/ 2147483646 w 706"/>
                      <a:gd name="T91" fmla="*/ 2147483646 h 513"/>
                      <a:gd name="T92" fmla="*/ 2147483646 w 706"/>
                      <a:gd name="T93" fmla="*/ 2147483646 h 513"/>
                      <a:gd name="T94" fmla="*/ 2147483646 w 706"/>
                      <a:gd name="T95" fmla="*/ 2147483646 h 513"/>
                      <a:gd name="T96" fmla="*/ 2147483646 w 706"/>
                      <a:gd name="T97" fmla="*/ 2147483646 h 513"/>
                      <a:gd name="T98" fmla="*/ 2147483646 w 706"/>
                      <a:gd name="T99" fmla="*/ 2147483646 h 513"/>
                      <a:gd name="T100" fmla="*/ 2147483646 w 706"/>
                      <a:gd name="T101" fmla="*/ 2147483646 h 513"/>
                      <a:gd name="T102" fmla="*/ 2147483646 w 706"/>
                      <a:gd name="T103" fmla="*/ 2147483646 h 513"/>
                      <a:gd name="T104" fmla="*/ 2147483646 w 706"/>
                      <a:gd name="T105" fmla="*/ 2147483646 h 513"/>
                      <a:gd name="T106" fmla="*/ 2147483646 w 706"/>
                      <a:gd name="T107" fmla="*/ 2147483646 h 513"/>
                      <a:gd name="T108" fmla="*/ 2147483646 w 706"/>
                      <a:gd name="T109" fmla="*/ 2147483646 h 513"/>
                      <a:gd name="T110" fmla="*/ 2147483646 w 706"/>
                      <a:gd name="T111" fmla="*/ 2147483646 h 513"/>
                      <a:gd name="T112" fmla="*/ 2147483646 w 706"/>
                      <a:gd name="T113" fmla="*/ 2147483646 h 513"/>
                      <a:gd name="T114" fmla="*/ 2147483646 w 706"/>
                      <a:gd name="T115" fmla="*/ 2147483646 h 513"/>
                      <a:gd name="T116" fmla="*/ 2147483646 w 706"/>
                      <a:gd name="T117" fmla="*/ 2147483646 h 513"/>
                      <a:gd name="T118" fmla="*/ 2147483646 w 706"/>
                      <a:gd name="T119" fmla="*/ 2147483646 h 513"/>
                      <a:gd name="T120" fmla="*/ 2147483646 w 706"/>
                      <a:gd name="T121" fmla="*/ 2147483646 h 513"/>
                      <a:gd name="T122" fmla="*/ 2147483646 w 706"/>
                      <a:gd name="T123" fmla="*/ 2147483646 h 513"/>
                      <a:gd name="T124" fmla="*/ 2147483646 w 706"/>
                      <a:gd name="T125" fmla="*/ 2147483646 h 513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  <a:gd name="T141" fmla="*/ 0 60000 65536"/>
                      <a:gd name="T142" fmla="*/ 0 60000 65536"/>
                      <a:gd name="T143" fmla="*/ 0 60000 65536"/>
                      <a:gd name="T144" fmla="*/ 0 60000 65536"/>
                      <a:gd name="T145" fmla="*/ 0 60000 65536"/>
                      <a:gd name="T146" fmla="*/ 0 60000 65536"/>
                      <a:gd name="T147" fmla="*/ 0 60000 65536"/>
                      <a:gd name="T148" fmla="*/ 0 60000 65536"/>
                      <a:gd name="T149" fmla="*/ 0 60000 65536"/>
                      <a:gd name="T150" fmla="*/ 0 60000 65536"/>
                      <a:gd name="T151" fmla="*/ 0 60000 65536"/>
                      <a:gd name="T152" fmla="*/ 0 60000 65536"/>
                      <a:gd name="T153" fmla="*/ 0 60000 65536"/>
                      <a:gd name="T154" fmla="*/ 0 60000 65536"/>
                      <a:gd name="T155" fmla="*/ 0 60000 65536"/>
                      <a:gd name="T156" fmla="*/ 0 60000 65536"/>
                      <a:gd name="T157" fmla="*/ 0 60000 65536"/>
                      <a:gd name="T158" fmla="*/ 0 60000 65536"/>
                      <a:gd name="T159" fmla="*/ 0 60000 65536"/>
                      <a:gd name="T160" fmla="*/ 0 60000 65536"/>
                      <a:gd name="T161" fmla="*/ 0 60000 65536"/>
                      <a:gd name="T162" fmla="*/ 0 60000 65536"/>
                      <a:gd name="T163" fmla="*/ 0 60000 65536"/>
                      <a:gd name="T164" fmla="*/ 0 60000 65536"/>
                      <a:gd name="T165" fmla="*/ 0 60000 65536"/>
                      <a:gd name="T166" fmla="*/ 0 60000 65536"/>
                      <a:gd name="T167" fmla="*/ 0 60000 65536"/>
                      <a:gd name="T168" fmla="*/ 0 60000 65536"/>
                      <a:gd name="T169" fmla="*/ 0 60000 65536"/>
                      <a:gd name="T170" fmla="*/ 0 60000 65536"/>
                      <a:gd name="T171" fmla="*/ 0 60000 65536"/>
                      <a:gd name="T172" fmla="*/ 0 60000 65536"/>
                      <a:gd name="T173" fmla="*/ 0 60000 65536"/>
                      <a:gd name="T174" fmla="*/ 0 60000 65536"/>
                      <a:gd name="T175" fmla="*/ 0 60000 65536"/>
                      <a:gd name="T176" fmla="*/ 0 60000 65536"/>
                      <a:gd name="T177" fmla="*/ 0 60000 65536"/>
                      <a:gd name="T178" fmla="*/ 0 60000 65536"/>
                      <a:gd name="T179" fmla="*/ 0 60000 65536"/>
                      <a:gd name="T180" fmla="*/ 0 60000 65536"/>
                      <a:gd name="T181" fmla="*/ 0 60000 65536"/>
                      <a:gd name="T182" fmla="*/ 0 60000 65536"/>
                      <a:gd name="T183" fmla="*/ 0 60000 65536"/>
                      <a:gd name="T184" fmla="*/ 0 60000 65536"/>
                      <a:gd name="T185" fmla="*/ 0 60000 65536"/>
                      <a:gd name="T186" fmla="*/ 0 60000 65536"/>
                      <a:gd name="T187" fmla="*/ 0 60000 65536"/>
                      <a:gd name="T188" fmla="*/ 0 60000 65536"/>
                    </a:gdLst>
                    <a:ahLst/>
                    <a:cxnLst>
                      <a:cxn ang="T126">
                        <a:pos x="T0" y="T1"/>
                      </a:cxn>
                      <a:cxn ang="T127">
                        <a:pos x="T2" y="T3"/>
                      </a:cxn>
                      <a:cxn ang="T128">
                        <a:pos x="T4" y="T5"/>
                      </a:cxn>
                      <a:cxn ang="T129">
                        <a:pos x="T6" y="T7"/>
                      </a:cxn>
                      <a:cxn ang="T130">
                        <a:pos x="T8" y="T9"/>
                      </a:cxn>
                      <a:cxn ang="T131">
                        <a:pos x="T10" y="T11"/>
                      </a:cxn>
                      <a:cxn ang="T132">
                        <a:pos x="T12" y="T13"/>
                      </a:cxn>
                      <a:cxn ang="T133">
                        <a:pos x="T14" y="T15"/>
                      </a:cxn>
                      <a:cxn ang="T134">
                        <a:pos x="T16" y="T17"/>
                      </a:cxn>
                      <a:cxn ang="T135">
                        <a:pos x="T18" y="T19"/>
                      </a:cxn>
                      <a:cxn ang="T136">
                        <a:pos x="T20" y="T21"/>
                      </a:cxn>
                      <a:cxn ang="T137">
                        <a:pos x="T22" y="T23"/>
                      </a:cxn>
                      <a:cxn ang="T138">
                        <a:pos x="T24" y="T25"/>
                      </a:cxn>
                      <a:cxn ang="T139">
                        <a:pos x="T26" y="T27"/>
                      </a:cxn>
                      <a:cxn ang="T140">
                        <a:pos x="T28" y="T29"/>
                      </a:cxn>
                      <a:cxn ang="T141">
                        <a:pos x="T30" y="T31"/>
                      </a:cxn>
                      <a:cxn ang="T142">
                        <a:pos x="T32" y="T33"/>
                      </a:cxn>
                      <a:cxn ang="T143">
                        <a:pos x="T34" y="T35"/>
                      </a:cxn>
                      <a:cxn ang="T144">
                        <a:pos x="T36" y="T37"/>
                      </a:cxn>
                      <a:cxn ang="T145">
                        <a:pos x="T38" y="T39"/>
                      </a:cxn>
                      <a:cxn ang="T146">
                        <a:pos x="T40" y="T41"/>
                      </a:cxn>
                      <a:cxn ang="T147">
                        <a:pos x="T42" y="T43"/>
                      </a:cxn>
                      <a:cxn ang="T148">
                        <a:pos x="T44" y="T45"/>
                      </a:cxn>
                      <a:cxn ang="T149">
                        <a:pos x="T46" y="T47"/>
                      </a:cxn>
                      <a:cxn ang="T150">
                        <a:pos x="T48" y="T49"/>
                      </a:cxn>
                      <a:cxn ang="T151">
                        <a:pos x="T50" y="T51"/>
                      </a:cxn>
                      <a:cxn ang="T152">
                        <a:pos x="T52" y="T53"/>
                      </a:cxn>
                      <a:cxn ang="T153">
                        <a:pos x="T54" y="T55"/>
                      </a:cxn>
                      <a:cxn ang="T154">
                        <a:pos x="T56" y="T57"/>
                      </a:cxn>
                      <a:cxn ang="T155">
                        <a:pos x="T58" y="T59"/>
                      </a:cxn>
                      <a:cxn ang="T156">
                        <a:pos x="T60" y="T61"/>
                      </a:cxn>
                      <a:cxn ang="T157">
                        <a:pos x="T62" y="T63"/>
                      </a:cxn>
                      <a:cxn ang="T158">
                        <a:pos x="T64" y="T65"/>
                      </a:cxn>
                      <a:cxn ang="T159">
                        <a:pos x="T66" y="T67"/>
                      </a:cxn>
                      <a:cxn ang="T160">
                        <a:pos x="T68" y="T69"/>
                      </a:cxn>
                      <a:cxn ang="T161">
                        <a:pos x="T70" y="T71"/>
                      </a:cxn>
                      <a:cxn ang="T162">
                        <a:pos x="T72" y="T73"/>
                      </a:cxn>
                      <a:cxn ang="T163">
                        <a:pos x="T74" y="T75"/>
                      </a:cxn>
                      <a:cxn ang="T164">
                        <a:pos x="T76" y="T77"/>
                      </a:cxn>
                      <a:cxn ang="T165">
                        <a:pos x="T78" y="T79"/>
                      </a:cxn>
                      <a:cxn ang="T166">
                        <a:pos x="T80" y="T81"/>
                      </a:cxn>
                      <a:cxn ang="T167">
                        <a:pos x="T82" y="T83"/>
                      </a:cxn>
                      <a:cxn ang="T168">
                        <a:pos x="T84" y="T85"/>
                      </a:cxn>
                      <a:cxn ang="T169">
                        <a:pos x="T86" y="T87"/>
                      </a:cxn>
                      <a:cxn ang="T170">
                        <a:pos x="T88" y="T89"/>
                      </a:cxn>
                      <a:cxn ang="T171">
                        <a:pos x="T90" y="T91"/>
                      </a:cxn>
                      <a:cxn ang="T172">
                        <a:pos x="T92" y="T93"/>
                      </a:cxn>
                      <a:cxn ang="T173">
                        <a:pos x="T94" y="T95"/>
                      </a:cxn>
                      <a:cxn ang="T174">
                        <a:pos x="T96" y="T97"/>
                      </a:cxn>
                      <a:cxn ang="T175">
                        <a:pos x="T98" y="T99"/>
                      </a:cxn>
                      <a:cxn ang="T176">
                        <a:pos x="T100" y="T101"/>
                      </a:cxn>
                      <a:cxn ang="T177">
                        <a:pos x="T102" y="T103"/>
                      </a:cxn>
                      <a:cxn ang="T178">
                        <a:pos x="T104" y="T105"/>
                      </a:cxn>
                      <a:cxn ang="T179">
                        <a:pos x="T106" y="T107"/>
                      </a:cxn>
                      <a:cxn ang="T180">
                        <a:pos x="T108" y="T109"/>
                      </a:cxn>
                      <a:cxn ang="T181">
                        <a:pos x="T110" y="T111"/>
                      </a:cxn>
                      <a:cxn ang="T182">
                        <a:pos x="T112" y="T113"/>
                      </a:cxn>
                      <a:cxn ang="T183">
                        <a:pos x="T114" y="T115"/>
                      </a:cxn>
                      <a:cxn ang="T184">
                        <a:pos x="T116" y="T117"/>
                      </a:cxn>
                      <a:cxn ang="T185">
                        <a:pos x="T118" y="T119"/>
                      </a:cxn>
                      <a:cxn ang="T186">
                        <a:pos x="T120" y="T121"/>
                      </a:cxn>
                      <a:cxn ang="T187">
                        <a:pos x="T122" y="T123"/>
                      </a:cxn>
                      <a:cxn ang="T188">
                        <a:pos x="T124" y="T125"/>
                      </a:cxn>
                    </a:cxnLst>
                    <a:rect l="0" t="0" r="r" b="b"/>
                    <a:pathLst>
                      <a:path w="706" h="513">
                        <a:moveTo>
                          <a:pt x="705" y="272"/>
                        </a:moveTo>
                        <a:lnTo>
                          <a:pt x="699" y="277"/>
                        </a:lnTo>
                        <a:lnTo>
                          <a:pt x="689" y="283"/>
                        </a:lnTo>
                        <a:lnTo>
                          <a:pt x="689" y="288"/>
                        </a:lnTo>
                        <a:lnTo>
                          <a:pt x="685" y="288"/>
                        </a:lnTo>
                        <a:lnTo>
                          <a:pt x="685" y="305"/>
                        </a:lnTo>
                        <a:lnTo>
                          <a:pt x="689" y="305"/>
                        </a:lnTo>
                        <a:lnTo>
                          <a:pt x="689" y="321"/>
                        </a:lnTo>
                        <a:lnTo>
                          <a:pt x="675" y="321"/>
                        </a:lnTo>
                        <a:lnTo>
                          <a:pt x="669" y="338"/>
                        </a:lnTo>
                        <a:lnTo>
                          <a:pt x="659" y="342"/>
                        </a:lnTo>
                        <a:lnTo>
                          <a:pt x="664" y="349"/>
                        </a:lnTo>
                        <a:lnTo>
                          <a:pt x="675" y="359"/>
                        </a:lnTo>
                        <a:lnTo>
                          <a:pt x="669" y="364"/>
                        </a:lnTo>
                        <a:lnTo>
                          <a:pt x="675" y="370"/>
                        </a:lnTo>
                        <a:lnTo>
                          <a:pt x="669" y="381"/>
                        </a:lnTo>
                        <a:lnTo>
                          <a:pt x="669" y="386"/>
                        </a:lnTo>
                        <a:lnTo>
                          <a:pt x="675" y="397"/>
                        </a:lnTo>
                        <a:lnTo>
                          <a:pt x="679" y="408"/>
                        </a:lnTo>
                        <a:lnTo>
                          <a:pt x="689" y="419"/>
                        </a:lnTo>
                        <a:lnTo>
                          <a:pt x="689" y="425"/>
                        </a:lnTo>
                        <a:lnTo>
                          <a:pt x="675" y="430"/>
                        </a:lnTo>
                        <a:lnTo>
                          <a:pt x="675" y="425"/>
                        </a:lnTo>
                        <a:lnTo>
                          <a:pt x="675" y="419"/>
                        </a:lnTo>
                        <a:lnTo>
                          <a:pt x="664" y="419"/>
                        </a:lnTo>
                        <a:lnTo>
                          <a:pt x="659" y="419"/>
                        </a:lnTo>
                        <a:lnTo>
                          <a:pt x="654" y="430"/>
                        </a:lnTo>
                        <a:lnTo>
                          <a:pt x="644" y="436"/>
                        </a:lnTo>
                        <a:lnTo>
                          <a:pt x="638" y="425"/>
                        </a:lnTo>
                        <a:lnTo>
                          <a:pt x="628" y="425"/>
                        </a:lnTo>
                        <a:lnTo>
                          <a:pt x="624" y="447"/>
                        </a:lnTo>
                        <a:lnTo>
                          <a:pt x="618" y="447"/>
                        </a:lnTo>
                        <a:lnTo>
                          <a:pt x="608" y="425"/>
                        </a:lnTo>
                        <a:lnTo>
                          <a:pt x="604" y="430"/>
                        </a:lnTo>
                        <a:lnTo>
                          <a:pt x="598" y="425"/>
                        </a:lnTo>
                        <a:lnTo>
                          <a:pt x="594" y="425"/>
                        </a:lnTo>
                        <a:lnTo>
                          <a:pt x="588" y="430"/>
                        </a:lnTo>
                        <a:lnTo>
                          <a:pt x="594" y="440"/>
                        </a:lnTo>
                        <a:lnTo>
                          <a:pt x="583" y="447"/>
                        </a:lnTo>
                        <a:lnTo>
                          <a:pt x="583" y="458"/>
                        </a:lnTo>
                        <a:lnTo>
                          <a:pt x="563" y="458"/>
                        </a:lnTo>
                        <a:lnTo>
                          <a:pt x="557" y="458"/>
                        </a:lnTo>
                        <a:lnTo>
                          <a:pt x="553" y="484"/>
                        </a:lnTo>
                        <a:lnTo>
                          <a:pt x="547" y="484"/>
                        </a:lnTo>
                        <a:lnTo>
                          <a:pt x="543" y="479"/>
                        </a:lnTo>
                        <a:lnTo>
                          <a:pt x="537" y="484"/>
                        </a:lnTo>
                        <a:lnTo>
                          <a:pt x="523" y="479"/>
                        </a:lnTo>
                        <a:lnTo>
                          <a:pt x="523" y="484"/>
                        </a:lnTo>
                        <a:lnTo>
                          <a:pt x="517" y="490"/>
                        </a:lnTo>
                        <a:lnTo>
                          <a:pt x="512" y="490"/>
                        </a:lnTo>
                        <a:lnTo>
                          <a:pt x="512" y="506"/>
                        </a:lnTo>
                        <a:lnTo>
                          <a:pt x="502" y="512"/>
                        </a:lnTo>
                        <a:lnTo>
                          <a:pt x="497" y="506"/>
                        </a:lnTo>
                        <a:lnTo>
                          <a:pt x="497" y="495"/>
                        </a:lnTo>
                        <a:lnTo>
                          <a:pt x="486" y="490"/>
                        </a:lnTo>
                        <a:lnTo>
                          <a:pt x="476" y="501"/>
                        </a:lnTo>
                        <a:lnTo>
                          <a:pt x="472" y="490"/>
                        </a:lnTo>
                        <a:lnTo>
                          <a:pt x="466" y="490"/>
                        </a:lnTo>
                        <a:lnTo>
                          <a:pt x="456" y="484"/>
                        </a:lnTo>
                        <a:lnTo>
                          <a:pt x="446" y="484"/>
                        </a:lnTo>
                        <a:lnTo>
                          <a:pt x="436" y="490"/>
                        </a:lnTo>
                        <a:lnTo>
                          <a:pt x="436" y="484"/>
                        </a:lnTo>
                        <a:lnTo>
                          <a:pt x="431" y="473"/>
                        </a:lnTo>
                        <a:lnTo>
                          <a:pt x="426" y="473"/>
                        </a:lnTo>
                        <a:lnTo>
                          <a:pt x="421" y="462"/>
                        </a:lnTo>
                        <a:lnTo>
                          <a:pt x="405" y="458"/>
                        </a:lnTo>
                        <a:lnTo>
                          <a:pt x="401" y="462"/>
                        </a:lnTo>
                        <a:lnTo>
                          <a:pt x="395" y="458"/>
                        </a:lnTo>
                        <a:lnTo>
                          <a:pt x="385" y="458"/>
                        </a:lnTo>
                        <a:lnTo>
                          <a:pt x="381" y="447"/>
                        </a:lnTo>
                        <a:lnTo>
                          <a:pt x="375" y="440"/>
                        </a:lnTo>
                        <a:lnTo>
                          <a:pt x="365" y="451"/>
                        </a:lnTo>
                        <a:lnTo>
                          <a:pt x="355" y="447"/>
                        </a:lnTo>
                        <a:lnTo>
                          <a:pt x="350" y="440"/>
                        </a:lnTo>
                        <a:lnTo>
                          <a:pt x="350" y="436"/>
                        </a:lnTo>
                        <a:lnTo>
                          <a:pt x="340" y="430"/>
                        </a:lnTo>
                        <a:lnTo>
                          <a:pt x="324" y="436"/>
                        </a:lnTo>
                        <a:lnTo>
                          <a:pt x="324" y="430"/>
                        </a:lnTo>
                        <a:lnTo>
                          <a:pt x="310" y="430"/>
                        </a:lnTo>
                        <a:lnTo>
                          <a:pt x="304" y="447"/>
                        </a:lnTo>
                        <a:lnTo>
                          <a:pt x="300" y="447"/>
                        </a:lnTo>
                        <a:lnTo>
                          <a:pt x="290" y="436"/>
                        </a:lnTo>
                        <a:lnTo>
                          <a:pt x="279" y="440"/>
                        </a:lnTo>
                        <a:lnTo>
                          <a:pt x="274" y="440"/>
                        </a:lnTo>
                        <a:lnTo>
                          <a:pt x="269" y="425"/>
                        </a:lnTo>
                        <a:lnTo>
                          <a:pt x="259" y="430"/>
                        </a:lnTo>
                        <a:lnTo>
                          <a:pt x="253" y="419"/>
                        </a:lnTo>
                        <a:lnTo>
                          <a:pt x="243" y="419"/>
                        </a:lnTo>
                        <a:lnTo>
                          <a:pt x="233" y="425"/>
                        </a:lnTo>
                        <a:lnTo>
                          <a:pt x="213" y="419"/>
                        </a:lnTo>
                        <a:lnTo>
                          <a:pt x="203" y="425"/>
                        </a:lnTo>
                        <a:lnTo>
                          <a:pt x="193" y="419"/>
                        </a:lnTo>
                        <a:lnTo>
                          <a:pt x="193" y="403"/>
                        </a:lnTo>
                        <a:lnTo>
                          <a:pt x="188" y="403"/>
                        </a:lnTo>
                        <a:lnTo>
                          <a:pt x="182" y="403"/>
                        </a:lnTo>
                        <a:lnTo>
                          <a:pt x="172" y="392"/>
                        </a:lnTo>
                        <a:lnTo>
                          <a:pt x="168" y="392"/>
                        </a:lnTo>
                        <a:lnTo>
                          <a:pt x="158" y="375"/>
                        </a:lnTo>
                        <a:lnTo>
                          <a:pt x="152" y="364"/>
                        </a:lnTo>
                        <a:lnTo>
                          <a:pt x="142" y="359"/>
                        </a:lnTo>
                        <a:lnTo>
                          <a:pt x="148" y="338"/>
                        </a:lnTo>
                        <a:lnTo>
                          <a:pt x="138" y="316"/>
                        </a:lnTo>
                        <a:lnTo>
                          <a:pt x="132" y="316"/>
                        </a:lnTo>
                        <a:lnTo>
                          <a:pt x="127" y="305"/>
                        </a:lnTo>
                        <a:lnTo>
                          <a:pt x="127" y="294"/>
                        </a:lnTo>
                        <a:lnTo>
                          <a:pt x="117" y="294"/>
                        </a:lnTo>
                        <a:lnTo>
                          <a:pt x="117" y="288"/>
                        </a:lnTo>
                        <a:lnTo>
                          <a:pt x="101" y="277"/>
                        </a:lnTo>
                        <a:lnTo>
                          <a:pt x="101" y="272"/>
                        </a:lnTo>
                        <a:lnTo>
                          <a:pt x="97" y="261"/>
                        </a:lnTo>
                        <a:lnTo>
                          <a:pt x="91" y="255"/>
                        </a:lnTo>
                        <a:lnTo>
                          <a:pt x="77" y="255"/>
                        </a:lnTo>
                        <a:lnTo>
                          <a:pt x="77" y="233"/>
                        </a:lnTo>
                        <a:lnTo>
                          <a:pt x="71" y="233"/>
                        </a:lnTo>
                        <a:lnTo>
                          <a:pt x="61" y="240"/>
                        </a:lnTo>
                        <a:lnTo>
                          <a:pt x="56" y="223"/>
                        </a:lnTo>
                        <a:lnTo>
                          <a:pt x="46" y="223"/>
                        </a:lnTo>
                        <a:lnTo>
                          <a:pt x="46" y="218"/>
                        </a:lnTo>
                        <a:lnTo>
                          <a:pt x="36" y="218"/>
                        </a:lnTo>
                        <a:lnTo>
                          <a:pt x="41" y="207"/>
                        </a:lnTo>
                        <a:lnTo>
                          <a:pt x="46" y="201"/>
                        </a:lnTo>
                        <a:lnTo>
                          <a:pt x="46" y="196"/>
                        </a:lnTo>
                        <a:lnTo>
                          <a:pt x="41" y="190"/>
                        </a:lnTo>
                        <a:lnTo>
                          <a:pt x="36" y="185"/>
                        </a:lnTo>
                        <a:lnTo>
                          <a:pt x="26" y="185"/>
                        </a:lnTo>
                        <a:lnTo>
                          <a:pt x="20" y="201"/>
                        </a:lnTo>
                        <a:lnTo>
                          <a:pt x="20" y="207"/>
                        </a:lnTo>
                        <a:lnTo>
                          <a:pt x="0" y="185"/>
                        </a:lnTo>
                        <a:lnTo>
                          <a:pt x="20" y="174"/>
                        </a:lnTo>
                        <a:lnTo>
                          <a:pt x="41" y="142"/>
                        </a:lnTo>
                        <a:lnTo>
                          <a:pt x="56" y="109"/>
                        </a:lnTo>
                        <a:lnTo>
                          <a:pt x="77" y="92"/>
                        </a:lnTo>
                        <a:lnTo>
                          <a:pt x="91" y="87"/>
                        </a:lnTo>
                        <a:lnTo>
                          <a:pt x="97" y="98"/>
                        </a:lnTo>
                        <a:lnTo>
                          <a:pt x="111" y="103"/>
                        </a:lnTo>
                        <a:lnTo>
                          <a:pt x="97" y="81"/>
                        </a:lnTo>
                        <a:lnTo>
                          <a:pt x="71" y="44"/>
                        </a:lnTo>
                        <a:lnTo>
                          <a:pt x="71" y="5"/>
                        </a:lnTo>
                        <a:lnTo>
                          <a:pt x="91" y="0"/>
                        </a:lnTo>
                        <a:lnTo>
                          <a:pt x="101" y="16"/>
                        </a:lnTo>
                        <a:lnTo>
                          <a:pt x="117" y="22"/>
                        </a:lnTo>
                        <a:lnTo>
                          <a:pt x="122" y="26"/>
                        </a:lnTo>
                        <a:lnTo>
                          <a:pt x="142" y="26"/>
                        </a:lnTo>
                        <a:lnTo>
                          <a:pt x="148" y="26"/>
                        </a:lnTo>
                        <a:lnTo>
                          <a:pt x="152" y="22"/>
                        </a:lnTo>
                        <a:lnTo>
                          <a:pt x="142" y="5"/>
                        </a:lnTo>
                        <a:lnTo>
                          <a:pt x="162" y="16"/>
                        </a:lnTo>
                        <a:lnTo>
                          <a:pt x="168" y="22"/>
                        </a:lnTo>
                        <a:lnTo>
                          <a:pt x="172" y="16"/>
                        </a:lnTo>
                        <a:lnTo>
                          <a:pt x="188" y="5"/>
                        </a:lnTo>
                        <a:lnTo>
                          <a:pt x="193" y="16"/>
                        </a:lnTo>
                        <a:lnTo>
                          <a:pt x="198" y="16"/>
                        </a:lnTo>
                        <a:lnTo>
                          <a:pt x="198" y="37"/>
                        </a:lnTo>
                        <a:lnTo>
                          <a:pt x="213" y="26"/>
                        </a:lnTo>
                        <a:lnTo>
                          <a:pt x="219" y="37"/>
                        </a:lnTo>
                        <a:lnTo>
                          <a:pt x="229" y="37"/>
                        </a:lnTo>
                        <a:lnTo>
                          <a:pt x="223" y="59"/>
                        </a:lnTo>
                        <a:lnTo>
                          <a:pt x="233" y="59"/>
                        </a:lnTo>
                        <a:lnTo>
                          <a:pt x="239" y="54"/>
                        </a:lnTo>
                        <a:lnTo>
                          <a:pt x="253" y="65"/>
                        </a:lnTo>
                        <a:lnTo>
                          <a:pt x="263" y="65"/>
                        </a:lnTo>
                        <a:lnTo>
                          <a:pt x="263" y="76"/>
                        </a:lnTo>
                        <a:lnTo>
                          <a:pt x="269" y="81"/>
                        </a:lnTo>
                        <a:lnTo>
                          <a:pt x="274" y="70"/>
                        </a:lnTo>
                        <a:lnTo>
                          <a:pt x="279" y="81"/>
                        </a:lnTo>
                        <a:lnTo>
                          <a:pt x="274" y="87"/>
                        </a:lnTo>
                        <a:lnTo>
                          <a:pt x="279" y="98"/>
                        </a:lnTo>
                        <a:lnTo>
                          <a:pt x="290" y="98"/>
                        </a:lnTo>
                        <a:lnTo>
                          <a:pt x="294" y="103"/>
                        </a:lnTo>
                        <a:lnTo>
                          <a:pt x="304" y="103"/>
                        </a:lnTo>
                        <a:lnTo>
                          <a:pt x="310" y="109"/>
                        </a:lnTo>
                        <a:lnTo>
                          <a:pt x="314" y="109"/>
                        </a:lnTo>
                        <a:lnTo>
                          <a:pt x="324" y="98"/>
                        </a:lnTo>
                        <a:lnTo>
                          <a:pt x="330" y="98"/>
                        </a:lnTo>
                        <a:lnTo>
                          <a:pt x="340" y="103"/>
                        </a:lnTo>
                        <a:lnTo>
                          <a:pt x="345" y="92"/>
                        </a:lnTo>
                        <a:lnTo>
                          <a:pt x="350" y="98"/>
                        </a:lnTo>
                        <a:lnTo>
                          <a:pt x="355" y="92"/>
                        </a:lnTo>
                        <a:lnTo>
                          <a:pt x="365" y="109"/>
                        </a:lnTo>
                        <a:lnTo>
                          <a:pt x="375" y="98"/>
                        </a:lnTo>
                        <a:lnTo>
                          <a:pt x="375" y="81"/>
                        </a:lnTo>
                        <a:lnTo>
                          <a:pt x="381" y="81"/>
                        </a:lnTo>
                        <a:lnTo>
                          <a:pt x="385" y="81"/>
                        </a:lnTo>
                        <a:lnTo>
                          <a:pt x="391" y="103"/>
                        </a:lnTo>
                        <a:lnTo>
                          <a:pt x="401" y="92"/>
                        </a:lnTo>
                        <a:lnTo>
                          <a:pt x="411" y="98"/>
                        </a:lnTo>
                        <a:lnTo>
                          <a:pt x="415" y="98"/>
                        </a:lnTo>
                        <a:lnTo>
                          <a:pt x="426" y="92"/>
                        </a:lnTo>
                        <a:lnTo>
                          <a:pt x="426" y="98"/>
                        </a:lnTo>
                        <a:lnTo>
                          <a:pt x="436" y="114"/>
                        </a:lnTo>
                        <a:lnTo>
                          <a:pt x="421" y="114"/>
                        </a:lnTo>
                        <a:lnTo>
                          <a:pt x="411" y="124"/>
                        </a:lnTo>
                        <a:lnTo>
                          <a:pt x="405" y="135"/>
                        </a:lnTo>
                        <a:lnTo>
                          <a:pt x="401" y="157"/>
                        </a:lnTo>
                        <a:lnTo>
                          <a:pt x="405" y="163"/>
                        </a:lnTo>
                        <a:lnTo>
                          <a:pt x="411" y="174"/>
                        </a:lnTo>
                        <a:lnTo>
                          <a:pt x="426" y="163"/>
                        </a:lnTo>
                        <a:lnTo>
                          <a:pt x="431" y="168"/>
                        </a:lnTo>
                        <a:lnTo>
                          <a:pt x="436" y="153"/>
                        </a:lnTo>
                        <a:lnTo>
                          <a:pt x="442" y="153"/>
                        </a:lnTo>
                        <a:lnTo>
                          <a:pt x="442" y="146"/>
                        </a:lnTo>
                        <a:lnTo>
                          <a:pt x="446" y="146"/>
                        </a:lnTo>
                        <a:lnTo>
                          <a:pt x="456" y="163"/>
                        </a:lnTo>
                        <a:lnTo>
                          <a:pt x="462" y="146"/>
                        </a:lnTo>
                        <a:lnTo>
                          <a:pt x="466" y="146"/>
                        </a:lnTo>
                        <a:lnTo>
                          <a:pt x="482" y="146"/>
                        </a:lnTo>
                        <a:lnTo>
                          <a:pt x="472" y="163"/>
                        </a:lnTo>
                        <a:lnTo>
                          <a:pt x="482" y="168"/>
                        </a:lnTo>
                        <a:lnTo>
                          <a:pt x="492" y="163"/>
                        </a:lnTo>
                        <a:lnTo>
                          <a:pt x="497" y="174"/>
                        </a:lnTo>
                        <a:lnTo>
                          <a:pt x="507" y="168"/>
                        </a:lnTo>
                        <a:lnTo>
                          <a:pt x="512" y="174"/>
                        </a:lnTo>
                        <a:lnTo>
                          <a:pt x="523" y="174"/>
                        </a:lnTo>
                        <a:lnTo>
                          <a:pt x="533" y="163"/>
                        </a:lnTo>
                        <a:lnTo>
                          <a:pt x="533" y="168"/>
                        </a:lnTo>
                        <a:lnTo>
                          <a:pt x="553" y="168"/>
                        </a:lnTo>
                        <a:lnTo>
                          <a:pt x="553" y="174"/>
                        </a:lnTo>
                        <a:lnTo>
                          <a:pt x="553" y="179"/>
                        </a:lnTo>
                        <a:lnTo>
                          <a:pt x="553" y="190"/>
                        </a:lnTo>
                        <a:lnTo>
                          <a:pt x="543" y="196"/>
                        </a:lnTo>
                        <a:lnTo>
                          <a:pt x="547" y="201"/>
                        </a:lnTo>
                        <a:lnTo>
                          <a:pt x="543" y="212"/>
                        </a:lnTo>
                        <a:lnTo>
                          <a:pt x="557" y="218"/>
                        </a:lnTo>
                        <a:lnTo>
                          <a:pt x="557" y="212"/>
                        </a:lnTo>
                        <a:lnTo>
                          <a:pt x="557" y="207"/>
                        </a:lnTo>
                        <a:lnTo>
                          <a:pt x="563" y="196"/>
                        </a:lnTo>
                        <a:lnTo>
                          <a:pt x="567" y="196"/>
                        </a:lnTo>
                        <a:lnTo>
                          <a:pt x="578" y="185"/>
                        </a:lnTo>
                        <a:lnTo>
                          <a:pt x="583" y="185"/>
                        </a:lnTo>
                        <a:lnTo>
                          <a:pt x="583" y="190"/>
                        </a:lnTo>
                        <a:lnTo>
                          <a:pt x="588" y="201"/>
                        </a:lnTo>
                        <a:lnTo>
                          <a:pt x="594" y="212"/>
                        </a:lnTo>
                        <a:lnTo>
                          <a:pt x="583" y="218"/>
                        </a:lnTo>
                        <a:lnTo>
                          <a:pt x="583" y="223"/>
                        </a:lnTo>
                        <a:lnTo>
                          <a:pt x="598" y="229"/>
                        </a:lnTo>
                        <a:lnTo>
                          <a:pt x="598" y="212"/>
                        </a:lnTo>
                        <a:lnTo>
                          <a:pt x="604" y="207"/>
                        </a:lnTo>
                        <a:lnTo>
                          <a:pt x="608" y="207"/>
                        </a:lnTo>
                        <a:lnTo>
                          <a:pt x="618" y="201"/>
                        </a:lnTo>
                        <a:lnTo>
                          <a:pt x="624" y="201"/>
                        </a:lnTo>
                        <a:lnTo>
                          <a:pt x="628" y="212"/>
                        </a:lnTo>
                        <a:lnTo>
                          <a:pt x="638" y="207"/>
                        </a:lnTo>
                        <a:lnTo>
                          <a:pt x="644" y="201"/>
                        </a:lnTo>
                        <a:lnTo>
                          <a:pt x="654" y="207"/>
                        </a:lnTo>
                        <a:lnTo>
                          <a:pt x="654" y="201"/>
                        </a:lnTo>
                        <a:lnTo>
                          <a:pt x="669" y="207"/>
                        </a:lnTo>
                        <a:lnTo>
                          <a:pt x="675" y="207"/>
                        </a:lnTo>
                        <a:lnTo>
                          <a:pt x="685" y="218"/>
                        </a:lnTo>
                        <a:lnTo>
                          <a:pt x="689" y="218"/>
                        </a:lnTo>
                        <a:lnTo>
                          <a:pt x="705" y="229"/>
                        </a:lnTo>
                        <a:lnTo>
                          <a:pt x="695" y="251"/>
                        </a:lnTo>
                        <a:lnTo>
                          <a:pt x="705" y="251"/>
                        </a:lnTo>
                        <a:lnTo>
                          <a:pt x="705" y="27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rgbClr val="616365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fr-FR" dirty="0"/>
                  </a:p>
                </p:txBody>
              </p:sp>
              <p:grpSp>
                <p:nvGrpSpPr>
                  <p:cNvPr id="63" name="Groupe 5">
                    <a:extLst>
                      <a:ext uri="{FF2B5EF4-FFF2-40B4-BE49-F238E27FC236}">
                        <a16:creationId xmlns:a16="http://schemas.microsoft.com/office/drawing/2014/main" id="{2E9ADB35-6C5E-4A37-A339-92E8F597CCF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138117" y="1209675"/>
                    <a:ext cx="1801812" cy="1149350"/>
                    <a:chOff x="5138117" y="1209675"/>
                    <a:chExt cx="1801812" cy="1149350"/>
                  </a:xfrm>
                </p:grpSpPr>
                <p:sp>
                  <p:nvSpPr>
                    <p:cNvPr id="65" name="Freeform 37">
                      <a:extLst>
                        <a:ext uri="{FF2B5EF4-FFF2-40B4-BE49-F238E27FC236}">
                          <a16:creationId xmlns:a16="http://schemas.microsoft.com/office/drawing/2014/main" id="{654AF9B7-69E7-4A0F-BD67-E372BB27F37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138117" y="1270000"/>
                      <a:ext cx="1092200" cy="1038225"/>
                    </a:xfrm>
                    <a:custGeom>
                      <a:avLst/>
                      <a:gdLst>
                        <a:gd name="T0" fmla="*/ 2147483646 w 641"/>
                        <a:gd name="T1" fmla="*/ 2147483646 h 654"/>
                        <a:gd name="T2" fmla="*/ 2147483646 w 641"/>
                        <a:gd name="T3" fmla="*/ 2147483646 h 654"/>
                        <a:gd name="T4" fmla="*/ 2147483646 w 641"/>
                        <a:gd name="T5" fmla="*/ 2147483646 h 654"/>
                        <a:gd name="T6" fmla="*/ 2147483646 w 641"/>
                        <a:gd name="T7" fmla="*/ 2147483646 h 654"/>
                        <a:gd name="T8" fmla="*/ 2147483646 w 641"/>
                        <a:gd name="T9" fmla="*/ 2147483646 h 654"/>
                        <a:gd name="T10" fmla="*/ 2147483646 w 641"/>
                        <a:gd name="T11" fmla="*/ 2147483646 h 654"/>
                        <a:gd name="T12" fmla="*/ 2147483646 w 641"/>
                        <a:gd name="T13" fmla="*/ 2147483646 h 654"/>
                        <a:gd name="T14" fmla="*/ 2147483646 w 641"/>
                        <a:gd name="T15" fmla="*/ 2147483646 h 654"/>
                        <a:gd name="T16" fmla="*/ 2147483646 w 641"/>
                        <a:gd name="T17" fmla="*/ 2147483646 h 654"/>
                        <a:gd name="T18" fmla="*/ 2147483646 w 641"/>
                        <a:gd name="T19" fmla="*/ 2147483646 h 654"/>
                        <a:gd name="T20" fmla="*/ 2147483646 w 641"/>
                        <a:gd name="T21" fmla="*/ 2147483646 h 654"/>
                        <a:gd name="T22" fmla="*/ 2147483646 w 641"/>
                        <a:gd name="T23" fmla="*/ 2147483646 h 654"/>
                        <a:gd name="T24" fmla="*/ 2147483646 w 641"/>
                        <a:gd name="T25" fmla="*/ 2147483646 h 654"/>
                        <a:gd name="T26" fmla="*/ 2147483646 w 641"/>
                        <a:gd name="T27" fmla="*/ 2147483646 h 654"/>
                        <a:gd name="T28" fmla="*/ 2147483646 w 641"/>
                        <a:gd name="T29" fmla="*/ 2147483646 h 654"/>
                        <a:gd name="T30" fmla="*/ 2147483646 w 641"/>
                        <a:gd name="T31" fmla="*/ 2147483646 h 654"/>
                        <a:gd name="T32" fmla="*/ 2147483646 w 641"/>
                        <a:gd name="T33" fmla="*/ 2147483646 h 654"/>
                        <a:gd name="T34" fmla="*/ 2147483646 w 641"/>
                        <a:gd name="T35" fmla="*/ 2147483646 h 654"/>
                        <a:gd name="T36" fmla="*/ 2147483646 w 641"/>
                        <a:gd name="T37" fmla="*/ 2147483646 h 654"/>
                        <a:gd name="T38" fmla="*/ 2147483646 w 641"/>
                        <a:gd name="T39" fmla="*/ 2147483646 h 654"/>
                        <a:gd name="T40" fmla="*/ 2147483646 w 641"/>
                        <a:gd name="T41" fmla="*/ 2147483646 h 654"/>
                        <a:gd name="T42" fmla="*/ 2147483646 w 641"/>
                        <a:gd name="T43" fmla="*/ 2147483646 h 654"/>
                        <a:gd name="T44" fmla="*/ 2147483646 w 641"/>
                        <a:gd name="T45" fmla="*/ 2147483646 h 654"/>
                        <a:gd name="T46" fmla="*/ 2147483646 w 641"/>
                        <a:gd name="T47" fmla="*/ 2147483646 h 654"/>
                        <a:gd name="T48" fmla="*/ 2147483646 w 641"/>
                        <a:gd name="T49" fmla="*/ 2147483646 h 654"/>
                        <a:gd name="T50" fmla="*/ 2147483646 w 641"/>
                        <a:gd name="T51" fmla="*/ 2147483646 h 654"/>
                        <a:gd name="T52" fmla="*/ 2147483646 w 641"/>
                        <a:gd name="T53" fmla="*/ 2147483646 h 654"/>
                        <a:gd name="T54" fmla="*/ 2147483646 w 641"/>
                        <a:gd name="T55" fmla="*/ 2147483646 h 654"/>
                        <a:gd name="T56" fmla="*/ 2147483646 w 641"/>
                        <a:gd name="T57" fmla="*/ 2147483646 h 654"/>
                        <a:gd name="T58" fmla="*/ 2147483646 w 641"/>
                        <a:gd name="T59" fmla="*/ 2147483646 h 654"/>
                        <a:gd name="T60" fmla="*/ 2147483646 w 641"/>
                        <a:gd name="T61" fmla="*/ 2147483646 h 654"/>
                        <a:gd name="T62" fmla="*/ 2147483646 w 641"/>
                        <a:gd name="T63" fmla="*/ 2147483646 h 654"/>
                        <a:gd name="T64" fmla="*/ 2147483646 w 641"/>
                        <a:gd name="T65" fmla="*/ 2147483646 h 654"/>
                        <a:gd name="T66" fmla="*/ 2147483646 w 641"/>
                        <a:gd name="T67" fmla="*/ 2147483646 h 654"/>
                        <a:gd name="T68" fmla="*/ 2147483646 w 641"/>
                        <a:gd name="T69" fmla="*/ 2147483646 h 654"/>
                        <a:gd name="T70" fmla="*/ 2147483646 w 641"/>
                        <a:gd name="T71" fmla="*/ 2147483646 h 654"/>
                        <a:gd name="T72" fmla="*/ 2147483646 w 641"/>
                        <a:gd name="T73" fmla="*/ 2147483646 h 654"/>
                        <a:gd name="T74" fmla="*/ 2147483646 w 641"/>
                        <a:gd name="T75" fmla="*/ 2147483646 h 654"/>
                        <a:gd name="T76" fmla="*/ 2147483646 w 641"/>
                        <a:gd name="T77" fmla="*/ 2147483646 h 654"/>
                        <a:gd name="T78" fmla="*/ 2147483646 w 641"/>
                        <a:gd name="T79" fmla="*/ 2147483646 h 654"/>
                        <a:gd name="T80" fmla="*/ 2147483646 w 641"/>
                        <a:gd name="T81" fmla="*/ 2147483646 h 654"/>
                        <a:gd name="T82" fmla="*/ 2147483646 w 641"/>
                        <a:gd name="T83" fmla="*/ 2147483646 h 654"/>
                        <a:gd name="T84" fmla="*/ 2147483646 w 641"/>
                        <a:gd name="T85" fmla="*/ 2147483646 h 654"/>
                        <a:gd name="T86" fmla="*/ 2147483646 w 641"/>
                        <a:gd name="T87" fmla="*/ 2147483646 h 654"/>
                        <a:gd name="T88" fmla="*/ 2147483646 w 641"/>
                        <a:gd name="T89" fmla="*/ 2147483646 h 654"/>
                        <a:gd name="T90" fmla="*/ 2147483646 w 641"/>
                        <a:gd name="T91" fmla="*/ 2147483646 h 654"/>
                        <a:gd name="T92" fmla="*/ 2147483646 w 641"/>
                        <a:gd name="T93" fmla="*/ 2147483646 h 654"/>
                        <a:gd name="T94" fmla="*/ 2147483646 w 641"/>
                        <a:gd name="T95" fmla="*/ 2147483646 h 654"/>
                        <a:gd name="T96" fmla="*/ 2147483646 w 641"/>
                        <a:gd name="T97" fmla="*/ 2147483646 h 654"/>
                        <a:gd name="T98" fmla="*/ 2147483646 w 641"/>
                        <a:gd name="T99" fmla="*/ 2147483646 h 654"/>
                        <a:gd name="T100" fmla="*/ 2147483646 w 641"/>
                        <a:gd name="T101" fmla="*/ 2147483646 h 654"/>
                        <a:gd name="T102" fmla="*/ 2147483646 w 641"/>
                        <a:gd name="T103" fmla="*/ 2147483646 h 654"/>
                        <a:gd name="T104" fmla="*/ 2147483646 w 641"/>
                        <a:gd name="T105" fmla="*/ 2147483646 h 654"/>
                        <a:gd name="T106" fmla="*/ 2147483646 w 641"/>
                        <a:gd name="T107" fmla="*/ 2147483646 h 654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</a:gdLst>
                      <a:ahLst/>
                      <a:cxnLst>
                        <a:cxn ang="T108">
                          <a:pos x="T0" y="T1"/>
                        </a:cxn>
                        <a:cxn ang="T109">
                          <a:pos x="T2" y="T3"/>
                        </a:cxn>
                        <a:cxn ang="T110">
                          <a:pos x="T4" y="T5"/>
                        </a:cxn>
                        <a:cxn ang="T111">
                          <a:pos x="T6" y="T7"/>
                        </a:cxn>
                        <a:cxn ang="T112">
                          <a:pos x="T8" y="T9"/>
                        </a:cxn>
                        <a:cxn ang="T113">
                          <a:pos x="T10" y="T11"/>
                        </a:cxn>
                        <a:cxn ang="T114">
                          <a:pos x="T12" y="T13"/>
                        </a:cxn>
                        <a:cxn ang="T115">
                          <a:pos x="T14" y="T15"/>
                        </a:cxn>
                        <a:cxn ang="T116">
                          <a:pos x="T16" y="T17"/>
                        </a:cxn>
                        <a:cxn ang="T117">
                          <a:pos x="T18" y="T19"/>
                        </a:cxn>
                        <a:cxn ang="T118">
                          <a:pos x="T20" y="T21"/>
                        </a:cxn>
                        <a:cxn ang="T119">
                          <a:pos x="T22" y="T23"/>
                        </a:cxn>
                        <a:cxn ang="T120">
                          <a:pos x="T24" y="T25"/>
                        </a:cxn>
                        <a:cxn ang="T121">
                          <a:pos x="T26" y="T27"/>
                        </a:cxn>
                        <a:cxn ang="T122">
                          <a:pos x="T28" y="T29"/>
                        </a:cxn>
                        <a:cxn ang="T123">
                          <a:pos x="T30" y="T31"/>
                        </a:cxn>
                        <a:cxn ang="T124">
                          <a:pos x="T32" y="T33"/>
                        </a:cxn>
                        <a:cxn ang="T125">
                          <a:pos x="T34" y="T35"/>
                        </a:cxn>
                        <a:cxn ang="T126">
                          <a:pos x="T36" y="T37"/>
                        </a:cxn>
                        <a:cxn ang="T127">
                          <a:pos x="T38" y="T39"/>
                        </a:cxn>
                        <a:cxn ang="T128">
                          <a:pos x="T40" y="T41"/>
                        </a:cxn>
                        <a:cxn ang="T129">
                          <a:pos x="T42" y="T43"/>
                        </a:cxn>
                        <a:cxn ang="T130">
                          <a:pos x="T44" y="T45"/>
                        </a:cxn>
                        <a:cxn ang="T131">
                          <a:pos x="T46" y="T47"/>
                        </a:cxn>
                        <a:cxn ang="T132">
                          <a:pos x="T48" y="T49"/>
                        </a:cxn>
                        <a:cxn ang="T133">
                          <a:pos x="T50" y="T51"/>
                        </a:cxn>
                        <a:cxn ang="T134">
                          <a:pos x="T52" y="T53"/>
                        </a:cxn>
                        <a:cxn ang="T135">
                          <a:pos x="T54" y="T55"/>
                        </a:cxn>
                        <a:cxn ang="T136">
                          <a:pos x="T56" y="T57"/>
                        </a:cxn>
                        <a:cxn ang="T137">
                          <a:pos x="T58" y="T59"/>
                        </a:cxn>
                        <a:cxn ang="T138">
                          <a:pos x="T60" y="T61"/>
                        </a:cxn>
                        <a:cxn ang="T139">
                          <a:pos x="T62" y="T63"/>
                        </a:cxn>
                        <a:cxn ang="T140">
                          <a:pos x="T64" y="T65"/>
                        </a:cxn>
                        <a:cxn ang="T141">
                          <a:pos x="T66" y="T67"/>
                        </a:cxn>
                        <a:cxn ang="T142">
                          <a:pos x="T68" y="T69"/>
                        </a:cxn>
                        <a:cxn ang="T143">
                          <a:pos x="T70" y="T71"/>
                        </a:cxn>
                        <a:cxn ang="T144">
                          <a:pos x="T72" y="T73"/>
                        </a:cxn>
                        <a:cxn ang="T145">
                          <a:pos x="T74" y="T75"/>
                        </a:cxn>
                        <a:cxn ang="T146">
                          <a:pos x="T76" y="T77"/>
                        </a:cxn>
                        <a:cxn ang="T147">
                          <a:pos x="T78" y="T79"/>
                        </a:cxn>
                        <a:cxn ang="T148">
                          <a:pos x="T80" y="T81"/>
                        </a:cxn>
                        <a:cxn ang="T149">
                          <a:pos x="T82" y="T83"/>
                        </a:cxn>
                        <a:cxn ang="T150">
                          <a:pos x="T84" y="T85"/>
                        </a:cxn>
                        <a:cxn ang="T151">
                          <a:pos x="T86" y="T87"/>
                        </a:cxn>
                        <a:cxn ang="T152">
                          <a:pos x="T88" y="T89"/>
                        </a:cxn>
                        <a:cxn ang="T153">
                          <a:pos x="T90" y="T91"/>
                        </a:cxn>
                        <a:cxn ang="T154">
                          <a:pos x="T92" y="T93"/>
                        </a:cxn>
                        <a:cxn ang="T155">
                          <a:pos x="T94" y="T95"/>
                        </a:cxn>
                        <a:cxn ang="T156">
                          <a:pos x="T96" y="T97"/>
                        </a:cxn>
                        <a:cxn ang="T157">
                          <a:pos x="T98" y="T99"/>
                        </a:cxn>
                        <a:cxn ang="T158">
                          <a:pos x="T100" y="T101"/>
                        </a:cxn>
                        <a:cxn ang="T159">
                          <a:pos x="T102" y="T103"/>
                        </a:cxn>
                        <a:cxn ang="T160">
                          <a:pos x="T104" y="T105"/>
                        </a:cxn>
                        <a:cxn ang="T161">
                          <a:pos x="T106" y="T107"/>
                        </a:cxn>
                      </a:cxnLst>
                      <a:rect l="0" t="0" r="r" b="b"/>
                      <a:pathLst>
                        <a:path w="641" h="654">
                          <a:moveTo>
                            <a:pt x="554" y="625"/>
                          </a:moveTo>
                          <a:lnTo>
                            <a:pt x="549" y="625"/>
                          </a:lnTo>
                          <a:lnTo>
                            <a:pt x="538" y="631"/>
                          </a:lnTo>
                          <a:lnTo>
                            <a:pt x="534" y="631"/>
                          </a:lnTo>
                          <a:lnTo>
                            <a:pt x="528" y="636"/>
                          </a:lnTo>
                          <a:lnTo>
                            <a:pt x="528" y="653"/>
                          </a:lnTo>
                          <a:lnTo>
                            <a:pt x="514" y="647"/>
                          </a:lnTo>
                          <a:lnTo>
                            <a:pt x="514" y="642"/>
                          </a:lnTo>
                          <a:lnTo>
                            <a:pt x="524" y="636"/>
                          </a:lnTo>
                          <a:lnTo>
                            <a:pt x="518" y="625"/>
                          </a:lnTo>
                          <a:lnTo>
                            <a:pt x="514" y="614"/>
                          </a:lnTo>
                          <a:lnTo>
                            <a:pt x="514" y="609"/>
                          </a:lnTo>
                          <a:lnTo>
                            <a:pt x="508" y="609"/>
                          </a:lnTo>
                          <a:lnTo>
                            <a:pt x="498" y="620"/>
                          </a:lnTo>
                          <a:lnTo>
                            <a:pt x="493" y="620"/>
                          </a:lnTo>
                          <a:lnTo>
                            <a:pt x="488" y="631"/>
                          </a:lnTo>
                          <a:lnTo>
                            <a:pt x="488" y="636"/>
                          </a:lnTo>
                          <a:lnTo>
                            <a:pt x="488" y="642"/>
                          </a:lnTo>
                          <a:lnTo>
                            <a:pt x="473" y="636"/>
                          </a:lnTo>
                          <a:lnTo>
                            <a:pt x="477" y="625"/>
                          </a:lnTo>
                          <a:lnTo>
                            <a:pt x="473" y="620"/>
                          </a:lnTo>
                          <a:lnTo>
                            <a:pt x="483" y="614"/>
                          </a:lnTo>
                          <a:lnTo>
                            <a:pt x="483" y="603"/>
                          </a:lnTo>
                          <a:lnTo>
                            <a:pt x="483" y="599"/>
                          </a:lnTo>
                          <a:lnTo>
                            <a:pt x="483" y="592"/>
                          </a:lnTo>
                          <a:lnTo>
                            <a:pt x="463" y="592"/>
                          </a:lnTo>
                          <a:lnTo>
                            <a:pt x="463" y="588"/>
                          </a:lnTo>
                          <a:lnTo>
                            <a:pt x="453" y="599"/>
                          </a:lnTo>
                          <a:lnTo>
                            <a:pt x="443" y="599"/>
                          </a:lnTo>
                          <a:lnTo>
                            <a:pt x="437" y="592"/>
                          </a:lnTo>
                          <a:lnTo>
                            <a:pt x="427" y="599"/>
                          </a:lnTo>
                          <a:lnTo>
                            <a:pt x="422" y="588"/>
                          </a:lnTo>
                          <a:lnTo>
                            <a:pt x="412" y="592"/>
                          </a:lnTo>
                          <a:lnTo>
                            <a:pt x="402" y="588"/>
                          </a:lnTo>
                          <a:lnTo>
                            <a:pt x="412" y="571"/>
                          </a:lnTo>
                          <a:lnTo>
                            <a:pt x="396" y="571"/>
                          </a:lnTo>
                          <a:lnTo>
                            <a:pt x="392" y="571"/>
                          </a:lnTo>
                          <a:lnTo>
                            <a:pt x="386" y="588"/>
                          </a:lnTo>
                          <a:lnTo>
                            <a:pt x="376" y="571"/>
                          </a:lnTo>
                          <a:lnTo>
                            <a:pt x="372" y="571"/>
                          </a:lnTo>
                          <a:lnTo>
                            <a:pt x="372" y="577"/>
                          </a:lnTo>
                          <a:lnTo>
                            <a:pt x="366" y="577"/>
                          </a:lnTo>
                          <a:lnTo>
                            <a:pt x="361" y="592"/>
                          </a:lnTo>
                          <a:lnTo>
                            <a:pt x="356" y="588"/>
                          </a:lnTo>
                          <a:lnTo>
                            <a:pt x="341" y="599"/>
                          </a:lnTo>
                          <a:lnTo>
                            <a:pt x="335" y="588"/>
                          </a:lnTo>
                          <a:lnTo>
                            <a:pt x="331" y="581"/>
                          </a:lnTo>
                          <a:lnTo>
                            <a:pt x="335" y="560"/>
                          </a:lnTo>
                          <a:lnTo>
                            <a:pt x="341" y="549"/>
                          </a:lnTo>
                          <a:lnTo>
                            <a:pt x="351" y="538"/>
                          </a:lnTo>
                          <a:lnTo>
                            <a:pt x="366" y="538"/>
                          </a:lnTo>
                          <a:lnTo>
                            <a:pt x="356" y="522"/>
                          </a:lnTo>
                          <a:lnTo>
                            <a:pt x="356" y="516"/>
                          </a:lnTo>
                          <a:lnTo>
                            <a:pt x="345" y="522"/>
                          </a:lnTo>
                          <a:lnTo>
                            <a:pt x="341" y="522"/>
                          </a:lnTo>
                          <a:lnTo>
                            <a:pt x="331" y="516"/>
                          </a:lnTo>
                          <a:lnTo>
                            <a:pt x="321" y="527"/>
                          </a:lnTo>
                          <a:lnTo>
                            <a:pt x="315" y="505"/>
                          </a:lnTo>
                          <a:lnTo>
                            <a:pt x="311" y="505"/>
                          </a:lnTo>
                          <a:lnTo>
                            <a:pt x="305" y="505"/>
                          </a:lnTo>
                          <a:lnTo>
                            <a:pt x="305" y="522"/>
                          </a:lnTo>
                          <a:lnTo>
                            <a:pt x="295" y="533"/>
                          </a:lnTo>
                          <a:lnTo>
                            <a:pt x="284" y="516"/>
                          </a:lnTo>
                          <a:lnTo>
                            <a:pt x="280" y="522"/>
                          </a:lnTo>
                          <a:lnTo>
                            <a:pt x="274" y="516"/>
                          </a:lnTo>
                          <a:lnTo>
                            <a:pt x="270" y="527"/>
                          </a:lnTo>
                          <a:lnTo>
                            <a:pt x="260" y="522"/>
                          </a:lnTo>
                          <a:lnTo>
                            <a:pt x="254" y="522"/>
                          </a:lnTo>
                          <a:lnTo>
                            <a:pt x="244" y="533"/>
                          </a:lnTo>
                          <a:lnTo>
                            <a:pt x="239" y="533"/>
                          </a:lnTo>
                          <a:lnTo>
                            <a:pt x="234" y="527"/>
                          </a:lnTo>
                          <a:lnTo>
                            <a:pt x="223" y="527"/>
                          </a:lnTo>
                          <a:lnTo>
                            <a:pt x="219" y="522"/>
                          </a:lnTo>
                          <a:lnTo>
                            <a:pt x="209" y="522"/>
                          </a:lnTo>
                          <a:lnTo>
                            <a:pt x="203" y="512"/>
                          </a:lnTo>
                          <a:lnTo>
                            <a:pt x="209" y="505"/>
                          </a:lnTo>
                          <a:lnTo>
                            <a:pt x="203" y="494"/>
                          </a:lnTo>
                          <a:lnTo>
                            <a:pt x="199" y="505"/>
                          </a:lnTo>
                          <a:lnTo>
                            <a:pt x="193" y="501"/>
                          </a:lnTo>
                          <a:lnTo>
                            <a:pt x="193" y="490"/>
                          </a:lnTo>
                          <a:lnTo>
                            <a:pt x="183" y="490"/>
                          </a:lnTo>
                          <a:lnTo>
                            <a:pt x="168" y="479"/>
                          </a:lnTo>
                          <a:lnTo>
                            <a:pt x="163" y="484"/>
                          </a:lnTo>
                          <a:lnTo>
                            <a:pt x="152" y="484"/>
                          </a:lnTo>
                          <a:lnTo>
                            <a:pt x="158" y="462"/>
                          </a:lnTo>
                          <a:lnTo>
                            <a:pt x="148" y="462"/>
                          </a:lnTo>
                          <a:lnTo>
                            <a:pt x="142" y="451"/>
                          </a:lnTo>
                          <a:lnTo>
                            <a:pt x="128" y="462"/>
                          </a:lnTo>
                          <a:lnTo>
                            <a:pt x="128" y="440"/>
                          </a:lnTo>
                          <a:lnTo>
                            <a:pt x="122" y="440"/>
                          </a:lnTo>
                          <a:lnTo>
                            <a:pt x="118" y="429"/>
                          </a:lnTo>
                          <a:lnTo>
                            <a:pt x="102" y="440"/>
                          </a:lnTo>
                          <a:lnTo>
                            <a:pt x="97" y="446"/>
                          </a:lnTo>
                          <a:lnTo>
                            <a:pt x="91" y="440"/>
                          </a:lnTo>
                          <a:lnTo>
                            <a:pt x="71" y="429"/>
                          </a:lnTo>
                          <a:lnTo>
                            <a:pt x="81" y="446"/>
                          </a:lnTo>
                          <a:lnTo>
                            <a:pt x="77" y="451"/>
                          </a:lnTo>
                          <a:lnTo>
                            <a:pt x="71" y="451"/>
                          </a:lnTo>
                          <a:lnTo>
                            <a:pt x="51" y="451"/>
                          </a:lnTo>
                          <a:lnTo>
                            <a:pt x="46" y="446"/>
                          </a:lnTo>
                          <a:lnTo>
                            <a:pt x="30" y="440"/>
                          </a:lnTo>
                          <a:lnTo>
                            <a:pt x="20" y="424"/>
                          </a:lnTo>
                          <a:lnTo>
                            <a:pt x="26" y="407"/>
                          </a:lnTo>
                          <a:lnTo>
                            <a:pt x="16" y="418"/>
                          </a:lnTo>
                          <a:lnTo>
                            <a:pt x="10" y="414"/>
                          </a:lnTo>
                          <a:lnTo>
                            <a:pt x="0" y="403"/>
                          </a:lnTo>
                          <a:lnTo>
                            <a:pt x="0" y="392"/>
                          </a:lnTo>
                          <a:lnTo>
                            <a:pt x="0" y="353"/>
                          </a:lnTo>
                          <a:lnTo>
                            <a:pt x="0" y="348"/>
                          </a:lnTo>
                          <a:lnTo>
                            <a:pt x="6" y="299"/>
                          </a:lnTo>
                          <a:lnTo>
                            <a:pt x="6" y="288"/>
                          </a:lnTo>
                          <a:lnTo>
                            <a:pt x="6" y="255"/>
                          </a:lnTo>
                          <a:lnTo>
                            <a:pt x="10" y="218"/>
                          </a:lnTo>
                          <a:lnTo>
                            <a:pt x="10" y="207"/>
                          </a:lnTo>
                          <a:lnTo>
                            <a:pt x="10" y="196"/>
                          </a:lnTo>
                          <a:lnTo>
                            <a:pt x="10" y="190"/>
                          </a:lnTo>
                          <a:lnTo>
                            <a:pt x="16" y="190"/>
                          </a:lnTo>
                          <a:lnTo>
                            <a:pt x="20" y="185"/>
                          </a:lnTo>
                          <a:lnTo>
                            <a:pt x="26" y="179"/>
                          </a:lnTo>
                          <a:lnTo>
                            <a:pt x="26" y="174"/>
                          </a:lnTo>
                          <a:lnTo>
                            <a:pt x="26" y="163"/>
                          </a:lnTo>
                          <a:lnTo>
                            <a:pt x="20" y="152"/>
                          </a:lnTo>
                          <a:lnTo>
                            <a:pt x="20" y="135"/>
                          </a:lnTo>
                          <a:lnTo>
                            <a:pt x="16" y="113"/>
                          </a:lnTo>
                          <a:lnTo>
                            <a:pt x="10" y="81"/>
                          </a:lnTo>
                          <a:lnTo>
                            <a:pt x="41" y="76"/>
                          </a:lnTo>
                          <a:lnTo>
                            <a:pt x="51" y="70"/>
                          </a:lnTo>
                          <a:lnTo>
                            <a:pt x="77" y="54"/>
                          </a:lnTo>
                          <a:lnTo>
                            <a:pt x="102" y="37"/>
                          </a:lnTo>
                          <a:lnTo>
                            <a:pt x="112" y="33"/>
                          </a:lnTo>
                          <a:lnTo>
                            <a:pt x="128" y="26"/>
                          </a:lnTo>
                          <a:lnTo>
                            <a:pt x="138" y="26"/>
                          </a:lnTo>
                          <a:lnTo>
                            <a:pt x="158" y="16"/>
                          </a:lnTo>
                          <a:lnTo>
                            <a:pt x="163" y="16"/>
                          </a:lnTo>
                          <a:lnTo>
                            <a:pt x="173" y="11"/>
                          </a:lnTo>
                          <a:lnTo>
                            <a:pt x="183" y="5"/>
                          </a:lnTo>
                          <a:lnTo>
                            <a:pt x="199" y="0"/>
                          </a:lnTo>
                          <a:lnTo>
                            <a:pt x="209" y="22"/>
                          </a:lnTo>
                          <a:lnTo>
                            <a:pt x="219" y="33"/>
                          </a:lnTo>
                          <a:lnTo>
                            <a:pt x="219" y="37"/>
                          </a:lnTo>
                          <a:lnTo>
                            <a:pt x="229" y="37"/>
                          </a:lnTo>
                          <a:lnTo>
                            <a:pt x="234" y="37"/>
                          </a:lnTo>
                          <a:lnTo>
                            <a:pt x="234" y="44"/>
                          </a:lnTo>
                          <a:lnTo>
                            <a:pt x="244" y="54"/>
                          </a:lnTo>
                          <a:lnTo>
                            <a:pt x="244" y="59"/>
                          </a:lnTo>
                          <a:lnTo>
                            <a:pt x="244" y="65"/>
                          </a:lnTo>
                          <a:lnTo>
                            <a:pt x="244" y="70"/>
                          </a:lnTo>
                          <a:lnTo>
                            <a:pt x="244" y="92"/>
                          </a:lnTo>
                          <a:lnTo>
                            <a:pt x="254" y="98"/>
                          </a:lnTo>
                          <a:lnTo>
                            <a:pt x="250" y="124"/>
                          </a:lnTo>
                          <a:lnTo>
                            <a:pt x="254" y="124"/>
                          </a:lnTo>
                          <a:lnTo>
                            <a:pt x="260" y="131"/>
                          </a:lnTo>
                          <a:lnTo>
                            <a:pt x="264" y="135"/>
                          </a:lnTo>
                          <a:lnTo>
                            <a:pt x="270" y="135"/>
                          </a:lnTo>
                          <a:lnTo>
                            <a:pt x="270" y="152"/>
                          </a:lnTo>
                          <a:lnTo>
                            <a:pt x="280" y="163"/>
                          </a:lnTo>
                          <a:lnTo>
                            <a:pt x="284" y="163"/>
                          </a:lnTo>
                          <a:lnTo>
                            <a:pt x="290" y="163"/>
                          </a:lnTo>
                          <a:lnTo>
                            <a:pt x="300" y="152"/>
                          </a:lnTo>
                          <a:lnTo>
                            <a:pt x="321" y="163"/>
                          </a:lnTo>
                          <a:lnTo>
                            <a:pt x="321" y="168"/>
                          </a:lnTo>
                          <a:lnTo>
                            <a:pt x="311" y="174"/>
                          </a:lnTo>
                          <a:lnTo>
                            <a:pt x="311" y="179"/>
                          </a:lnTo>
                          <a:lnTo>
                            <a:pt x="315" y="185"/>
                          </a:lnTo>
                          <a:lnTo>
                            <a:pt x="321" y="196"/>
                          </a:lnTo>
                          <a:lnTo>
                            <a:pt x="325" y="207"/>
                          </a:lnTo>
                          <a:lnTo>
                            <a:pt x="331" y="207"/>
                          </a:lnTo>
                          <a:lnTo>
                            <a:pt x="331" y="218"/>
                          </a:lnTo>
                          <a:lnTo>
                            <a:pt x="341" y="229"/>
                          </a:lnTo>
                          <a:lnTo>
                            <a:pt x="341" y="239"/>
                          </a:lnTo>
                          <a:lnTo>
                            <a:pt x="351" y="250"/>
                          </a:lnTo>
                          <a:lnTo>
                            <a:pt x="361" y="250"/>
                          </a:lnTo>
                          <a:lnTo>
                            <a:pt x="376" y="250"/>
                          </a:lnTo>
                          <a:lnTo>
                            <a:pt x="382" y="261"/>
                          </a:lnTo>
                          <a:lnTo>
                            <a:pt x="396" y="255"/>
                          </a:lnTo>
                          <a:lnTo>
                            <a:pt x="412" y="233"/>
                          </a:lnTo>
                          <a:lnTo>
                            <a:pt x="412" y="244"/>
                          </a:lnTo>
                          <a:lnTo>
                            <a:pt x="422" y="255"/>
                          </a:lnTo>
                          <a:lnTo>
                            <a:pt x="432" y="261"/>
                          </a:lnTo>
                          <a:lnTo>
                            <a:pt x="443" y="250"/>
                          </a:lnTo>
                          <a:lnTo>
                            <a:pt x="447" y="250"/>
                          </a:lnTo>
                          <a:lnTo>
                            <a:pt x="453" y="261"/>
                          </a:lnTo>
                          <a:lnTo>
                            <a:pt x="463" y="266"/>
                          </a:lnTo>
                          <a:lnTo>
                            <a:pt x="467" y="255"/>
                          </a:lnTo>
                          <a:lnTo>
                            <a:pt x="467" y="250"/>
                          </a:lnTo>
                          <a:lnTo>
                            <a:pt x="473" y="244"/>
                          </a:lnTo>
                          <a:lnTo>
                            <a:pt x="467" y="239"/>
                          </a:lnTo>
                          <a:lnTo>
                            <a:pt x="467" y="233"/>
                          </a:lnTo>
                          <a:lnTo>
                            <a:pt x="473" y="222"/>
                          </a:lnTo>
                          <a:lnTo>
                            <a:pt x="488" y="222"/>
                          </a:lnTo>
                          <a:lnTo>
                            <a:pt x="493" y="229"/>
                          </a:lnTo>
                          <a:lnTo>
                            <a:pt x="514" y="233"/>
                          </a:lnTo>
                          <a:lnTo>
                            <a:pt x="508" y="255"/>
                          </a:lnTo>
                          <a:lnTo>
                            <a:pt x="498" y="261"/>
                          </a:lnTo>
                          <a:lnTo>
                            <a:pt x="488" y="266"/>
                          </a:lnTo>
                          <a:lnTo>
                            <a:pt x="493" y="288"/>
                          </a:lnTo>
                          <a:lnTo>
                            <a:pt x="498" y="288"/>
                          </a:lnTo>
                          <a:lnTo>
                            <a:pt x="493" y="305"/>
                          </a:lnTo>
                          <a:lnTo>
                            <a:pt x="488" y="320"/>
                          </a:lnTo>
                          <a:lnTo>
                            <a:pt x="498" y="327"/>
                          </a:lnTo>
                          <a:lnTo>
                            <a:pt x="504" y="327"/>
                          </a:lnTo>
                          <a:lnTo>
                            <a:pt x="508" y="320"/>
                          </a:lnTo>
                          <a:lnTo>
                            <a:pt x="518" y="327"/>
                          </a:lnTo>
                          <a:lnTo>
                            <a:pt x="518" y="331"/>
                          </a:lnTo>
                          <a:lnTo>
                            <a:pt x="528" y="331"/>
                          </a:lnTo>
                          <a:lnTo>
                            <a:pt x="534" y="342"/>
                          </a:lnTo>
                          <a:lnTo>
                            <a:pt x="538" y="342"/>
                          </a:lnTo>
                          <a:lnTo>
                            <a:pt x="544" y="337"/>
                          </a:lnTo>
                          <a:lnTo>
                            <a:pt x="554" y="342"/>
                          </a:lnTo>
                          <a:lnTo>
                            <a:pt x="559" y="348"/>
                          </a:lnTo>
                          <a:lnTo>
                            <a:pt x="575" y="337"/>
                          </a:lnTo>
                          <a:lnTo>
                            <a:pt x="575" y="342"/>
                          </a:lnTo>
                          <a:lnTo>
                            <a:pt x="579" y="359"/>
                          </a:lnTo>
                          <a:lnTo>
                            <a:pt x="575" y="359"/>
                          </a:lnTo>
                          <a:lnTo>
                            <a:pt x="575" y="364"/>
                          </a:lnTo>
                          <a:lnTo>
                            <a:pt x="569" y="370"/>
                          </a:lnTo>
                          <a:lnTo>
                            <a:pt x="569" y="375"/>
                          </a:lnTo>
                          <a:lnTo>
                            <a:pt x="585" y="375"/>
                          </a:lnTo>
                          <a:lnTo>
                            <a:pt x="589" y="364"/>
                          </a:lnTo>
                          <a:lnTo>
                            <a:pt x="599" y="375"/>
                          </a:lnTo>
                          <a:lnTo>
                            <a:pt x="599" y="381"/>
                          </a:lnTo>
                          <a:lnTo>
                            <a:pt x="595" y="386"/>
                          </a:lnTo>
                          <a:lnTo>
                            <a:pt x="585" y="386"/>
                          </a:lnTo>
                          <a:lnTo>
                            <a:pt x="579" y="392"/>
                          </a:lnTo>
                          <a:lnTo>
                            <a:pt x="579" y="403"/>
                          </a:lnTo>
                          <a:lnTo>
                            <a:pt x="565" y="407"/>
                          </a:lnTo>
                          <a:lnTo>
                            <a:pt x="565" y="414"/>
                          </a:lnTo>
                          <a:lnTo>
                            <a:pt x="575" y="424"/>
                          </a:lnTo>
                          <a:lnTo>
                            <a:pt x="575" y="429"/>
                          </a:lnTo>
                          <a:lnTo>
                            <a:pt x="575" y="435"/>
                          </a:lnTo>
                          <a:lnTo>
                            <a:pt x="575" y="440"/>
                          </a:lnTo>
                          <a:lnTo>
                            <a:pt x="585" y="440"/>
                          </a:lnTo>
                          <a:lnTo>
                            <a:pt x="595" y="440"/>
                          </a:lnTo>
                          <a:lnTo>
                            <a:pt x="589" y="451"/>
                          </a:lnTo>
                          <a:lnTo>
                            <a:pt x="599" y="457"/>
                          </a:lnTo>
                          <a:lnTo>
                            <a:pt x="599" y="462"/>
                          </a:lnTo>
                          <a:lnTo>
                            <a:pt x="589" y="462"/>
                          </a:lnTo>
                          <a:lnTo>
                            <a:pt x="589" y="473"/>
                          </a:lnTo>
                          <a:lnTo>
                            <a:pt x="589" y="479"/>
                          </a:lnTo>
                          <a:lnTo>
                            <a:pt x="575" y="479"/>
                          </a:lnTo>
                          <a:lnTo>
                            <a:pt x="579" y="490"/>
                          </a:lnTo>
                          <a:lnTo>
                            <a:pt x="589" y="490"/>
                          </a:lnTo>
                          <a:lnTo>
                            <a:pt x="595" y="490"/>
                          </a:lnTo>
                          <a:lnTo>
                            <a:pt x="605" y="484"/>
                          </a:lnTo>
                          <a:lnTo>
                            <a:pt x="615" y="484"/>
                          </a:lnTo>
                          <a:lnTo>
                            <a:pt x="615" y="490"/>
                          </a:lnTo>
                          <a:lnTo>
                            <a:pt x="625" y="494"/>
                          </a:lnTo>
                          <a:lnTo>
                            <a:pt x="625" y="505"/>
                          </a:lnTo>
                          <a:lnTo>
                            <a:pt x="640" y="505"/>
                          </a:lnTo>
                          <a:lnTo>
                            <a:pt x="640" y="512"/>
                          </a:lnTo>
                          <a:lnTo>
                            <a:pt x="636" y="516"/>
                          </a:lnTo>
                          <a:lnTo>
                            <a:pt x="620" y="512"/>
                          </a:lnTo>
                          <a:lnTo>
                            <a:pt x="620" y="527"/>
                          </a:lnTo>
                          <a:lnTo>
                            <a:pt x="620" y="533"/>
                          </a:lnTo>
                          <a:lnTo>
                            <a:pt x="625" y="538"/>
                          </a:lnTo>
                          <a:lnTo>
                            <a:pt x="625" y="544"/>
                          </a:lnTo>
                          <a:lnTo>
                            <a:pt x="620" y="549"/>
                          </a:lnTo>
                          <a:lnTo>
                            <a:pt x="605" y="555"/>
                          </a:lnTo>
                          <a:lnTo>
                            <a:pt x="620" y="571"/>
                          </a:lnTo>
                          <a:lnTo>
                            <a:pt x="605" y="577"/>
                          </a:lnTo>
                          <a:lnTo>
                            <a:pt x="610" y="588"/>
                          </a:lnTo>
                          <a:lnTo>
                            <a:pt x="615" y="599"/>
                          </a:lnTo>
                          <a:lnTo>
                            <a:pt x="610" y="620"/>
                          </a:lnTo>
                          <a:lnTo>
                            <a:pt x="605" y="631"/>
                          </a:lnTo>
                          <a:lnTo>
                            <a:pt x="599" y="631"/>
                          </a:lnTo>
                          <a:lnTo>
                            <a:pt x="585" y="625"/>
                          </a:lnTo>
                          <a:lnTo>
                            <a:pt x="585" y="631"/>
                          </a:lnTo>
                          <a:lnTo>
                            <a:pt x="575" y="625"/>
                          </a:lnTo>
                          <a:lnTo>
                            <a:pt x="569" y="631"/>
                          </a:lnTo>
                          <a:lnTo>
                            <a:pt x="559" y="636"/>
                          </a:lnTo>
                          <a:lnTo>
                            <a:pt x="554" y="625"/>
                          </a:lnTo>
                        </a:path>
                      </a:pathLst>
                    </a:custGeom>
                    <a:solidFill>
                      <a:srgbClr val="47AAC5"/>
                    </a:solidFill>
                    <a:ln w="12700" cap="rnd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fr-FR" dirty="0"/>
                    </a:p>
                  </p:txBody>
                </p:sp>
                <p:sp>
                  <p:nvSpPr>
                    <p:cNvPr id="66" name="Freeform 40">
                      <a:extLst>
                        <a:ext uri="{FF2B5EF4-FFF2-40B4-BE49-F238E27FC236}">
                          <a16:creationId xmlns:a16="http://schemas.microsoft.com/office/drawing/2014/main" id="{3E77946A-32A6-4CEA-B4C3-81AE529048E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474667" y="1209675"/>
                      <a:ext cx="1465262" cy="1149350"/>
                    </a:xfrm>
                    <a:custGeom>
                      <a:avLst/>
                      <a:gdLst>
                        <a:gd name="T0" fmla="*/ 2147483646 w 859"/>
                        <a:gd name="T1" fmla="*/ 2147483646 h 724"/>
                        <a:gd name="T2" fmla="*/ 2147483646 w 859"/>
                        <a:gd name="T3" fmla="*/ 2147483646 h 724"/>
                        <a:gd name="T4" fmla="*/ 2147483646 w 859"/>
                        <a:gd name="T5" fmla="*/ 2147483646 h 724"/>
                        <a:gd name="T6" fmla="*/ 2147483646 w 859"/>
                        <a:gd name="T7" fmla="*/ 2147483646 h 724"/>
                        <a:gd name="T8" fmla="*/ 2147483646 w 859"/>
                        <a:gd name="T9" fmla="*/ 2147483646 h 724"/>
                        <a:gd name="T10" fmla="*/ 2147483646 w 859"/>
                        <a:gd name="T11" fmla="*/ 2147483646 h 724"/>
                        <a:gd name="T12" fmla="*/ 2147483646 w 859"/>
                        <a:gd name="T13" fmla="*/ 2147483646 h 724"/>
                        <a:gd name="T14" fmla="*/ 2147483646 w 859"/>
                        <a:gd name="T15" fmla="*/ 2147483646 h 724"/>
                        <a:gd name="T16" fmla="*/ 2147483646 w 859"/>
                        <a:gd name="T17" fmla="*/ 2147483646 h 724"/>
                        <a:gd name="T18" fmla="*/ 2147483646 w 859"/>
                        <a:gd name="T19" fmla="*/ 2147483646 h 724"/>
                        <a:gd name="T20" fmla="*/ 2147483646 w 859"/>
                        <a:gd name="T21" fmla="*/ 2147483646 h 724"/>
                        <a:gd name="T22" fmla="*/ 2147483646 w 859"/>
                        <a:gd name="T23" fmla="*/ 2147483646 h 724"/>
                        <a:gd name="T24" fmla="*/ 2147483646 w 859"/>
                        <a:gd name="T25" fmla="*/ 2147483646 h 724"/>
                        <a:gd name="T26" fmla="*/ 2147483646 w 859"/>
                        <a:gd name="T27" fmla="*/ 2147483646 h 724"/>
                        <a:gd name="T28" fmla="*/ 2147483646 w 859"/>
                        <a:gd name="T29" fmla="*/ 2147483646 h 724"/>
                        <a:gd name="T30" fmla="*/ 2147483646 w 859"/>
                        <a:gd name="T31" fmla="*/ 2147483646 h 724"/>
                        <a:gd name="T32" fmla="*/ 2147483646 w 859"/>
                        <a:gd name="T33" fmla="*/ 2147483646 h 724"/>
                        <a:gd name="T34" fmla="*/ 2147483646 w 859"/>
                        <a:gd name="T35" fmla="*/ 2147483646 h 724"/>
                        <a:gd name="T36" fmla="*/ 2147483646 w 859"/>
                        <a:gd name="T37" fmla="*/ 2147483646 h 724"/>
                        <a:gd name="T38" fmla="*/ 2147483646 w 859"/>
                        <a:gd name="T39" fmla="*/ 2147483646 h 724"/>
                        <a:gd name="T40" fmla="*/ 2147483646 w 859"/>
                        <a:gd name="T41" fmla="*/ 2147483646 h 724"/>
                        <a:gd name="T42" fmla="*/ 2147483646 w 859"/>
                        <a:gd name="T43" fmla="*/ 2147483646 h 724"/>
                        <a:gd name="T44" fmla="*/ 2147483646 w 859"/>
                        <a:gd name="T45" fmla="*/ 2147483646 h 724"/>
                        <a:gd name="T46" fmla="*/ 2147483646 w 859"/>
                        <a:gd name="T47" fmla="*/ 2147483646 h 724"/>
                        <a:gd name="T48" fmla="*/ 2147483646 w 859"/>
                        <a:gd name="T49" fmla="*/ 2147483646 h 724"/>
                        <a:gd name="T50" fmla="*/ 2147483646 w 859"/>
                        <a:gd name="T51" fmla="*/ 2147483646 h 724"/>
                        <a:gd name="T52" fmla="*/ 2147483646 w 859"/>
                        <a:gd name="T53" fmla="*/ 2147483646 h 724"/>
                        <a:gd name="T54" fmla="*/ 2147483646 w 859"/>
                        <a:gd name="T55" fmla="*/ 2147483646 h 724"/>
                        <a:gd name="T56" fmla="*/ 2147483646 w 859"/>
                        <a:gd name="T57" fmla="*/ 2147483646 h 724"/>
                        <a:gd name="T58" fmla="*/ 2147483646 w 859"/>
                        <a:gd name="T59" fmla="*/ 2147483646 h 724"/>
                        <a:gd name="T60" fmla="*/ 2147483646 w 859"/>
                        <a:gd name="T61" fmla="*/ 2147483646 h 724"/>
                        <a:gd name="T62" fmla="*/ 2147483646 w 859"/>
                        <a:gd name="T63" fmla="*/ 2147483646 h 724"/>
                        <a:gd name="T64" fmla="*/ 2147483646 w 859"/>
                        <a:gd name="T65" fmla="*/ 2147483646 h 724"/>
                        <a:gd name="T66" fmla="*/ 2147483646 w 859"/>
                        <a:gd name="T67" fmla="*/ 2147483646 h 724"/>
                        <a:gd name="T68" fmla="*/ 2147483646 w 859"/>
                        <a:gd name="T69" fmla="*/ 2147483646 h 724"/>
                        <a:gd name="T70" fmla="*/ 2147483646 w 859"/>
                        <a:gd name="T71" fmla="*/ 2147483646 h 724"/>
                        <a:gd name="T72" fmla="*/ 2147483646 w 859"/>
                        <a:gd name="T73" fmla="*/ 2147483646 h 724"/>
                        <a:gd name="T74" fmla="*/ 2147483646 w 859"/>
                        <a:gd name="T75" fmla="*/ 2147483646 h 724"/>
                        <a:gd name="T76" fmla="*/ 2147483646 w 859"/>
                        <a:gd name="T77" fmla="*/ 0 h 724"/>
                        <a:gd name="T78" fmla="*/ 2147483646 w 859"/>
                        <a:gd name="T79" fmla="*/ 2147483646 h 724"/>
                        <a:gd name="T80" fmla="*/ 2147483646 w 859"/>
                        <a:gd name="T81" fmla="*/ 2147483646 h 724"/>
                        <a:gd name="T82" fmla="*/ 2147483646 w 859"/>
                        <a:gd name="T83" fmla="*/ 2147483646 h 724"/>
                        <a:gd name="T84" fmla="*/ 2147483646 w 859"/>
                        <a:gd name="T85" fmla="*/ 2147483646 h 724"/>
                        <a:gd name="T86" fmla="*/ 2147483646 w 859"/>
                        <a:gd name="T87" fmla="*/ 2147483646 h 724"/>
                        <a:gd name="T88" fmla="*/ 2147483646 w 859"/>
                        <a:gd name="T89" fmla="*/ 2147483646 h 724"/>
                        <a:gd name="T90" fmla="*/ 2147483646 w 859"/>
                        <a:gd name="T91" fmla="*/ 2147483646 h 724"/>
                        <a:gd name="T92" fmla="*/ 2147483646 w 859"/>
                        <a:gd name="T93" fmla="*/ 2147483646 h 724"/>
                        <a:gd name="T94" fmla="*/ 2147483646 w 859"/>
                        <a:gd name="T95" fmla="*/ 2147483646 h 724"/>
                        <a:gd name="T96" fmla="*/ 2147483646 w 859"/>
                        <a:gd name="T97" fmla="*/ 2147483646 h 724"/>
                        <a:gd name="T98" fmla="*/ 2147483646 w 859"/>
                        <a:gd name="T99" fmla="*/ 2147483646 h 724"/>
                        <a:gd name="T100" fmla="*/ 2147483646 w 859"/>
                        <a:gd name="T101" fmla="*/ 2147483646 h 724"/>
                        <a:gd name="T102" fmla="*/ 2147483646 w 859"/>
                        <a:gd name="T103" fmla="*/ 2147483646 h 724"/>
                        <a:gd name="T104" fmla="*/ 2147483646 w 859"/>
                        <a:gd name="T105" fmla="*/ 2147483646 h 724"/>
                        <a:gd name="T106" fmla="*/ 2147483646 w 859"/>
                        <a:gd name="T107" fmla="*/ 2147483646 h 724"/>
                        <a:gd name="T108" fmla="*/ 2147483646 w 859"/>
                        <a:gd name="T109" fmla="*/ 2147483646 h 724"/>
                        <a:gd name="T110" fmla="*/ 2147483646 w 859"/>
                        <a:gd name="T111" fmla="*/ 2147483646 h 724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60000 65536"/>
                        <a:gd name="T139" fmla="*/ 0 60000 65536"/>
                        <a:gd name="T140" fmla="*/ 0 60000 65536"/>
                        <a:gd name="T141" fmla="*/ 0 60000 65536"/>
                        <a:gd name="T142" fmla="*/ 0 60000 65536"/>
                        <a:gd name="T143" fmla="*/ 0 60000 65536"/>
                        <a:gd name="T144" fmla="*/ 0 60000 65536"/>
                        <a:gd name="T145" fmla="*/ 0 60000 65536"/>
                        <a:gd name="T146" fmla="*/ 0 60000 65536"/>
                        <a:gd name="T147" fmla="*/ 0 60000 65536"/>
                        <a:gd name="T148" fmla="*/ 0 60000 65536"/>
                        <a:gd name="T149" fmla="*/ 0 60000 65536"/>
                        <a:gd name="T150" fmla="*/ 0 60000 65536"/>
                        <a:gd name="T151" fmla="*/ 0 60000 65536"/>
                        <a:gd name="T152" fmla="*/ 0 60000 65536"/>
                        <a:gd name="T153" fmla="*/ 0 60000 65536"/>
                        <a:gd name="T154" fmla="*/ 0 60000 65536"/>
                        <a:gd name="T155" fmla="*/ 0 60000 65536"/>
                        <a:gd name="T156" fmla="*/ 0 60000 65536"/>
                        <a:gd name="T157" fmla="*/ 0 60000 65536"/>
                        <a:gd name="T158" fmla="*/ 0 60000 65536"/>
                        <a:gd name="T159" fmla="*/ 0 60000 65536"/>
                        <a:gd name="T160" fmla="*/ 0 60000 65536"/>
                        <a:gd name="T161" fmla="*/ 0 60000 65536"/>
                        <a:gd name="T162" fmla="*/ 0 60000 65536"/>
                        <a:gd name="T163" fmla="*/ 0 60000 65536"/>
                        <a:gd name="T164" fmla="*/ 0 60000 65536"/>
                        <a:gd name="T165" fmla="*/ 0 60000 65536"/>
                        <a:gd name="T166" fmla="*/ 0 60000 65536"/>
                        <a:gd name="T167" fmla="*/ 0 60000 65536"/>
                      </a:gdLst>
                      <a:ahLst/>
                      <a:cxnLst>
                        <a:cxn ang="T112">
                          <a:pos x="T0" y="T1"/>
                        </a:cxn>
                        <a:cxn ang="T113">
                          <a:pos x="T2" y="T3"/>
                        </a:cxn>
                        <a:cxn ang="T114">
                          <a:pos x="T4" y="T5"/>
                        </a:cxn>
                        <a:cxn ang="T115">
                          <a:pos x="T6" y="T7"/>
                        </a:cxn>
                        <a:cxn ang="T116">
                          <a:pos x="T8" y="T9"/>
                        </a:cxn>
                        <a:cxn ang="T117">
                          <a:pos x="T10" y="T11"/>
                        </a:cxn>
                        <a:cxn ang="T118">
                          <a:pos x="T12" y="T13"/>
                        </a:cxn>
                        <a:cxn ang="T119">
                          <a:pos x="T14" y="T15"/>
                        </a:cxn>
                        <a:cxn ang="T120">
                          <a:pos x="T16" y="T17"/>
                        </a:cxn>
                        <a:cxn ang="T121">
                          <a:pos x="T18" y="T19"/>
                        </a:cxn>
                        <a:cxn ang="T122">
                          <a:pos x="T20" y="T21"/>
                        </a:cxn>
                        <a:cxn ang="T123">
                          <a:pos x="T22" y="T23"/>
                        </a:cxn>
                        <a:cxn ang="T124">
                          <a:pos x="T24" y="T25"/>
                        </a:cxn>
                        <a:cxn ang="T125">
                          <a:pos x="T26" y="T27"/>
                        </a:cxn>
                        <a:cxn ang="T126">
                          <a:pos x="T28" y="T29"/>
                        </a:cxn>
                        <a:cxn ang="T127">
                          <a:pos x="T30" y="T31"/>
                        </a:cxn>
                        <a:cxn ang="T128">
                          <a:pos x="T32" y="T33"/>
                        </a:cxn>
                        <a:cxn ang="T129">
                          <a:pos x="T34" y="T35"/>
                        </a:cxn>
                        <a:cxn ang="T130">
                          <a:pos x="T36" y="T37"/>
                        </a:cxn>
                        <a:cxn ang="T131">
                          <a:pos x="T38" y="T39"/>
                        </a:cxn>
                        <a:cxn ang="T132">
                          <a:pos x="T40" y="T41"/>
                        </a:cxn>
                        <a:cxn ang="T133">
                          <a:pos x="T42" y="T43"/>
                        </a:cxn>
                        <a:cxn ang="T134">
                          <a:pos x="T44" y="T45"/>
                        </a:cxn>
                        <a:cxn ang="T135">
                          <a:pos x="T46" y="T47"/>
                        </a:cxn>
                        <a:cxn ang="T136">
                          <a:pos x="T48" y="T49"/>
                        </a:cxn>
                        <a:cxn ang="T137">
                          <a:pos x="T50" y="T51"/>
                        </a:cxn>
                        <a:cxn ang="T138">
                          <a:pos x="T52" y="T53"/>
                        </a:cxn>
                        <a:cxn ang="T139">
                          <a:pos x="T54" y="T55"/>
                        </a:cxn>
                        <a:cxn ang="T140">
                          <a:pos x="T56" y="T57"/>
                        </a:cxn>
                        <a:cxn ang="T141">
                          <a:pos x="T58" y="T59"/>
                        </a:cxn>
                        <a:cxn ang="T142">
                          <a:pos x="T60" y="T61"/>
                        </a:cxn>
                        <a:cxn ang="T143">
                          <a:pos x="T62" y="T63"/>
                        </a:cxn>
                        <a:cxn ang="T144">
                          <a:pos x="T64" y="T65"/>
                        </a:cxn>
                        <a:cxn ang="T145">
                          <a:pos x="T66" y="T67"/>
                        </a:cxn>
                        <a:cxn ang="T146">
                          <a:pos x="T68" y="T69"/>
                        </a:cxn>
                        <a:cxn ang="T147">
                          <a:pos x="T70" y="T71"/>
                        </a:cxn>
                        <a:cxn ang="T148">
                          <a:pos x="T72" y="T73"/>
                        </a:cxn>
                        <a:cxn ang="T149">
                          <a:pos x="T74" y="T75"/>
                        </a:cxn>
                        <a:cxn ang="T150">
                          <a:pos x="T76" y="T77"/>
                        </a:cxn>
                        <a:cxn ang="T151">
                          <a:pos x="T78" y="T79"/>
                        </a:cxn>
                        <a:cxn ang="T152">
                          <a:pos x="T80" y="T81"/>
                        </a:cxn>
                        <a:cxn ang="T153">
                          <a:pos x="T82" y="T83"/>
                        </a:cxn>
                        <a:cxn ang="T154">
                          <a:pos x="T84" y="T85"/>
                        </a:cxn>
                        <a:cxn ang="T155">
                          <a:pos x="T86" y="T87"/>
                        </a:cxn>
                        <a:cxn ang="T156">
                          <a:pos x="T88" y="T89"/>
                        </a:cxn>
                        <a:cxn ang="T157">
                          <a:pos x="T90" y="T91"/>
                        </a:cxn>
                        <a:cxn ang="T158">
                          <a:pos x="T92" y="T93"/>
                        </a:cxn>
                        <a:cxn ang="T159">
                          <a:pos x="T94" y="T95"/>
                        </a:cxn>
                        <a:cxn ang="T160">
                          <a:pos x="T96" y="T97"/>
                        </a:cxn>
                        <a:cxn ang="T161">
                          <a:pos x="T98" y="T99"/>
                        </a:cxn>
                        <a:cxn ang="T162">
                          <a:pos x="T100" y="T101"/>
                        </a:cxn>
                        <a:cxn ang="T163">
                          <a:pos x="T102" y="T103"/>
                        </a:cxn>
                        <a:cxn ang="T164">
                          <a:pos x="T104" y="T105"/>
                        </a:cxn>
                        <a:cxn ang="T165">
                          <a:pos x="T106" y="T107"/>
                        </a:cxn>
                        <a:cxn ang="T166">
                          <a:pos x="T108" y="T109"/>
                        </a:cxn>
                        <a:cxn ang="T167">
                          <a:pos x="T110" y="T111"/>
                        </a:cxn>
                      </a:cxnLst>
                      <a:rect l="0" t="0" r="r" b="b"/>
                      <a:pathLst>
                        <a:path w="859" h="724">
                          <a:moveTo>
                            <a:pt x="822" y="586"/>
                          </a:moveTo>
                          <a:lnTo>
                            <a:pt x="812" y="597"/>
                          </a:lnTo>
                          <a:lnTo>
                            <a:pt x="822" y="597"/>
                          </a:lnTo>
                          <a:lnTo>
                            <a:pt x="842" y="608"/>
                          </a:lnTo>
                          <a:lnTo>
                            <a:pt x="842" y="614"/>
                          </a:lnTo>
                          <a:lnTo>
                            <a:pt x="858" y="641"/>
                          </a:lnTo>
                          <a:lnTo>
                            <a:pt x="858" y="647"/>
                          </a:lnTo>
                          <a:lnTo>
                            <a:pt x="832" y="658"/>
                          </a:lnTo>
                          <a:lnTo>
                            <a:pt x="822" y="662"/>
                          </a:lnTo>
                          <a:lnTo>
                            <a:pt x="822" y="669"/>
                          </a:lnTo>
                          <a:lnTo>
                            <a:pt x="826" y="690"/>
                          </a:lnTo>
                          <a:lnTo>
                            <a:pt x="832" y="712"/>
                          </a:lnTo>
                          <a:lnTo>
                            <a:pt x="801" y="723"/>
                          </a:lnTo>
                          <a:lnTo>
                            <a:pt x="781" y="701"/>
                          </a:lnTo>
                          <a:lnTo>
                            <a:pt x="771" y="701"/>
                          </a:lnTo>
                          <a:lnTo>
                            <a:pt x="751" y="690"/>
                          </a:lnTo>
                          <a:lnTo>
                            <a:pt x="761" y="669"/>
                          </a:lnTo>
                          <a:lnTo>
                            <a:pt x="755" y="662"/>
                          </a:lnTo>
                          <a:lnTo>
                            <a:pt x="745" y="662"/>
                          </a:lnTo>
                          <a:lnTo>
                            <a:pt x="735" y="680"/>
                          </a:lnTo>
                          <a:lnTo>
                            <a:pt x="730" y="680"/>
                          </a:lnTo>
                          <a:lnTo>
                            <a:pt x="725" y="673"/>
                          </a:lnTo>
                          <a:lnTo>
                            <a:pt x="715" y="673"/>
                          </a:lnTo>
                          <a:lnTo>
                            <a:pt x="704" y="658"/>
                          </a:lnTo>
                          <a:lnTo>
                            <a:pt x="700" y="652"/>
                          </a:lnTo>
                          <a:lnTo>
                            <a:pt x="700" y="658"/>
                          </a:lnTo>
                          <a:lnTo>
                            <a:pt x="690" y="669"/>
                          </a:lnTo>
                          <a:lnTo>
                            <a:pt x="674" y="669"/>
                          </a:lnTo>
                          <a:lnTo>
                            <a:pt x="664" y="658"/>
                          </a:lnTo>
                          <a:lnTo>
                            <a:pt x="654" y="652"/>
                          </a:lnTo>
                          <a:lnTo>
                            <a:pt x="649" y="652"/>
                          </a:lnTo>
                          <a:lnTo>
                            <a:pt x="644" y="658"/>
                          </a:lnTo>
                          <a:lnTo>
                            <a:pt x="629" y="658"/>
                          </a:lnTo>
                          <a:lnTo>
                            <a:pt x="623" y="662"/>
                          </a:lnTo>
                          <a:lnTo>
                            <a:pt x="623" y="673"/>
                          </a:lnTo>
                          <a:lnTo>
                            <a:pt x="613" y="680"/>
                          </a:lnTo>
                          <a:lnTo>
                            <a:pt x="609" y="680"/>
                          </a:lnTo>
                          <a:lnTo>
                            <a:pt x="603" y="669"/>
                          </a:lnTo>
                          <a:lnTo>
                            <a:pt x="588" y="673"/>
                          </a:lnTo>
                          <a:lnTo>
                            <a:pt x="588" y="662"/>
                          </a:lnTo>
                          <a:lnTo>
                            <a:pt x="568" y="669"/>
                          </a:lnTo>
                          <a:lnTo>
                            <a:pt x="562" y="669"/>
                          </a:lnTo>
                          <a:lnTo>
                            <a:pt x="558" y="684"/>
                          </a:lnTo>
                          <a:lnTo>
                            <a:pt x="538" y="680"/>
                          </a:lnTo>
                          <a:lnTo>
                            <a:pt x="538" y="684"/>
                          </a:lnTo>
                          <a:lnTo>
                            <a:pt x="528" y="680"/>
                          </a:lnTo>
                          <a:lnTo>
                            <a:pt x="522" y="673"/>
                          </a:lnTo>
                          <a:lnTo>
                            <a:pt x="507" y="680"/>
                          </a:lnTo>
                          <a:lnTo>
                            <a:pt x="501" y="680"/>
                          </a:lnTo>
                          <a:lnTo>
                            <a:pt x="501" y="684"/>
                          </a:lnTo>
                          <a:lnTo>
                            <a:pt x="481" y="690"/>
                          </a:lnTo>
                          <a:lnTo>
                            <a:pt x="477" y="658"/>
                          </a:lnTo>
                          <a:lnTo>
                            <a:pt x="471" y="658"/>
                          </a:lnTo>
                          <a:lnTo>
                            <a:pt x="461" y="669"/>
                          </a:lnTo>
                          <a:lnTo>
                            <a:pt x="461" y="684"/>
                          </a:lnTo>
                          <a:lnTo>
                            <a:pt x="436" y="690"/>
                          </a:lnTo>
                          <a:lnTo>
                            <a:pt x="420" y="680"/>
                          </a:lnTo>
                          <a:lnTo>
                            <a:pt x="416" y="680"/>
                          </a:lnTo>
                          <a:lnTo>
                            <a:pt x="406" y="669"/>
                          </a:lnTo>
                          <a:lnTo>
                            <a:pt x="410" y="658"/>
                          </a:lnTo>
                          <a:lnTo>
                            <a:pt x="416" y="636"/>
                          </a:lnTo>
                          <a:lnTo>
                            <a:pt x="410" y="625"/>
                          </a:lnTo>
                          <a:lnTo>
                            <a:pt x="406" y="614"/>
                          </a:lnTo>
                          <a:lnTo>
                            <a:pt x="420" y="608"/>
                          </a:lnTo>
                          <a:lnTo>
                            <a:pt x="406" y="593"/>
                          </a:lnTo>
                          <a:lnTo>
                            <a:pt x="420" y="586"/>
                          </a:lnTo>
                          <a:lnTo>
                            <a:pt x="426" y="582"/>
                          </a:lnTo>
                          <a:lnTo>
                            <a:pt x="426" y="576"/>
                          </a:lnTo>
                          <a:lnTo>
                            <a:pt x="420" y="571"/>
                          </a:lnTo>
                          <a:lnTo>
                            <a:pt x="420" y="565"/>
                          </a:lnTo>
                          <a:lnTo>
                            <a:pt x="420" y="549"/>
                          </a:lnTo>
                          <a:lnTo>
                            <a:pt x="436" y="554"/>
                          </a:lnTo>
                          <a:lnTo>
                            <a:pt x="441" y="549"/>
                          </a:lnTo>
                          <a:lnTo>
                            <a:pt x="441" y="543"/>
                          </a:lnTo>
                          <a:lnTo>
                            <a:pt x="426" y="543"/>
                          </a:lnTo>
                          <a:lnTo>
                            <a:pt x="426" y="532"/>
                          </a:lnTo>
                          <a:lnTo>
                            <a:pt x="416" y="528"/>
                          </a:lnTo>
                          <a:lnTo>
                            <a:pt x="416" y="521"/>
                          </a:lnTo>
                          <a:lnTo>
                            <a:pt x="406" y="521"/>
                          </a:lnTo>
                          <a:lnTo>
                            <a:pt x="396" y="528"/>
                          </a:lnTo>
                          <a:lnTo>
                            <a:pt x="390" y="528"/>
                          </a:lnTo>
                          <a:lnTo>
                            <a:pt x="380" y="528"/>
                          </a:lnTo>
                          <a:lnTo>
                            <a:pt x="375" y="517"/>
                          </a:lnTo>
                          <a:lnTo>
                            <a:pt x="390" y="517"/>
                          </a:lnTo>
                          <a:lnTo>
                            <a:pt x="390" y="510"/>
                          </a:lnTo>
                          <a:lnTo>
                            <a:pt x="390" y="500"/>
                          </a:lnTo>
                          <a:lnTo>
                            <a:pt x="400" y="500"/>
                          </a:lnTo>
                          <a:lnTo>
                            <a:pt x="400" y="495"/>
                          </a:lnTo>
                          <a:lnTo>
                            <a:pt x="390" y="489"/>
                          </a:lnTo>
                          <a:lnTo>
                            <a:pt x="396" y="478"/>
                          </a:lnTo>
                          <a:lnTo>
                            <a:pt x="386" y="478"/>
                          </a:lnTo>
                          <a:lnTo>
                            <a:pt x="375" y="478"/>
                          </a:lnTo>
                          <a:lnTo>
                            <a:pt x="375" y="473"/>
                          </a:lnTo>
                          <a:lnTo>
                            <a:pt x="375" y="467"/>
                          </a:lnTo>
                          <a:lnTo>
                            <a:pt x="375" y="462"/>
                          </a:lnTo>
                          <a:lnTo>
                            <a:pt x="365" y="451"/>
                          </a:lnTo>
                          <a:lnTo>
                            <a:pt x="365" y="445"/>
                          </a:lnTo>
                          <a:lnTo>
                            <a:pt x="380" y="441"/>
                          </a:lnTo>
                          <a:lnTo>
                            <a:pt x="380" y="430"/>
                          </a:lnTo>
                          <a:lnTo>
                            <a:pt x="386" y="424"/>
                          </a:lnTo>
                          <a:lnTo>
                            <a:pt x="396" y="424"/>
                          </a:lnTo>
                          <a:lnTo>
                            <a:pt x="400" y="419"/>
                          </a:lnTo>
                          <a:lnTo>
                            <a:pt x="400" y="413"/>
                          </a:lnTo>
                          <a:lnTo>
                            <a:pt x="390" y="402"/>
                          </a:lnTo>
                          <a:lnTo>
                            <a:pt x="386" y="413"/>
                          </a:lnTo>
                          <a:lnTo>
                            <a:pt x="370" y="413"/>
                          </a:lnTo>
                          <a:lnTo>
                            <a:pt x="370" y="408"/>
                          </a:lnTo>
                          <a:lnTo>
                            <a:pt x="375" y="402"/>
                          </a:lnTo>
                          <a:lnTo>
                            <a:pt x="375" y="397"/>
                          </a:lnTo>
                          <a:lnTo>
                            <a:pt x="380" y="397"/>
                          </a:lnTo>
                          <a:lnTo>
                            <a:pt x="375" y="380"/>
                          </a:lnTo>
                          <a:lnTo>
                            <a:pt x="375" y="375"/>
                          </a:lnTo>
                          <a:lnTo>
                            <a:pt x="359" y="386"/>
                          </a:lnTo>
                          <a:lnTo>
                            <a:pt x="355" y="380"/>
                          </a:lnTo>
                          <a:lnTo>
                            <a:pt x="345" y="375"/>
                          </a:lnTo>
                          <a:lnTo>
                            <a:pt x="339" y="380"/>
                          </a:lnTo>
                          <a:lnTo>
                            <a:pt x="335" y="380"/>
                          </a:lnTo>
                          <a:lnTo>
                            <a:pt x="329" y="369"/>
                          </a:lnTo>
                          <a:lnTo>
                            <a:pt x="319" y="369"/>
                          </a:lnTo>
                          <a:lnTo>
                            <a:pt x="319" y="365"/>
                          </a:lnTo>
                          <a:lnTo>
                            <a:pt x="309" y="358"/>
                          </a:lnTo>
                          <a:lnTo>
                            <a:pt x="304" y="365"/>
                          </a:lnTo>
                          <a:lnTo>
                            <a:pt x="299" y="365"/>
                          </a:lnTo>
                          <a:lnTo>
                            <a:pt x="288" y="358"/>
                          </a:lnTo>
                          <a:lnTo>
                            <a:pt x="294" y="343"/>
                          </a:lnTo>
                          <a:lnTo>
                            <a:pt x="299" y="326"/>
                          </a:lnTo>
                          <a:lnTo>
                            <a:pt x="294" y="326"/>
                          </a:lnTo>
                          <a:lnTo>
                            <a:pt x="288" y="304"/>
                          </a:lnTo>
                          <a:lnTo>
                            <a:pt x="299" y="299"/>
                          </a:lnTo>
                          <a:lnTo>
                            <a:pt x="309" y="293"/>
                          </a:lnTo>
                          <a:lnTo>
                            <a:pt x="315" y="272"/>
                          </a:lnTo>
                          <a:lnTo>
                            <a:pt x="294" y="267"/>
                          </a:lnTo>
                          <a:lnTo>
                            <a:pt x="288" y="261"/>
                          </a:lnTo>
                          <a:lnTo>
                            <a:pt x="274" y="261"/>
                          </a:lnTo>
                          <a:lnTo>
                            <a:pt x="268" y="272"/>
                          </a:lnTo>
                          <a:lnTo>
                            <a:pt x="268" y="278"/>
                          </a:lnTo>
                          <a:lnTo>
                            <a:pt x="274" y="282"/>
                          </a:lnTo>
                          <a:lnTo>
                            <a:pt x="268" y="289"/>
                          </a:lnTo>
                          <a:lnTo>
                            <a:pt x="268" y="293"/>
                          </a:lnTo>
                          <a:lnTo>
                            <a:pt x="264" y="304"/>
                          </a:lnTo>
                          <a:lnTo>
                            <a:pt x="254" y="299"/>
                          </a:lnTo>
                          <a:lnTo>
                            <a:pt x="248" y="289"/>
                          </a:lnTo>
                          <a:lnTo>
                            <a:pt x="243" y="289"/>
                          </a:lnTo>
                          <a:lnTo>
                            <a:pt x="233" y="299"/>
                          </a:lnTo>
                          <a:lnTo>
                            <a:pt x="223" y="293"/>
                          </a:lnTo>
                          <a:lnTo>
                            <a:pt x="213" y="282"/>
                          </a:lnTo>
                          <a:lnTo>
                            <a:pt x="213" y="272"/>
                          </a:lnTo>
                          <a:lnTo>
                            <a:pt x="197" y="293"/>
                          </a:lnTo>
                          <a:lnTo>
                            <a:pt x="183" y="299"/>
                          </a:lnTo>
                          <a:lnTo>
                            <a:pt x="177" y="289"/>
                          </a:lnTo>
                          <a:lnTo>
                            <a:pt x="162" y="289"/>
                          </a:lnTo>
                          <a:lnTo>
                            <a:pt x="152" y="289"/>
                          </a:lnTo>
                          <a:lnTo>
                            <a:pt x="142" y="278"/>
                          </a:lnTo>
                          <a:lnTo>
                            <a:pt x="142" y="267"/>
                          </a:lnTo>
                          <a:lnTo>
                            <a:pt x="132" y="256"/>
                          </a:lnTo>
                          <a:lnTo>
                            <a:pt x="132" y="245"/>
                          </a:lnTo>
                          <a:lnTo>
                            <a:pt x="126" y="245"/>
                          </a:lnTo>
                          <a:lnTo>
                            <a:pt x="122" y="234"/>
                          </a:lnTo>
                          <a:lnTo>
                            <a:pt x="116" y="223"/>
                          </a:lnTo>
                          <a:lnTo>
                            <a:pt x="112" y="217"/>
                          </a:lnTo>
                          <a:lnTo>
                            <a:pt x="112" y="213"/>
                          </a:lnTo>
                          <a:lnTo>
                            <a:pt x="122" y="206"/>
                          </a:lnTo>
                          <a:lnTo>
                            <a:pt x="122" y="202"/>
                          </a:lnTo>
                          <a:lnTo>
                            <a:pt x="101" y="191"/>
                          </a:lnTo>
                          <a:lnTo>
                            <a:pt x="91" y="202"/>
                          </a:lnTo>
                          <a:lnTo>
                            <a:pt x="86" y="202"/>
                          </a:lnTo>
                          <a:lnTo>
                            <a:pt x="81" y="202"/>
                          </a:lnTo>
                          <a:lnTo>
                            <a:pt x="71" y="191"/>
                          </a:lnTo>
                          <a:lnTo>
                            <a:pt x="71" y="174"/>
                          </a:lnTo>
                          <a:lnTo>
                            <a:pt x="65" y="174"/>
                          </a:lnTo>
                          <a:lnTo>
                            <a:pt x="61" y="169"/>
                          </a:lnTo>
                          <a:lnTo>
                            <a:pt x="55" y="163"/>
                          </a:lnTo>
                          <a:lnTo>
                            <a:pt x="51" y="163"/>
                          </a:lnTo>
                          <a:lnTo>
                            <a:pt x="55" y="137"/>
                          </a:lnTo>
                          <a:lnTo>
                            <a:pt x="45" y="130"/>
                          </a:lnTo>
                          <a:lnTo>
                            <a:pt x="45" y="109"/>
                          </a:lnTo>
                          <a:lnTo>
                            <a:pt x="45" y="104"/>
                          </a:lnTo>
                          <a:lnTo>
                            <a:pt x="45" y="98"/>
                          </a:lnTo>
                          <a:lnTo>
                            <a:pt x="45" y="93"/>
                          </a:lnTo>
                          <a:lnTo>
                            <a:pt x="35" y="82"/>
                          </a:lnTo>
                          <a:lnTo>
                            <a:pt x="35" y="76"/>
                          </a:lnTo>
                          <a:lnTo>
                            <a:pt x="30" y="76"/>
                          </a:lnTo>
                          <a:lnTo>
                            <a:pt x="20" y="76"/>
                          </a:lnTo>
                          <a:lnTo>
                            <a:pt x="20" y="71"/>
                          </a:lnTo>
                          <a:lnTo>
                            <a:pt x="10" y="61"/>
                          </a:lnTo>
                          <a:lnTo>
                            <a:pt x="0" y="39"/>
                          </a:lnTo>
                          <a:lnTo>
                            <a:pt x="14" y="33"/>
                          </a:lnTo>
                          <a:lnTo>
                            <a:pt x="55" y="22"/>
                          </a:lnTo>
                          <a:lnTo>
                            <a:pt x="65" y="22"/>
                          </a:lnTo>
                          <a:lnTo>
                            <a:pt x="86" y="11"/>
                          </a:lnTo>
                          <a:lnTo>
                            <a:pt x="101" y="11"/>
                          </a:lnTo>
                          <a:lnTo>
                            <a:pt x="122" y="6"/>
                          </a:lnTo>
                          <a:lnTo>
                            <a:pt x="136" y="6"/>
                          </a:lnTo>
                          <a:lnTo>
                            <a:pt x="146" y="6"/>
                          </a:lnTo>
                          <a:lnTo>
                            <a:pt x="172" y="0"/>
                          </a:lnTo>
                          <a:lnTo>
                            <a:pt x="187" y="0"/>
                          </a:lnTo>
                          <a:lnTo>
                            <a:pt x="193" y="11"/>
                          </a:lnTo>
                          <a:lnTo>
                            <a:pt x="197" y="28"/>
                          </a:lnTo>
                          <a:lnTo>
                            <a:pt x="213" y="50"/>
                          </a:lnTo>
                          <a:lnTo>
                            <a:pt x="228" y="76"/>
                          </a:lnTo>
                          <a:lnTo>
                            <a:pt x="228" y="82"/>
                          </a:lnTo>
                          <a:lnTo>
                            <a:pt x="223" y="104"/>
                          </a:lnTo>
                          <a:lnTo>
                            <a:pt x="228" y="119"/>
                          </a:lnTo>
                          <a:lnTo>
                            <a:pt x="228" y="130"/>
                          </a:lnTo>
                          <a:lnTo>
                            <a:pt x="223" y="141"/>
                          </a:lnTo>
                          <a:lnTo>
                            <a:pt x="228" y="158"/>
                          </a:lnTo>
                          <a:lnTo>
                            <a:pt x="228" y="169"/>
                          </a:lnTo>
                          <a:lnTo>
                            <a:pt x="238" y="169"/>
                          </a:lnTo>
                          <a:lnTo>
                            <a:pt x="274" y="169"/>
                          </a:lnTo>
                          <a:lnTo>
                            <a:pt x="278" y="185"/>
                          </a:lnTo>
                          <a:lnTo>
                            <a:pt x="284" y="202"/>
                          </a:lnTo>
                          <a:lnTo>
                            <a:pt x="294" y="217"/>
                          </a:lnTo>
                          <a:lnTo>
                            <a:pt x="315" y="228"/>
                          </a:lnTo>
                          <a:lnTo>
                            <a:pt x="319" y="228"/>
                          </a:lnTo>
                          <a:lnTo>
                            <a:pt x="325" y="228"/>
                          </a:lnTo>
                          <a:lnTo>
                            <a:pt x="325" y="234"/>
                          </a:lnTo>
                          <a:lnTo>
                            <a:pt x="335" y="234"/>
                          </a:lnTo>
                          <a:lnTo>
                            <a:pt x="335" y="228"/>
                          </a:lnTo>
                          <a:lnTo>
                            <a:pt x="339" y="217"/>
                          </a:lnTo>
                          <a:lnTo>
                            <a:pt x="345" y="206"/>
                          </a:lnTo>
                          <a:lnTo>
                            <a:pt x="349" y="202"/>
                          </a:lnTo>
                          <a:lnTo>
                            <a:pt x="370" y="195"/>
                          </a:lnTo>
                          <a:lnTo>
                            <a:pt x="375" y="191"/>
                          </a:lnTo>
                          <a:lnTo>
                            <a:pt x="390" y="185"/>
                          </a:lnTo>
                          <a:lnTo>
                            <a:pt x="396" y="180"/>
                          </a:lnTo>
                          <a:lnTo>
                            <a:pt x="406" y="180"/>
                          </a:lnTo>
                          <a:lnTo>
                            <a:pt x="416" y="185"/>
                          </a:lnTo>
                          <a:lnTo>
                            <a:pt x="420" y="191"/>
                          </a:lnTo>
                          <a:lnTo>
                            <a:pt x="430" y="202"/>
                          </a:lnTo>
                          <a:lnTo>
                            <a:pt x="441" y="202"/>
                          </a:lnTo>
                          <a:lnTo>
                            <a:pt x="446" y="206"/>
                          </a:lnTo>
                          <a:lnTo>
                            <a:pt x="457" y="213"/>
                          </a:lnTo>
                          <a:lnTo>
                            <a:pt x="461" y="228"/>
                          </a:lnTo>
                          <a:lnTo>
                            <a:pt x="461" y="239"/>
                          </a:lnTo>
                          <a:lnTo>
                            <a:pt x="467" y="245"/>
                          </a:lnTo>
                          <a:lnTo>
                            <a:pt x="467" y="250"/>
                          </a:lnTo>
                          <a:lnTo>
                            <a:pt x="467" y="256"/>
                          </a:lnTo>
                          <a:lnTo>
                            <a:pt x="471" y="272"/>
                          </a:lnTo>
                          <a:lnTo>
                            <a:pt x="471" y="278"/>
                          </a:lnTo>
                          <a:lnTo>
                            <a:pt x="477" y="289"/>
                          </a:lnTo>
                          <a:lnTo>
                            <a:pt x="481" y="310"/>
                          </a:lnTo>
                          <a:lnTo>
                            <a:pt x="487" y="321"/>
                          </a:lnTo>
                          <a:lnTo>
                            <a:pt x="487" y="337"/>
                          </a:lnTo>
                          <a:lnTo>
                            <a:pt x="491" y="348"/>
                          </a:lnTo>
                          <a:lnTo>
                            <a:pt x="507" y="358"/>
                          </a:lnTo>
                          <a:lnTo>
                            <a:pt x="512" y="365"/>
                          </a:lnTo>
                          <a:lnTo>
                            <a:pt x="538" y="354"/>
                          </a:lnTo>
                          <a:lnTo>
                            <a:pt x="542" y="348"/>
                          </a:lnTo>
                          <a:lnTo>
                            <a:pt x="558" y="348"/>
                          </a:lnTo>
                          <a:lnTo>
                            <a:pt x="568" y="354"/>
                          </a:lnTo>
                          <a:lnTo>
                            <a:pt x="568" y="365"/>
                          </a:lnTo>
                          <a:lnTo>
                            <a:pt x="578" y="375"/>
                          </a:lnTo>
                          <a:lnTo>
                            <a:pt x="588" y="375"/>
                          </a:lnTo>
                          <a:lnTo>
                            <a:pt x="603" y="375"/>
                          </a:lnTo>
                          <a:lnTo>
                            <a:pt x="609" y="380"/>
                          </a:lnTo>
                          <a:lnTo>
                            <a:pt x="613" y="386"/>
                          </a:lnTo>
                          <a:lnTo>
                            <a:pt x="633" y="413"/>
                          </a:lnTo>
                          <a:lnTo>
                            <a:pt x="639" y="430"/>
                          </a:lnTo>
                          <a:lnTo>
                            <a:pt x="639" y="462"/>
                          </a:lnTo>
                          <a:lnTo>
                            <a:pt x="639" y="467"/>
                          </a:lnTo>
                          <a:lnTo>
                            <a:pt x="639" y="473"/>
                          </a:lnTo>
                          <a:lnTo>
                            <a:pt x="639" y="478"/>
                          </a:lnTo>
                          <a:lnTo>
                            <a:pt x="664" y="467"/>
                          </a:lnTo>
                          <a:lnTo>
                            <a:pt x="674" y="467"/>
                          </a:lnTo>
                          <a:lnTo>
                            <a:pt x="700" y="467"/>
                          </a:lnTo>
                          <a:lnTo>
                            <a:pt x="710" y="467"/>
                          </a:lnTo>
                          <a:lnTo>
                            <a:pt x="741" y="467"/>
                          </a:lnTo>
                          <a:lnTo>
                            <a:pt x="751" y="467"/>
                          </a:lnTo>
                          <a:lnTo>
                            <a:pt x="771" y="456"/>
                          </a:lnTo>
                          <a:lnTo>
                            <a:pt x="771" y="462"/>
                          </a:lnTo>
                          <a:lnTo>
                            <a:pt x="791" y="478"/>
                          </a:lnTo>
                          <a:lnTo>
                            <a:pt x="806" y="495"/>
                          </a:lnTo>
                          <a:lnTo>
                            <a:pt x="812" y="510"/>
                          </a:lnTo>
                          <a:lnTo>
                            <a:pt x="812" y="521"/>
                          </a:lnTo>
                          <a:lnTo>
                            <a:pt x="812" y="506"/>
                          </a:lnTo>
                          <a:lnTo>
                            <a:pt x="848" y="521"/>
                          </a:lnTo>
                          <a:lnTo>
                            <a:pt x="832" y="538"/>
                          </a:lnTo>
                          <a:lnTo>
                            <a:pt x="826" y="549"/>
                          </a:lnTo>
                          <a:lnTo>
                            <a:pt x="822" y="549"/>
                          </a:lnTo>
                          <a:lnTo>
                            <a:pt x="832" y="582"/>
                          </a:lnTo>
                          <a:lnTo>
                            <a:pt x="826" y="582"/>
                          </a:lnTo>
                          <a:lnTo>
                            <a:pt x="822" y="586"/>
                          </a:lnTo>
                        </a:path>
                      </a:pathLst>
                    </a:custGeom>
                    <a:solidFill>
                      <a:srgbClr val="2E7D92"/>
                    </a:solidFill>
                    <a:ln w="12700" cap="rnd" cmpd="sng">
                      <a:solidFill>
                        <a:srgbClr val="616365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  <a:extLs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/>
                    <a:lstStyle/>
                    <a:p>
                      <a:endParaRPr lang="fr-FR" dirty="0"/>
                    </a:p>
                  </p:txBody>
                </p:sp>
              </p:grpSp>
            </p:grpSp>
          </p:grpSp>
        </p:grpSp>
        <p:sp>
          <p:nvSpPr>
            <p:cNvPr id="73" name="Rectangle 63">
              <a:extLst>
                <a:ext uri="{FF2B5EF4-FFF2-40B4-BE49-F238E27FC236}">
                  <a16:creationId xmlns:a16="http://schemas.microsoft.com/office/drawing/2014/main" id="{CB6A7DF8-2792-4326-9B4E-E38EFFEAB9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21679" y="4933008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64</a:t>
              </a:r>
            </a:p>
          </p:txBody>
        </p:sp>
        <p:sp>
          <p:nvSpPr>
            <p:cNvPr id="75" name="Rectangle 45">
              <a:extLst>
                <a:ext uri="{FF2B5EF4-FFF2-40B4-BE49-F238E27FC236}">
                  <a16:creationId xmlns:a16="http://schemas.microsoft.com/office/drawing/2014/main" id="{6C8623C7-0F42-4190-A51C-48986DC9E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43956" y="1925338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29</a:t>
              </a:r>
            </a:p>
          </p:txBody>
        </p:sp>
        <p:sp>
          <p:nvSpPr>
            <p:cNvPr id="76" name="Rectangle 50">
              <a:extLst>
                <a:ext uri="{FF2B5EF4-FFF2-40B4-BE49-F238E27FC236}">
                  <a16:creationId xmlns:a16="http://schemas.microsoft.com/office/drawing/2014/main" id="{2CFA6075-E3D0-4AA2-A26E-FA0BECC2A4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1518" y="2192730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56</a:t>
              </a:r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11E59673-C204-4FC2-8998-99CA4268AC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35484" y="2494184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44</a:t>
              </a:r>
            </a:p>
          </p:txBody>
        </p:sp>
        <p:sp>
          <p:nvSpPr>
            <p:cNvPr id="78" name="Rectangle 59">
              <a:extLst>
                <a:ext uri="{FF2B5EF4-FFF2-40B4-BE49-F238E27FC236}">
                  <a16:creationId xmlns:a16="http://schemas.microsoft.com/office/drawing/2014/main" id="{42EA3C02-E91C-42A3-ABB8-C4D7DEEEDC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70477" y="2906713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85</a:t>
              </a:r>
            </a:p>
          </p:txBody>
        </p:sp>
        <p:sp>
          <p:nvSpPr>
            <p:cNvPr id="79" name="Rectangle 72">
              <a:extLst>
                <a:ext uri="{FF2B5EF4-FFF2-40B4-BE49-F238E27FC236}">
                  <a16:creationId xmlns:a16="http://schemas.microsoft.com/office/drawing/2014/main" id="{6D364168-2E8B-47EB-98CC-BB84E452BA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83830" y="4108198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33</a:t>
              </a:r>
            </a:p>
          </p:txBody>
        </p:sp>
        <p:sp>
          <p:nvSpPr>
            <p:cNvPr id="80" name="Rectangle 74">
              <a:extLst>
                <a:ext uri="{FF2B5EF4-FFF2-40B4-BE49-F238E27FC236}">
                  <a16:creationId xmlns:a16="http://schemas.microsoft.com/office/drawing/2014/main" id="{60D8DF00-3B17-4B0B-9220-35E8E4B78B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2305" y="4511901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40</a:t>
              </a:r>
            </a:p>
          </p:txBody>
        </p:sp>
        <p:sp>
          <p:nvSpPr>
            <p:cNvPr id="82" name="Rectangle 48">
              <a:extLst>
                <a:ext uri="{FF2B5EF4-FFF2-40B4-BE49-F238E27FC236}">
                  <a16:creationId xmlns:a16="http://schemas.microsoft.com/office/drawing/2014/main" id="{3EDADEEE-92FF-4680-8609-3F1E348FC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9618" y="1813201"/>
              <a:ext cx="319734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22</a:t>
              </a:r>
            </a:p>
          </p:txBody>
        </p:sp>
        <p:sp>
          <p:nvSpPr>
            <p:cNvPr id="83" name="Rectangle 53">
              <a:extLst>
                <a:ext uri="{FF2B5EF4-FFF2-40B4-BE49-F238E27FC236}">
                  <a16:creationId xmlns:a16="http://schemas.microsoft.com/office/drawing/2014/main" id="{67C8FDCE-78D6-41BF-AC0A-4C94722142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46764" y="1623056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50</a:t>
              </a:r>
            </a:p>
          </p:txBody>
        </p:sp>
        <p:sp>
          <p:nvSpPr>
            <p:cNvPr id="84" name="Rectangle 55">
              <a:extLst>
                <a:ext uri="{FF2B5EF4-FFF2-40B4-BE49-F238E27FC236}">
                  <a16:creationId xmlns:a16="http://schemas.microsoft.com/office/drawing/2014/main" id="{0C7C9A1E-FA34-4854-A1C0-332FB74334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03321" y="1995303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35</a:t>
              </a:r>
            </a:p>
          </p:txBody>
        </p:sp>
        <p:sp>
          <p:nvSpPr>
            <p:cNvPr id="85" name="Rectangle 65">
              <a:extLst>
                <a:ext uri="{FF2B5EF4-FFF2-40B4-BE49-F238E27FC236}">
                  <a16:creationId xmlns:a16="http://schemas.microsoft.com/office/drawing/2014/main" id="{3E5C8092-BE1C-4C43-AAD5-FE68EFD92B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90432" y="1377876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14</a:t>
              </a:r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F0F8AEB3-1C29-4972-ABEC-6D7527965E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22735" y="1116597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76</a:t>
              </a:r>
            </a:p>
          </p:txBody>
        </p:sp>
        <p:sp>
          <p:nvSpPr>
            <p:cNvPr id="87" name="Rectangle 100">
              <a:extLst>
                <a:ext uri="{FF2B5EF4-FFF2-40B4-BE49-F238E27FC236}">
                  <a16:creationId xmlns:a16="http://schemas.microsoft.com/office/drawing/2014/main" id="{4D5EDA7C-168A-4DD8-A245-D70B016DC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39795" y="738899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62</a:t>
              </a:r>
            </a:p>
          </p:txBody>
        </p:sp>
        <p:sp>
          <p:nvSpPr>
            <p:cNvPr id="88" name="Rectangle 102">
              <a:extLst>
                <a:ext uri="{FF2B5EF4-FFF2-40B4-BE49-F238E27FC236}">
                  <a16:creationId xmlns:a16="http://schemas.microsoft.com/office/drawing/2014/main" id="{8449EB90-D536-4476-858C-AD454FA4F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27007" y="949787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80</a:t>
              </a:r>
            </a:p>
          </p:txBody>
        </p:sp>
        <p:sp>
          <p:nvSpPr>
            <p:cNvPr id="89" name="Rectangle 108">
              <a:extLst>
                <a:ext uri="{FF2B5EF4-FFF2-40B4-BE49-F238E27FC236}">
                  <a16:creationId xmlns:a16="http://schemas.microsoft.com/office/drawing/2014/main" id="{67009E99-1451-4536-A963-B346BDADB9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25775" y="749472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59</a:t>
              </a:r>
            </a:p>
          </p:txBody>
        </p:sp>
        <p:sp>
          <p:nvSpPr>
            <p:cNvPr id="110" name="Freeform 11">
              <a:extLst>
                <a:ext uri="{FF2B5EF4-FFF2-40B4-BE49-F238E27FC236}">
                  <a16:creationId xmlns:a16="http://schemas.microsoft.com/office/drawing/2014/main" id="{8187C047-7C03-4C52-A271-9044EF58072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63684" y="2288303"/>
              <a:ext cx="11610" cy="7235"/>
            </a:xfrm>
            <a:custGeom>
              <a:avLst/>
              <a:gdLst>
                <a:gd name="T0" fmla="*/ 0 w 12"/>
                <a:gd name="T1" fmla="*/ 0 h 8"/>
                <a:gd name="T2" fmla="*/ 2147483646 w 12"/>
                <a:gd name="T3" fmla="*/ 0 h 8"/>
                <a:gd name="T4" fmla="*/ 2147483646 w 12"/>
                <a:gd name="T5" fmla="*/ 2147483646 h 8"/>
                <a:gd name="T6" fmla="*/ 0 w 12"/>
                <a:gd name="T7" fmla="*/ 2147483646 h 8"/>
                <a:gd name="T8" fmla="*/ 0 w 12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2" h="8">
                  <a:moveTo>
                    <a:pt x="0" y="0"/>
                  </a:moveTo>
                  <a:lnTo>
                    <a:pt x="11" y="0"/>
                  </a:lnTo>
                  <a:lnTo>
                    <a:pt x="11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111" name="Freeform 12">
              <a:extLst>
                <a:ext uri="{FF2B5EF4-FFF2-40B4-BE49-F238E27FC236}">
                  <a16:creationId xmlns:a16="http://schemas.microsoft.com/office/drawing/2014/main" id="{521A8845-08A8-4D3D-89D9-1BF6482A1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44927" y="2288303"/>
              <a:ext cx="9825" cy="7235"/>
            </a:xfrm>
            <a:custGeom>
              <a:avLst/>
              <a:gdLst>
                <a:gd name="T0" fmla="*/ 0 w 10"/>
                <a:gd name="T1" fmla="*/ 0 h 8"/>
                <a:gd name="T2" fmla="*/ 2147483646 w 10"/>
                <a:gd name="T3" fmla="*/ 0 h 8"/>
                <a:gd name="T4" fmla="*/ 2147483646 w 10"/>
                <a:gd name="T5" fmla="*/ 2147483646 h 8"/>
                <a:gd name="T6" fmla="*/ 0 w 10"/>
                <a:gd name="T7" fmla="*/ 2147483646 h 8"/>
                <a:gd name="T8" fmla="*/ 0 w 10"/>
                <a:gd name="T9" fmla="*/ 0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0" h="8">
                  <a:moveTo>
                    <a:pt x="0" y="0"/>
                  </a:moveTo>
                  <a:lnTo>
                    <a:pt x="9" y="0"/>
                  </a:lnTo>
                  <a:lnTo>
                    <a:pt x="9" y="7"/>
                  </a:lnTo>
                  <a:lnTo>
                    <a:pt x="0" y="7"/>
                  </a:lnTo>
                  <a:lnTo>
                    <a:pt x="0" y="0"/>
                  </a:lnTo>
                </a:path>
              </a:pathLst>
            </a:custGeom>
            <a:noFill/>
            <a:ln w="12700" cap="rnd" cmpd="sng">
              <a:solidFill>
                <a:srgbClr val="616365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138" name="Rectangle 65">
              <a:extLst>
                <a:ext uri="{FF2B5EF4-FFF2-40B4-BE49-F238E27FC236}">
                  <a16:creationId xmlns:a16="http://schemas.microsoft.com/office/drawing/2014/main" id="{D45DFEE8-BD9E-44F0-9374-F8FE30D8D5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06997" y="1470776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27</a:t>
              </a:r>
            </a:p>
          </p:txBody>
        </p:sp>
        <p:sp>
          <p:nvSpPr>
            <p:cNvPr id="190" name="Rectangle 59">
              <a:extLst>
                <a:ext uri="{FF2B5EF4-FFF2-40B4-BE49-F238E27FC236}">
                  <a16:creationId xmlns:a16="http://schemas.microsoft.com/office/drawing/2014/main" id="{2EA9AAE7-5534-4DC7-9747-C8C09DD7C0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01326" y="3503541"/>
              <a:ext cx="259687" cy="1821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defTabSz="76200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76200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7620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7620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7620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7620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  <a:defRPr/>
              </a:pPr>
              <a:r>
                <a:rPr lang="fr-FR" altLang="fr-FR" sz="600" b="1" dirty="0">
                  <a:solidFill>
                    <a:srgbClr val="616365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cs typeface="Calibri" panose="020F0502020204030204" pitchFamily="34" charset="0"/>
                </a:rPr>
                <a:t>17</a:t>
              </a:r>
            </a:p>
          </p:txBody>
        </p:sp>
        <p:sp>
          <p:nvSpPr>
            <p:cNvPr id="5" name="ZoneTexte 4">
              <a:extLst>
                <a:ext uri="{FF2B5EF4-FFF2-40B4-BE49-F238E27FC236}">
                  <a16:creationId xmlns:a16="http://schemas.microsoft.com/office/drawing/2014/main" id="{D50A0652-A644-4443-869D-C962F706AAA6}"/>
                </a:ext>
              </a:extLst>
            </p:cNvPr>
            <p:cNvSpPr txBox="1"/>
            <p:nvPr/>
          </p:nvSpPr>
          <p:spPr>
            <a:xfrm>
              <a:off x="5764517" y="2458666"/>
              <a:ext cx="45878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dirty="0">
                  <a:solidFill>
                    <a:srgbClr val="31859C"/>
                  </a:solidFill>
                </a:rPr>
                <a:t>1,23</a:t>
              </a:r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0BC9240F-0F0B-424D-93EA-72D43AC51831}"/>
                </a:ext>
              </a:extLst>
            </p:cNvPr>
            <p:cNvSpPr txBox="1"/>
            <p:nvPr/>
          </p:nvSpPr>
          <p:spPr>
            <a:xfrm>
              <a:off x="6851225" y="1090316"/>
              <a:ext cx="272832" cy="2643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31859C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Ɛ</a:t>
              </a:r>
              <a:endParaRPr lang="fr-FR" sz="1100" b="1" dirty="0">
                <a:solidFill>
                  <a:srgbClr val="31859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3073D62D-8970-4061-901E-8EA474E26880}"/>
                </a:ext>
              </a:extLst>
            </p:cNvPr>
            <p:cNvSpPr txBox="1"/>
            <p:nvPr/>
          </p:nvSpPr>
          <p:spPr>
            <a:xfrm>
              <a:off x="6090323" y="3287994"/>
              <a:ext cx="45878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dirty="0">
                  <a:solidFill>
                    <a:srgbClr val="31859C"/>
                  </a:solidFill>
                </a:rPr>
                <a:t>0,95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D59156B2-244C-4C25-BAD5-4094358BD826}"/>
                </a:ext>
              </a:extLst>
            </p:cNvPr>
            <p:cNvSpPr txBox="1"/>
            <p:nvPr/>
          </p:nvSpPr>
          <p:spPr>
            <a:xfrm>
              <a:off x="7082414" y="753673"/>
              <a:ext cx="500458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dirty="0">
                  <a:solidFill>
                    <a:srgbClr val="31859C"/>
                  </a:solidFill>
                </a:rPr>
                <a:t>&gt; 1,7</a:t>
              </a:r>
            </a:p>
          </p:txBody>
        </p:sp>
        <p:sp>
          <p:nvSpPr>
            <p:cNvPr id="93" name="ZoneTexte 92">
              <a:extLst>
                <a:ext uri="{FF2B5EF4-FFF2-40B4-BE49-F238E27FC236}">
                  <a16:creationId xmlns:a16="http://schemas.microsoft.com/office/drawing/2014/main" id="{08A5285B-FA5A-4BAC-867E-0FEEB024EC77}"/>
                </a:ext>
              </a:extLst>
            </p:cNvPr>
            <p:cNvSpPr txBox="1"/>
            <p:nvPr/>
          </p:nvSpPr>
          <p:spPr>
            <a:xfrm>
              <a:off x="7978781" y="405397"/>
              <a:ext cx="458780" cy="2616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fr-FR" sz="1100" b="1" dirty="0">
                  <a:solidFill>
                    <a:srgbClr val="31859C"/>
                  </a:solidFill>
                </a:rPr>
                <a:t>1,42</a:t>
              </a:r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1FD21235-054E-4862-81AF-1625E156A25A}"/>
                </a:ext>
              </a:extLst>
            </p:cNvPr>
            <p:cNvSpPr txBox="1"/>
            <p:nvPr/>
          </p:nvSpPr>
          <p:spPr>
            <a:xfrm>
              <a:off x="5419891" y="2185154"/>
              <a:ext cx="45878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dirty="0">
                  <a:solidFill>
                    <a:srgbClr val="31859C"/>
                  </a:solidFill>
                </a:rPr>
                <a:t>0,68</a:t>
              </a:r>
            </a:p>
          </p:txBody>
        </p:sp>
        <p:sp>
          <p:nvSpPr>
            <p:cNvPr id="95" name="ZoneTexte 94">
              <a:extLst>
                <a:ext uri="{FF2B5EF4-FFF2-40B4-BE49-F238E27FC236}">
                  <a16:creationId xmlns:a16="http://schemas.microsoft.com/office/drawing/2014/main" id="{9558955F-E591-4978-BBE3-3122FD874043}"/>
                </a:ext>
              </a:extLst>
            </p:cNvPr>
            <p:cNvSpPr txBox="1"/>
            <p:nvPr/>
          </p:nvSpPr>
          <p:spPr>
            <a:xfrm>
              <a:off x="5897515" y="2813668"/>
              <a:ext cx="594973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100" b="1" dirty="0">
                  <a:solidFill>
                    <a:srgbClr val="31859C"/>
                  </a:solidFill>
                </a:rPr>
                <a:t>0,40</a:t>
              </a:r>
            </a:p>
          </p:txBody>
        </p:sp>
        <p:sp>
          <p:nvSpPr>
            <p:cNvPr id="97" name="ZoneTexte 96">
              <a:extLst>
                <a:ext uri="{FF2B5EF4-FFF2-40B4-BE49-F238E27FC236}">
                  <a16:creationId xmlns:a16="http://schemas.microsoft.com/office/drawing/2014/main" id="{9B43AC0B-5F8F-4EB9-B83D-F00204E6FA31}"/>
                </a:ext>
              </a:extLst>
            </p:cNvPr>
            <p:cNvSpPr txBox="1"/>
            <p:nvPr/>
          </p:nvSpPr>
          <p:spPr>
            <a:xfrm>
              <a:off x="4837116" y="1738472"/>
              <a:ext cx="458780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100" b="1" dirty="0">
                  <a:solidFill>
                    <a:srgbClr val="31859C"/>
                  </a:solidFill>
                </a:rPr>
                <a:t>0,30</a:t>
              </a:r>
            </a:p>
          </p:txBody>
        </p:sp>
      </p:grpSp>
      <p:sp>
        <p:nvSpPr>
          <p:cNvPr id="107" name="Rectangle 106">
            <a:extLst>
              <a:ext uri="{FF2B5EF4-FFF2-40B4-BE49-F238E27FC236}">
                <a16:creationId xmlns:a16="http://schemas.microsoft.com/office/drawing/2014/main" id="{6EBA7B0D-F9E2-4629-AEE6-3FBD9A809720}"/>
              </a:ext>
            </a:extLst>
          </p:cNvPr>
          <p:cNvSpPr/>
          <p:nvPr/>
        </p:nvSpPr>
        <p:spPr>
          <a:xfrm>
            <a:off x="7896499" y="2209096"/>
            <a:ext cx="113999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960688" algn="r"/>
              </a:tabLst>
            </a:pPr>
            <a:r>
              <a:rPr lang="fr-FR" sz="1000" dirty="0">
                <a:solidFill>
                  <a:srgbClr val="616365"/>
                </a:solidFill>
                <a:cs typeface="Arial" panose="020B0604020202020204" pitchFamily="34" charset="0"/>
              </a:rPr>
              <a:t>Départements recevant, traitant ou important des granulats marins</a:t>
            </a:r>
            <a:endParaRPr lang="fr-FR" sz="1000" dirty="0"/>
          </a:p>
        </p:txBody>
      </p:sp>
      <p:sp>
        <p:nvSpPr>
          <p:cNvPr id="103" name="ZoneTexte 102">
            <a:extLst>
              <a:ext uri="{FF2B5EF4-FFF2-40B4-BE49-F238E27FC236}">
                <a16:creationId xmlns:a16="http://schemas.microsoft.com/office/drawing/2014/main" id="{E2166B74-2B1D-444E-8144-AAB3C377CEAA}"/>
              </a:ext>
            </a:extLst>
          </p:cNvPr>
          <p:cNvSpPr txBox="1"/>
          <p:nvPr/>
        </p:nvSpPr>
        <p:spPr>
          <a:xfrm>
            <a:off x="7709690" y="1643487"/>
            <a:ext cx="272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 millions de tonnes</a:t>
            </a:r>
          </a:p>
        </p:txBody>
      </p:sp>
      <p:sp>
        <p:nvSpPr>
          <p:cNvPr id="106" name="ZoneTexte 105">
            <a:extLst>
              <a:ext uri="{FF2B5EF4-FFF2-40B4-BE49-F238E27FC236}">
                <a16:creationId xmlns:a16="http://schemas.microsoft.com/office/drawing/2014/main" id="{5260C597-21CE-43A6-BD96-5E7AAAC96934}"/>
              </a:ext>
            </a:extLst>
          </p:cNvPr>
          <p:cNvSpPr txBox="1"/>
          <p:nvPr/>
        </p:nvSpPr>
        <p:spPr>
          <a:xfrm>
            <a:off x="6104814" y="4823009"/>
            <a:ext cx="272832" cy="2643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solidFill>
                  <a:srgbClr val="31859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Ɛ</a:t>
            </a:r>
            <a:endParaRPr lang="fr-FR" sz="1100" b="1" dirty="0">
              <a:solidFill>
                <a:srgbClr val="31859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8" name="ZoneTexte 107">
            <a:extLst>
              <a:ext uri="{FF2B5EF4-FFF2-40B4-BE49-F238E27FC236}">
                <a16:creationId xmlns:a16="http://schemas.microsoft.com/office/drawing/2014/main" id="{3CE439DD-8B43-4382-99C9-A1425576B8EA}"/>
              </a:ext>
            </a:extLst>
          </p:cNvPr>
          <p:cNvSpPr txBox="1"/>
          <p:nvPr/>
        </p:nvSpPr>
        <p:spPr>
          <a:xfrm>
            <a:off x="6280202" y="3680857"/>
            <a:ext cx="272832" cy="2643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1100" b="1" dirty="0">
                <a:solidFill>
                  <a:srgbClr val="31859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Ɛ</a:t>
            </a:r>
            <a:endParaRPr lang="fr-FR" sz="1100" b="1" dirty="0">
              <a:solidFill>
                <a:srgbClr val="31859C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" name="ZoneTexte 108">
            <a:extLst>
              <a:ext uri="{FF2B5EF4-FFF2-40B4-BE49-F238E27FC236}">
                <a16:creationId xmlns:a16="http://schemas.microsoft.com/office/drawing/2014/main" id="{4391E21D-1E66-476C-8991-9337034D0DB8}"/>
              </a:ext>
            </a:extLst>
          </p:cNvPr>
          <p:cNvSpPr txBox="1"/>
          <p:nvPr/>
        </p:nvSpPr>
        <p:spPr>
          <a:xfrm>
            <a:off x="6425256" y="350270"/>
            <a:ext cx="104708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100" b="1" dirty="0">
                <a:solidFill>
                  <a:srgbClr val="31859C"/>
                </a:solidFill>
              </a:rPr>
              <a:t>Exportations</a:t>
            </a:r>
          </a:p>
          <a:p>
            <a:pPr algn="ctr"/>
            <a:r>
              <a:rPr lang="fr-FR" sz="1100" b="1" dirty="0">
                <a:solidFill>
                  <a:srgbClr val="31859C"/>
                </a:solidFill>
              </a:rPr>
              <a:t>&lt; 0,20</a:t>
            </a:r>
          </a:p>
        </p:txBody>
      </p:sp>
      <p:grpSp>
        <p:nvGrpSpPr>
          <p:cNvPr id="8" name="Groupe 7">
            <a:extLst>
              <a:ext uri="{FF2B5EF4-FFF2-40B4-BE49-F238E27FC236}">
                <a16:creationId xmlns:a16="http://schemas.microsoft.com/office/drawing/2014/main" id="{C7049275-E645-4008-A408-218829FE899F}"/>
              </a:ext>
            </a:extLst>
          </p:cNvPr>
          <p:cNvGrpSpPr/>
          <p:nvPr/>
        </p:nvGrpSpPr>
        <p:grpSpPr>
          <a:xfrm>
            <a:off x="757377" y="1995686"/>
            <a:ext cx="5915159" cy="2798741"/>
            <a:chOff x="757377" y="2143999"/>
            <a:chExt cx="5915159" cy="2798741"/>
          </a:xfrm>
        </p:grpSpPr>
        <p:pic>
          <p:nvPicPr>
            <p:cNvPr id="3" name="Image 2">
              <a:extLst>
                <a:ext uri="{FF2B5EF4-FFF2-40B4-BE49-F238E27FC236}">
                  <a16:creationId xmlns:a16="http://schemas.microsoft.com/office/drawing/2014/main" id="{93941B75-082D-4FEE-9F59-C7617A3A34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57377" y="2363464"/>
              <a:ext cx="4296885" cy="2579276"/>
            </a:xfrm>
            <a:prstGeom prst="rect">
              <a:avLst/>
            </a:prstGeom>
          </p:spPr>
        </p:pic>
        <p:sp>
          <p:nvSpPr>
            <p:cNvPr id="2" name="ZoneTexte 1">
              <a:extLst>
                <a:ext uri="{FF2B5EF4-FFF2-40B4-BE49-F238E27FC236}">
                  <a16:creationId xmlns:a16="http://schemas.microsoft.com/office/drawing/2014/main" id="{553B4859-0144-42D7-99EC-12337E4A516A}"/>
                </a:ext>
              </a:extLst>
            </p:cNvPr>
            <p:cNvSpPr txBox="1"/>
            <p:nvPr/>
          </p:nvSpPr>
          <p:spPr>
            <a:xfrm>
              <a:off x="4968902" y="3566633"/>
              <a:ext cx="1703634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 dirty="0">
                  <a:solidFill>
                    <a:srgbClr val="31859C"/>
                  </a:solidFill>
                  <a:latin typeface="Arial Narrow" panose="020B0606020202030204" pitchFamily="34" charset="0"/>
                </a:rPr>
                <a:t>Importations = </a:t>
              </a:r>
            </a:p>
            <a:p>
              <a:r>
                <a:rPr lang="fr-FR" sz="1000" dirty="0">
                  <a:solidFill>
                    <a:srgbClr val="31859C"/>
                  </a:solidFill>
                  <a:latin typeface="Arial Narrow" panose="020B0606020202030204" pitchFamily="34" charset="0"/>
                </a:rPr>
                <a:t>Production à partir de concessions étrangères </a:t>
              </a:r>
            </a:p>
          </p:txBody>
        </p:sp>
        <p:cxnSp>
          <p:nvCxnSpPr>
            <p:cNvPr id="6" name="Connecteur droit avec flèche 5">
              <a:extLst>
                <a:ext uri="{FF2B5EF4-FFF2-40B4-BE49-F238E27FC236}">
                  <a16:creationId xmlns:a16="http://schemas.microsoft.com/office/drawing/2014/main" id="{C51829E7-A7FA-48DD-8193-AB115A52EAAD}"/>
                </a:ext>
              </a:extLst>
            </p:cNvPr>
            <p:cNvCxnSpPr>
              <a:cxnSpLocks/>
            </p:cNvCxnSpPr>
            <p:nvPr/>
          </p:nvCxnSpPr>
          <p:spPr>
            <a:xfrm>
              <a:off x="4756897" y="3843632"/>
              <a:ext cx="227241" cy="0"/>
            </a:xfrm>
            <a:prstGeom prst="straightConnector1">
              <a:avLst/>
            </a:prstGeom>
            <a:ln>
              <a:solidFill>
                <a:srgbClr val="31859C"/>
              </a:solidFill>
              <a:tailEnd type="triangle"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4" name="ZoneTexte 113">
              <a:extLst>
                <a:ext uri="{FF2B5EF4-FFF2-40B4-BE49-F238E27FC236}">
                  <a16:creationId xmlns:a16="http://schemas.microsoft.com/office/drawing/2014/main" id="{8C630B46-A1EC-4821-821F-0C27F83A6379}"/>
                </a:ext>
              </a:extLst>
            </p:cNvPr>
            <p:cNvSpPr txBox="1"/>
            <p:nvPr/>
          </p:nvSpPr>
          <p:spPr>
            <a:xfrm>
              <a:off x="908106" y="2143999"/>
              <a:ext cx="112387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sz="900" b="0" i="0" u="none" strike="noStrike" kern="1200" cap="none" spc="0" normalizeH="0" baseline="0" noProof="0" dirty="0">
                  <a:ln>
                    <a:noFill/>
                  </a:ln>
                  <a:solidFill>
                    <a:srgbClr val="616365"/>
                  </a:solidFill>
                  <a:effectLst/>
                  <a:uLnTx/>
                  <a:uFillTx/>
                  <a:latin typeface="Arial Narrow" panose="020B0606020202030204" pitchFamily="34" charset="0"/>
                  <a:ea typeface="MS PGothic" panose="020B0600070205080204" pitchFamily="34" charset="-128"/>
                  <a:cs typeface="+mn-cs"/>
                </a:rPr>
                <a:t>En millions de tonnes</a:t>
              </a:r>
            </a:p>
          </p:txBody>
        </p:sp>
      </p:grpSp>
      <p:sp>
        <p:nvSpPr>
          <p:cNvPr id="100" name="ZoneTexte 99">
            <a:extLst>
              <a:ext uri="{FF2B5EF4-FFF2-40B4-BE49-F238E27FC236}">
                <a16:creationId xmlns:a16="http://schemas.microsoft.com/office/drawing/2014/main" id="{528A5B8C-92C8-4BB5-B741-C508E0D9C6DD}"/>
              </a:ext>
            </a:extLst>
          </p:cNvPr>
          <p:cNvSpPr txBox="1"/>
          <p:nvPr/>
        </p:nvSpPr>
        <p:spPr>
          <a:xfrm rot="16200000">
            <a:off x="-2157191" y="2194187"/>
            <a:ext cx="5056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Productions  |  Importations   2019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Rounded MT Bold" panose="020F07040305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406451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91913BA5-B118-4ED3-B65A-ED58808E131E}"/>
              </a:ext>
            </a:extLst>
          </p:cNvPr>
          <p:cNvGrpSpPr/>
          <p:nvPr/>
        </p:nvGrpSpPr>
        <p:grpSpPr>
          <a:xfrm>
            <a:off x="971600" y="51470"/>
            <a:ext cx="8280920" cy="1186529"/>
            <a:chOff x="971600" y="112169"/>
            <a:chExt cx="8280920" cy="1186529"/>
          </a:xfrm>
        </p:grpSpPr>
        <p:sp>
          <p:nvSpPr>
            <p:cNvPr id="29" name="Titre 1">
              <a:extLst>
                <a:ext uri="{FF2B5EF4-FFF2-40B4-BE49-F238E27FC236}">
                  <a16:creationId xmlns:a16="http://schemas.microsoft.com/office/drawing/2014/main" id="{04F4E8F2-6FD6-483D-BFE8-1D6EB5B3D83F}"/>
                </a:ext>
              </a:extLst>
            </p:cNvPr>
            <p:cNvSpPr txBox="1">
              <a:spLocks/>
            </p:cNvSpPr>
            <p:nvPr/>
          </p:nvSpPr>
          <p:spPr>
            <a:xfrm>
              <a:off x="971600" y="112169"/>
              <a:ext cx="8280920" cy="659381"/>
            </a:xfrm>
            <a:prstGeom prst="rect">
              <a:avLst/>
            </a:prstGeom>
            <a:solidFill>
              <a:schemeClr val="bg1"/>
            </a:solidFill>
          </p:spPr>
          <p:txBody>
            <a:bodyPr>
              <a:noAutofit/>
            </a:bodyPr>
            <a:lstStyle>
              <a:lvl1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MS PGothic" panose="020B0600070205080204" pitchFamily="34" charset="-128"/>
                  <a:cs typeface="+mj-cs"/>
                </a:defRPr>
              </a:lvl1pPr>
              <a:lvl2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4572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9144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13716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18288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l"/>
              <a:r>
                <a:rPr lang="fr-FR" sz="2000" b="1" dirty="0">
                  <a:solidFill>
                    <a:srgbClr val="616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 part des granulats marins dans la production </a:t>
              </a:r>
            </a:p>
            <a:p>
              <a:pPr algn="l"/>
              <a:r>
                <a:rPr lang="fr-FR" sz="2000" b="1" dirty="0">
                  <a:solidFill>
                    <a:srgbClr val="616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départementale de roches meubles  –  </a:t>
              </a:r>
              <a:r>
                <a:rPr lang="fr-FR" sz="2000" b="1" dirty="0">
                  <a:solidFill>
                    <a:srgbClr val="EF473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2019</a:t>
              </a:r>
              <a:r>
                <a:rPr lang="fr-FR" sz="2000" b="1" dirty="0">
                  <a:solidFill>
                    <a:srgbClr val="616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</a:t>
              </a:r>
            </a:p>
            <a:p>
              <a:pPr algn="l"/>
              <a:r>
                <a:rPr lang="fr-FR" sz="1600" b="1" dirty="0">
                  <a:solidFill>
                    <a:srgbClr val="EF4737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Productions et importations selon </a:t>
              </a:r>
            </a:p>
            <a:p>
              <a:pPr algn="l"/>
              <a:r>
                <a:rPr lang="fr-FR" sz="1600" b="1" dirty="0">
                  <a:solidFill>
                    <a:srgbClr val="EF4737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leurs lieux de réception et / ou de traitement</a:t>
              </a:r>
              <a:r>
                <a:rPr lang="fr-FR" sz="1600" b="1" dirty="0">
                  <a:solidFill>
                    <a:srgbClr val="616365"/>
                  </a:solidFill>
                  <a:latin typeface="Arial Narrow" panose="020B0606020202030204" pitchFamily="34" charset="0"/>
                  <a:cs typeface="Arial" panose="020B0604020202020204" pitchFamily="34" charset="0"/>
                </a:rPr>
                <a:t>   </a:t>
              </a:r>
            </a:p>
            <a:p>
              <a:pPr algn="l"/>
              <a:endParaRPr lang="fr-FR" sz="2000" b="1" dirty="0">
                <a:solidFill>
                  <a:srgbClr val="EF473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id="{2ECFE191-5C1B-4EBA-A0D3-B1BB60F6AD22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135859"/>
              <a:ext cx="0" cy="1162839"/>
            </a:xfrm>
            <a:prstGeom prst="line">
              <a:avLst/>
            </a:prstGeom>
            <a:ln w="38100">
              <a:solidFill>
                <a:srgbClr val="E74A32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>
            <a:off x="0" y="0"/>
            <a:ext cx="741654" cy="5143500"/>
          </a:xfrm>
          <a:prstGeom prst="rect">
            <a:avLst/>
          </a:prstGeom>
          <a:solidFill>
            <a:srgbClr val="EF47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DD3C0DC7-523E-4FD3-AA7B-20D42FA6229A}"/>
              </a:ext>
            </a:extLst>
          </p:cNvPr>
          <p:cNvGrpSpPr/>
          <p:nvPr/>
        </p:nvGrpSpPr>
        <p:grpSpPr>
          <a:xfrm>
            <a:off x="8444332" y="4371950"/>
            <a:ext cx="610197" cy="217069"/>
            <a:chOff x="8444332" y="4371950"/>
            <a:chExt cx="610197" cy="217069"/>
          </a:xfrm>
        </p:grpSpPr>
        <p:sp>
          <p:nvSpPr>
            <p:cNvPr id="24" name="Espace réservé du pied de page 2">
              <a:extLst>
                <a:ext uri="{FF2B5EF4-FFF2-40B4-BE49-F238E27FC236}">
                  <a16:creationId xmlns:a16="http://schemas.microsoft.com/office/drawing/2014/main" id="{C3533893-1169-47AB-8153-8F5CADE6FE98}"/>
                </a:ext>
              </a:extLst>
            </p:cNvPr>
            <p:cNvSpPr txBox="1">
              <a:spLocks/>
            </p:cNvSpPr>
            <p:nvPr/>
          </p:nvSpPr>
          <p:spPr>
            <a:xfrm>
              <a:off x="8444332" y="4371950"/>
              <a:ext cx="610197" cy="212611"/>
            </a:xfrm>
            <a:prstGeom prst="rect">
              <a:avLst/>
            </a:prstGeom>
          </p:spPr>
          <p:txBody>
            <a:bodyPr/>
            <a:lstStyle>
              <a:defPPr>
                <a:defRPr lang="fr-FR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150" b="1" kern="1200">
                  <a:solidFill>
                    <a:srgbClr val="61636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>
                <a:defRPr/>
              </a:pPr>
              <a:r>
                <a:rPr lang="fr-FR" sz="500" dirty="0"/>
                <a:t>Service </a:t>
              </a:r>
            </a:p>
            <a:p>
              <a:pPr>
                <a:defRPr/>
              </a:pPr>
              <a:r>
                <a:rPr lang="fr-FR" sz="500" dirty="0"/>
                <a:t>Économique</a:t>
              </a:r>
            </a:p>
          </p:txBody>
        </p:sp>
        <p:cxnSp>
          <p:nvCxnSpPr>
            <p:cNvPr id="25" name="Connecteur droit 24">
              <a:extLst>
                <a:ext uri="{FF2B5EF4-FFF2-40B4-BE49-F238E27FC236}">
                  <a16:creationId xmlns:a16="http://schemas.microsoft.com/office/drawing/2014/main" id="{C544AED0-DD06-40B4-B96A-977D147E1C5F}"/>
                </a:ext>
              </a:extLst>
            </p:cNvPr>
            <p:cNvCxnSpPr/>
            <p:nvPr/>
          </p:nvCxnSpPr>
          <p:spPr>
            <a:xfrm>
              <a:off x="8547405" y="4589019"/>
              <a:ext cx="410400" cy="0"/>
            </a:xfrm>
            <a:prstGeom prst="line">
              <a:avLst/>
            </a:prstGeom>
            <a:ln w="6350">
              <a:solidFill>
                <a:srgbClr val="61C2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necteur droit 25">
              <a:extLst>
                <a:ext uri="{FF2B5EF4-FFF2-40B4-BE49-F238E27FC236}">
                  <a16:creationId xmlns:a16="http://schemas.microsoft.com/office/drawing/2014/main" id="{94280B38-99F5-42AD-9559-F32C45B7D3E0}"/>
                </a:ext>
              </a:extLst>
            </p:cNvPr>
            <p:cNvCxnSpPr>
              <a:cxnSpLocks/>
            </p:cNvCxnSpPr>
            <p:nvPr/>
          </p:nvCxnSpPr>
          <p:spPr>
            <a:xfrm>
              <a:off x="8547405" y="4394683"/>
              <a:ext cx="410400" cy="0"/>
            </a:xfrm>
            <a:prstGeom prst="line">
              <a:avLst/>
            </a:prstGeom>
            <a:ln w="6350">
              <a:solidFill>
                <a:srgbClr val="E9994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24" name="Diagramme 123">
            <a:extLst>
              <a:ext uri="{FF2B5EF4-FFF2-40B4-BE49-F238E27FC236}">
                <a16:creationId xmlns:a16="http://schemas.microsoft.com/office/drawing/2014/main" id="{4D847EA8-32A0-4C87-A8AB-C085BF7DD8F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3172251"/>
              </p:ext>
            </p:extLst>
          </p:nvPr>
        </p:nvGraphicFramePr>
        <p:xfrm>
          <a:off x="1292075" y="1763289"/>
          <a:ext cx="2991893" cy="2972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6" name="ZoneTexte 125">
            <a:extLst>
              <a:ext uri="{FF2B5EF4-FFF2-40B4-BE49-F238E27FC236}">
                <a16:creationId xmlns:a16="http://schemas.microsoft.com/office/drawing/2014/main" id="{7F35276B-7DF7-4DDA-BA0D-43CF865A10E0}"/>
              </a:ext>
            </a:extLst>
          </p:cNvPr>
          <p:cNvSpPr txBox="1"/>
          <p:nvPr/>
        </p:nvSpPr>
        <p:spPr>
          <a:xfrm rot="16200000">
            <a:off x="-2157191" y="2194187"/>
            <a:ext cx="5056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Productions  |  Importations  2019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Rounded MT Bold" panose="020F0704030504030204" pitchFamily="34" charset="0"/>
              <a:ea typeface="MS PGothic" panose="020B0600070205080204" pitchFamily="34" charset="-128"/>
              <a:cs typeface="+mn-cs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F2D763DD-EE07-4DBF-86B0-67A1808B1F29}"/>
              </a:ext>
            </a:extLst>
          </p:cNvPr>
          <p:cNvGrpSpPr/>
          <p:nvPr/>
        </p:nvGrpSpPr>
        <p:grpSpPr>
          <a:xfrm>
            <a:off x="4716016" y="316886"/>
            <a:ext cx="4309147" cy="4847152"/>
            <a:chOff x="4319179" y="316886"/>
            <a:chExt cx="4309147" cy="4847152"/>
          </a:xfrm>
        </p:grpSpPr>
        <p:grpSp>
          <p:nvGrpSpPr>
            <p:cNvPr id="68" name="Groupe 67">
              <a:extLst>
                <a:ext uri="{FF2B5EF4-FFF2-40B4-BE49-F238E27FC236}">
                  <a16:creationId xmlns:a16="http://schemas.microsoft.com/office/drawing/2014/main" id="{91DA1BBB-2545-4064-A215-D16E7F5B5CD8}"/>
                </a:ext>
              </a:extLst>
            </p:cNvPr>
            <p:cNvGrpSpPr/>
            <p:nvPr/>
          </p:nvGrpSpPr>
          <p:grpSpPr>
            <a:xfrm>
              <a:off x="4319179" y="316886"/>
              <a:ext cx="3853221" cy="4847152"/>
              <a:chOff x="4835378" y="316886"/>
              <a:chExt cx="3853221" cy="4847152"/>
            </a:xfrm>
          </p:grpSpPr>
          <p:sp>
            <p:nvSpPr>
              <p:cNvPr id="69" name="Freeform 22">
                <a:extLst>
                  <a:ext uri="{FF2B5EF4-FFF2-40B4-BE49-F238E27FC236}">
                    <a16:creationId xmlns:a16="http://schemas.microsoft.com/office/drawing/2014/main" id="{2525AFE9-5324-41E0-8C8A-659A680A9A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235192" y="4674801"/>
                <a:ext cx="759154" cy="489237"/>
              </a:xfrm>
              <a:custGeom>
                <a:avLst/>
                <a:gdLst>
                  <a:gd name="T0" fmla="*/ 2147483646 w 791"/>
                  <a:gd name="T1" fmla="*/ 2147483646 h 541"/>
                  <a:gd name="T2" fmla="*/ 2147483646 w 791"/>
                  <a:gd name="T3" fmla="*/ 2147483646 h 541"/>
                  <a:gd name="T4" fmla="*/ 2147483646 w 791"/>
                  <a:gd name="T5" fmla="*/ 2147483646 h 541"/>
                  <a:gd name="T6" fmla="*/ 2147483646 w 791"/>
                  <a:gd name="T7" fmla="*/ 2147483646 h 541"/>
                  <a:gd name="T8" fmla="*/ 2147483646 w 791"/>
                  <a:gd name="T9" fmla="*/ 2147483646 h 541"/>
                  <a:gd name="T10" fmla="*/ 2147483646 w 791"/>
                  <a:gd name="T11" fmla="*/ 2147483646 h 541"/>
                  <a:gd name="T12" fmla="*/ 2147483646 w 791"/>
                  <a:gd name="T13" fmla="*/ 2147483646 h 541"/>
                  <a:gd name="T14" fmla="*/ 2147483646 w 791"/>
                  <a:gd name="T15" fmla="*/ 2147483646 h 541"/>
                  <a:gd name="T16" fmla="*/ 2147483646 w 791"/>
                  <a:gd name="T17" fmla="*/ 2147483646 h 541"/>
                  <a:gd name="T18" fmla="*/ 2147483646 w 791"/>
                  <a:gd name="T19" fmla="*/ 2147483646 h 541"/>
                  <a:gd name="T20" fmla="*/ 2147483646 w 791"/>
                  <a:gd name="T21" fmla="*/ 2147483646 h 541"/>
                  <a:gd name="T22" fmla="*/ 2147483646 w 791"/>
                  <a:gd name="T23" fmla="*/ 2147483646 h 541"/>
                  <a:gd name="T24" fmla="*/ 2147483646 w 791"/>
                  <a:gd name="T25" fmla="*/ 2147483646 h 541"/>
                  <a:gd name="T26" fmla="*/ 2147483646 w 791"/>
                  <a:gd name="T27" fmla="*/ 2147483646 h 541"/>
                  <a:gd name="T28" fmla="*/ 2147483646 w 791"/>
                  <a:gd name="T29" fmla="*/ 2147483646 h 541"/>
                  <a:gd name="T30" fmla="*/ 2147483646 w 791"/>
                  <a:gd name="T31" fmla="*/ 2147483646 h 541"/>
                  <a:gd name="T32" fmla="*/ 2147483646 w 791"/>
                  <a:gd name="T33" fmla="*/ 2147483646 h 541"/>
                  <a:gd name="T34" fmla="*/ 2147483646 w 791"/>
                  <a:gd name="T35" fmla="*/ 2147483646 h 541"/>
                  <a:gd name="T36" fmla="*/ 2147483646 w 791"/>
                  <a:gd name="T37" fmla="*/ 2147483646 h 541"/>
                  <a:gd name="T38" fmla="*/ 2147483646 w 791"/>
                  <a:gd name="T39" fmla="*/ 2147483646 h 541"/>
                  <a:gd name="T40" fmla="*/ 2147483646 w 791"/>
                  <a:gd name="T41" fmla="*/ 2147483646 h 541"/>
                  <a:gd name="T42" fmla="*/ 2147483646 w 791"/>
                  <a:gd name="T43" fmla="*/ 2147483646 h 541"/>
                  <a:gd name="T44" fmla="*/ 2147483646 w 791"/>
                  <a:gd name="T45" fmla="*/ 2147483646 h 541"/>
                  <a:gd name="T46" fmla="*/ 2147483646 w 791"/>
                  <a:gd name="T47" fmla="*/ 2147483646 h 541"/>
                  <a:gd name="T48" fmla="*/ 2147483646 w 791"/>
                  <a:gd name="T49" fmla="*/ 2147483646 h 541"/>
                  <a:gd name="T50" fmla="*/ 2147483646 w 791"/>
                  <a:gd name="T51" fmla="*/ 2147483646 h 541"/>
                  <a:gd name="T52" fmla="*/ 2147483646 w 791"/>
                  <a:gd name="T53" fmla="*/ 2147483646 h 541"/>
                  <a:gd name="T54" fmla="*/ 0 w 791"/>
                  <a:gd name="T55" fmla="*/ 2147483646 h 541"/>
                  <a:gd name="T56" fmla="*/ 2147483646 w 791"/>
                  <a:gd name="T57" fmla="*/ 2147483646 h 541"/>
                  <a:gd name="T58" fmla="*/ 2147483646 w 791"/>
                  <a:gd name="T59" fmla="*/ 2147483646 h 541"/>
                  <a:gd name="T60" fmla="*/ 2147483646 w 791"/>
                  <a:gd name="T61" fmla="*/ 2147483646 h 541"/>
                  <a:gd name="T62" fmla="*/ 2147483646 w 791"/>
                  <a:gd name="T63" fmla="*/ 2147483646 h 541"/>
                  <a:gd name="T64" fmla="*/ 2147483646 w 791"/>
                  <a:gd name="T65" fmla="*/ 2147483646 h 541"/>
                  <a:gd name="T66" fmla="*/ 2147483646 w 791"/>
                  <a:gd name="T67" fmla="*/ 2147483646 h 541"/>
                  <a:gd name="T68" fmla="*/ 2147483646 w 791"/>
                  <a:gd name="T69" fmla="*/ 2147483646 h 541"/>
                  <a:gd name="T70" fmla="*/ 2147483646 w 791"/>
                  <a:gd name="T71" fmla="*/ 2147483646 h 541"/>
                  <a:gd name="T72" fmla="*/ 2147483646 w 791"/>
                  <a:gd name="T73" fmla="*/ 2147483646 h 541"/>
                  <a:gd name="T74" fmla="*/ 2147483646 w 791"/>
                  <a:gd name="T75" fmla="*/ 2147483646 h 541"/>
                  <a:gd name="T76" fmla="*/ 2147483646 w 791"/>
                  <a:gd name="T77" fmla="*/ 2147483646 h 541"/>
                  <a:gd name="T78" fmla="*/ 2147483646 w 791"/>
                  <a:gd name="T79" fmla="*/ 2147483646 h 541"/>
                  <a:gd name="T80" fmla="*/ 2147483646 w 791"/>
                  <a:gd name="T81" fmla="*/ 2147483646 h 541"/>
                  <a:gd name="T82" fmla="*/ 2147483646 w 791"/>
                  <a:gd name="T83" fmla="*/ 2147483646 h 541"/>
                  <a:gd name="T84" fmla="*/ 2147483646 w 791"/>
                  <a:gd name="T85" fmla="*/ 2147483646 h 541"/>
                  <a:gd name="T86" fmla="*/ 2147483646 w 791"/>
                  <a:gd name="T87" fmla="*/ 2147483646 h 541"/>
                  <a:gd name="T88" fmla="*/ 2147483646 w 791"/>
                  <a:gd name="T89" fmla="*/ 2147483646 h 541"/>
                  <a:gd name="T90" fmla="*/ 2147483646 w 791"/>
                  <a:gd name="T91" fmla="*/ 2147483646 h 541"/>
                  <a:gd name="T92" fmla="*/ 2147483646 w 791"/>
                  <a:gd name="T93" fmla="*/ 0 h 541"/>
                  <a:gd name="T94" fmla="*/ 2147483646 w 791"/>
                  <a:gd name="T95" fmla="*/ 2147483646 h 541"/>
                  <a:gd name="T96" fmla="*/ 2147483646 w 791"/>
                  <a:gd name="T97" fmla="*/ 2147483646 h 54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791" h="541">
                    <a:moveTo>
                      <a:pt x="764" y="65"/>
                    </a:moveTo>
                    <a:lnTo>
                      <a:pt x="764" y="72"/>
                    </a:lnTo>
                    <a:lnTo>
                      <a:pt x="770" y="82"/>
                    </a:lnTo>
                    <a:lnTo>
                      <a:pt x="764" y="82"/>
                    </a:lnTo>
                    <a:lnTo>
                      <a:pt x="764" y="87"/>
                    </a:lnTo>
                    <a:lnTo>
                      <a:pt x="750" y="104"/>
                    </a:lnTo>
                    <a:lnTo>
                      <a:pt x="764" y="115"/>
                    </a:lnTo>
                    <a:lnTo>
                      <a:pt x="770" y="109"/>
                    </a:lnTo>
                    <a:lnTo>
                      <a:pt x="770" y="104"/>
                    </a:lnTo>
                    <a:lnTo>
                      <a:pt x="784" y="104"/>
                    </a:lnTo>
                    <a:lnTo>
                      <a:pt x="790" y="115"/>
                    </a:lnTo>
                    <a:lnTo>
                      <a:pt x="784" y="115"/>
                    </a:lnTo>
                    <a:lnTo>
                      <a:pt x="784" y="131"/>
                    </a:lnTo>
                    <a:lnTo>
                      <a:pt x="780" y="131"/>
                    </a:lnTo>
                    <a:lnTo>
                      <a:pt x="780" y="142"/>
                    </a:lnTo>
                    <a:lnTo>
                      <a:pt x="770" y="153"/>
                    </a:lnTo>
                    <a:lnTo>
                      <a:pt x="760" y="148"/>
                    </a:lnTo>
                    <a:lnTo>
                      <a:pt x="750" y="153"/>
                    </a:lnTo>
                    <a:lnTo>
                      <a:pt x="739" y="142"/>
                    </a:lnTo>
                    <a:lnTo>
                      <a:pt x="734" y="142"/>
                    </a:lnTo>
                    <a:lnTo>
                      <a:pt x="734" y="153"/>
                    </a:lnTo>
                    <a:lnTo>
                      <a:pt x="744" y="159"/>
                    </a:lnTo>
                    <a:lnTo>
                      <a:pt x="739" y="170"/>
                    </a:lnTo>
                    <a:lnTo>
                      <a:pt x="734" y="170"/>
                    </a:lnTo>
                    <a:lnTo>
                      <a:pt x="734" y="181"/>
                    </a:lnTo>
                    <a:lnTo>
                      <a:pt x="739" y="191"/>
                    </a:lnTo>
                    <a:lnTo>
                      <a:pt x="734" y="196"/>
                    </a:lnTo>
                    <a:lnTo>
                      <a:pt x="729" y="196"/>
                    </a:lnTo>
                    <a:lnTo>
                      <a:pt x="719" y="207"/>
                    </a:lnTo>
                    <a:lnTo>
                      <a:pt x="713" y="213"/>
                    </a:lnTo>
                    <a:lnTo>
                      <a:pt x="713" y="218"/>
                    </a:lnTo>
                    <a:lnTo>
                      <a:pt x="719" y="229"/>
                    </a:lnTo>
                    <a:lnTo>
                      <a:pt x="734" y="235"/>
                    </a:lnTo>
                    <a:lnTo>
                      <a:pt x="744" y="218"/>
                    </a:lnTo>
                    <a:lnTo>
                      <a:pt x="734" y="196"/>
                    </a:lnTo>
                    <a:lnTo>
                      <a:pt x="739" y="191"/>
                    </a:lnTo>
                    <a:lnTo>
                      <a:pt x="744" y="191"/>
                    </a:lnTo>
                    <a:lnTo>
                      <a:pt x="750" y="174"/>
                    </a:lnTo>
                    <a:lnTo>
                      <a:pt x="754" y="174"/>
                    </a:lnTo>
                    <a:lnTo>
                      <a:pt x="760" y="170"/>
                    </a:lnTo>
                    <a:lnTo>
                      <a:pt x="750" y="153"/>
                    </a:lnTo>
                    <a:lnTo>
                      <a:pt x="760" y="148"/>
                    </a:lnTo>
                    <a:lnTo>
                      <a:pt x="770" y="153"/>
                    </a:lnTo>
                    <a:lnTo>
                      <a:pt x="780" y="142"/>
                    </a:lnTo>
                    <a:lnTo>
                      <a:pt x="784" y="159"/>
                    </a:lnTo>
                    <a:lnTo>
                      <a:pt x="790" y="163"/>
                    </a:lnTo>
                    <a:lnTo>
                      <a:pt x="790" y="174"/>
                    </a:lnTo>
                    <a:lnTo>
                      <a:pt x="774" y="174"/>
                    </a:lnTo>
                    <a:lnTo>
                      <a:pt x="770" y="185"/>
                    </a:lnTo>
                    <a:lnTo>
                      <a:pt x="764" y="185"/>
                    </a:lnTo>
                    <a:lnTo>
                      <a:pt x="754" y="202"/>
                    </a:lnTo>
                    <a:lnTo>
                      <a:pt x="760" y="213"/>
                    </a:lnTo>
                    <a:lnTo>
                      <a:pt x="770" y="224"/>
                    </a:lnTo>
                    <a:lnTo>
                      <a:pt x="764" y="240"/>
                    </a:lnTo>
                    <a:lnTo>
                      <a:pt x="760" y="251"/>
                    </a:lnTo>
                    <a:lnTo>
                      <a:pt x="750" y="257"/>
                    </a:lnTo>
                    <a:lnTo>
                      <a:pt x="750" y="272"/>
                    </a:lnTo>
                    <a:lnTo>
                      <a:pt x="729" y="283"/>
                    </a:lnTo>
                    <a:lnTo>
                      <a:pt x="729" y="261"/>
                    </a:lnTo>
                    <a:lnTo>
                      <a:pt x="724" y="261"/>
                    </a:lnTo>
                    <a:lnTo>
                      <a:pt x="719" y="272"/>
                    </a:lnTo>
                    <a:lnTo>
                      <a:pt x="724" y="289"/>
                    </a:lnTo>
                    <a:lnTo>
                      <a:pt x="724" y="300"/>
                    </a:lnTo>
                    <a:lnTo>
                      <a:pt x="713" y="305"/>
                    </a:lnTo>
                    <a:lnTo>
                      <a:pt x="709" y="300"/>
                    </a:lnTo>
                    <a:lnTo>
                      <a:pt x="689" y="327"/>
                    </a:lnTo>
                    <a:lnTo>
                      <a:pt x="689" y="355"/>
                    </a:lnTo>
                    <a:lnTo>
                      <a:pt x="633" y="349"/>
                    </a:lnTo>
                    <a:lnTo>
                      <a:pt x="628" y="355"/>
                    </a:lnTo>
                    <a:lnTo>
                      <a:pt x="622" y="377"/>
                    </a:lnTo>
                    <a:lnTo>
                      <a:pt x="622" y="387"/>
                    </a:lnTo>
                    <a:lnTo>
                      <a:pt x="638" y="436"/>
                    </a:lnTo>
                    <a:lnTo>
                      <a:pt x="633" y="490"/>
                    </a:lnTo>
                    <a:lnTo>
                      <a:pt x="612" y="496"/>
                    </a:lnTo>
                    <a:lnTo>
                      <a:pt x="578" y="512"/>
                    </a:lnTo>
                    <a:lnTo>
                      <a:pt x="557" y="501"/>
                    </a:lnTo>
                    <a:lnTo>
                      <a:pt x="527" y="540"/>
                    </a:lnTo>
                    <a:lnTo>
                      <a:pt x="487" y="475"/>
                    </a:lnTo>
                    <a:lnTo>
                      <a:pt x="487" y="468"/>
                    </a:lnTo>
                    <a:lnTo>
                      <a:pt x="456" y="453"/>
                    </a:lnTo>
                    <a:lnTo>
                      <a:pt x="446" y="420"/>
                    </a:lnTo>
                    <a:lnTo>
                      <a:pt x="436" y="398"/>
                    </a:lnTo>
                    <a:lnTo>
                      <a:pt x="420" y="409"/>
                    </a:lnTo>
                    <a:lnTo>
                      <a:pt x="376" y="403"/>
                    </a:lnTo>
                    <a:lnTo>
                      <a:pt x="295" y="366"/>
                    </a:lnTo>
                    <a:lnTo>
                      <a:pt x="228" y="333"/>
                    </a:lnTo>
                    <a:lnTo>
                      <a:pt x="214" y="322"/>
                    </a:lnTo>
                    <a:lnTo>
                      <a:pt x="214" y="305"/>
                    </a:lnTo>
                    <a:lnTo>
                      <a:pt x="204" y="283"/>
                    </a:lnTo>
                    <a:lnTo>
                      <a:pt x="188" y="316"/>
                    </a:lnTo>
                    <a:lnTo>
                      <a:pt x="178" y="344"/>
                    </a:lnTo>
                    <a:lnTo>
                      <a:pt x="143" y="333"/>
                    </a:lnTo>
                    <a:lnTo>
                      <a:pt x="137" y="311"/>
                    </a:lnTo>
                    <a:lnTo>
                      <a:pt x="133" y="305"/>
                    </a:lnTo>
                    <a:lnTo>
                      <a:pt x="153" y="272"/>
                    </a:lnTo>
                    <a:lnTo>
                      <a:pt x="163" y="251"/>
                    </a:lnTo>
                    <a:lnTo>
                      <a:pt x="168" y="229"/>
                    </a:lnTo>
                    <a:lnTo>
                      <a:pt x="153" y="191"/>
                    </a:lnTo>
                    <a:lnTo>
                      <a:pt x="143" y="191"/>
                    </a:lnTo>
                    <a:lnTo>
                      <a:pt x="117" y="174"/>
                    </a:lnTo>
                    <a:lnTo>
                      <a:pt x="107" y="174"/>
                    </a:lnTo>
                    <a:lnTo>
                      <a:pt x="92" y="202"/>
                    </a:lnTo>
                    <a:lnTo>
                      <a:pt x="72" y="202"/>
                    </a:lnTo>
                    <a:lnTo>
                      <a:pt x="66" y="181"/>
                    </a:lnTo>
                    <a:lnTo>
                      <a:pt x="62" y="163"/>
                    </a:lnTo>
                    <a:lnTo>
                      <a:pt x="46" y="153"/>
                    </a:lnTo>
                    <a:lnTo>
                      <a:pt x="36" y="163"/>
                    </a:lnTo>
                    <a:lnTo>
                      <a:pt x="30" y="163"/>
                    </a:lnTo>
                    <a:lnTo>
                      <a:pt x="10" y="131"/>
                    </a:lnTo>
                    <a:lnTo>
                      <a:pt x="0" y="126"/>
                    </a:lnTo>
                    <a:lnTo>
                      <a:pt x="0" y="120"/>
                    </a:lnTo>
                    <a:lnTo>
                      <a:pt x="0" y="109"/>
                    </a:lnTo>
                    <a:lnTo>
                      <a:pt x="10" y="109"/>
                    </a:lnTo>
                    <a:lnTo>
                      <a:pt x="26" y="104"/>
                    </a:lnTo>
                    <a:lnTo>
                      <a:pt x="30" y="104"/>
                    </a:lnTo>
                    <a:lnTo>
                      <a:pt x="46" y="98"/>
                    </a:lnTo>
                    <a:lnTo>
                      <a:pt x="56" y="93"/>
                    </a:lnTo>
                    <a:lnTo>
                      <a:pt x="66" y="87"/>
                    </a:lnTo>
                    <a:lnTo>
                      <a:pt x="82" y="76"/>
                    </a:lnTo>
                    <a:lnTo>
                      <a:pt x="92" y="61"/>
                    </a:lnTo>
                    <a:lnTo>
                      <a:pt x="97" y="54"/>
                    </a:lnTo>
                    <a:lnTo>
                      <a:pt x="103" y="50"/>
                    </a:lnTo>
                    <a:lnTo>
                      <a:pt x="113" y="33"/>
                    </a:lnTo>
                    <a:lnTo>
                      <a:pt x="113" y="28"/>
                    </a:lnTo>
                    <a:lnTo>
                      <a:pt x="123" y="17"/>
                    </a:lnTo>
                    <a:lnTo>
                      <a:pt x="127" y="0"/>
                    </a:lnTo>
                    <a:lnTo>
                      <a:pt x="137" y="11"/>
                    </a:lnTo>
                    <a:lnTo>
                      <a:pt x="137" y="17"/>
                    </a:lnTo>
                    <a:lnTo>
                      <a:pt x="147" y="22"/>
                    </a:lnTo>
                    <a:lnTo>
                      <a:pt x="153" y="28"/>
                    </a:lnTo>
                    <a:lnTo>
                      <a:pt x="153" y="33"/>
                    </a:lnTo>
                    <a:lnTo>
                      <a:pt x="157" y="33"/>
                    </a:lnTo>
                    <a:lnTo>
                      <a:pt x="163" y="33"/>
                    </a:lnTo>
                    <a:lnTo>
                      <a:pt x="163" y="28"/>
                    </a:lnTo>
                    <a:lnTo>
                      <a:pt x="168" y="33"/>
                    </a:lnTo>
                    <a:lnTo>
                      <a:pt x="178" y="33"/>
                    </a:lnTo>
                    <a:lnTo>
                      <a:pt x="188" y="33"/>
                    </a:lnTo>
                    <a:lnTo>
                      <a:pt x="188" y="39"/>
                    </a:lnTo>
                    <a:lnTo>
                      <a:pt x="208" y="44"/>
                    </a:lnTo>
                    <a:lnTo>
                      <a:pt x="218" y="33"/>
                    </a:lnTo>
                    <a:lnTo>
                      <a:pt x="238" y="39"/>
                    </a:lnTo>
                    <a:lnTo>
                      <a:pt x="248" y="22"/>
                    </a:lnTo>
                    <a:lnTo>
                      <a:pt x="259" y="17"/>
                    </a:lnTo>
                    <a:lnTo>
                      <a:pt x="264" y="17"/>
                    </a:lnTo>
                    <a:lnTo>
                      <a:pt x="269" y="17"/>
                    </a:lnTo>
                    <a:lnTo>
                      <a:pt x="295" y="39"/>
                    </a:lnTo>
                    <a:lnTo>
                      <a:pt x="295" y="44"/>
                    </a:lnTo>
                    <a:lnTo>
                      <a:pt x="315" y="44"/>
                    </a:lnTo>
                    <a:lnTo>
                      <a:pt x="335" y="33"/>
                    </a:lnTo>
                    <a:lnTo>
                      <a:pt x="350" y="44"/>
                    </a:lnTo>
                    <a:lnTo>
                      <a:pt x="355" y="28"/>
                    </a:lnTo>
                    <a:lnTo>
                      <a:pt x="370" y="17"/>
                    </a:lnTo>
                    <a:lnTo>
                      <a:pt x="386" y="28"/>
                    </a:lnTo>
                    <a:lnTo>
                      <a:pt x="390" y="39"/>
                    </a:lnTo>
                    <a:lnTo>
                      <a:pt x="400" y="33"/>
                    </a:lnTo>
                    <a:lnTo>
                      <a:pt x="410" y="28"/>
                    </a:lnTo>
                    <a:lnTo>
                      <a:pt x="410" y="11"/>
                    </a:lnTo>
                    <a:lnTo>
                      <a:pt x="430" y="11"/>
                    </a:lnTo>
                    <a:lnTo>
                      <a:pt x="436" y="17"/>
                    </a:lnTo>
                    <a:lnTo>
                      <a:pt x="451" y="6"/>
                    </a:lnTo>
                    <a:lnTo>
                      <a:pt x="466" y="11"/>
                    </a:lnTo>
                    <a:lnTo>
                      <a:pt x="466" y="22"/>
                    </a:lnTo>
                    <a:lnTo>
                      <a:pt x="477" y="22"/>
                    </a:lnTo>
                    <a:lnTo>
                      <a:pt x="487" y="17"/>
                    </a:lnTo>
                    <a:lnTo>
                      <a:pt x="497" y="11"/>
                    </a:lnTo>
                    <a:lnTo>
                      <a:pt x="501" y="17"/>
                    </a:lnTo>
                    <a:lnTo>
                      <a:pt x="507" y="28"/>
                    </a:lnTo>
                    <a:lnTo>
                      <a:pt x="521" y="28"/>
                    </a:lnTo>
                    <a:lnTo>
                      <a:pt x="542" y="33"/>
                    </a:lnTo>
                    <a:lnTo>
                      <a:pt x="542" y="22"/>
                    </a:lnTo>
                    <a:lnTo>
                      <a:pt x="552" y="22"/>
                    </a:lnTo>
                    <a:lnTo>
                      <a:pt x="557" y="22"/>
                    </a:lnTo>
                    <a:lnTo>
                      <a:pt x="568" y="11"/>
                    </a:lnTo>
                    <a:lnTo>
                      <a:pt x="572" y="11"/>
                    </a:lnTo>
                    <a:lnTo>
                      <a:pt x="582" y="0"/>
                    </a:lnTo>
                    <a:lnTo>
                      <a:pt x="588" y="22"/>
                    </a:lnTo>
                    <a:lnTo>
                      <a:pt x="598" y="33"/>
                    </a:lnTo>
                    <a:lnTo>
                      <a:pt x="608" y="22"/>
                    </a:lnTo>
                    <a:lnTo>
                      <a:pt x="618" y="28"/>
                    </a:lnTo>
                    <a:lnTo>
                      <a:pt x="622" y="22"/>
                    </a:lnTo>
                    <a:lnTo>
                      <a:pt x="638" y="33"/>
                    </a:lnTo>
                    <a:lnTo>
                      <a:pt x="653" y="17"/>
                    </a:lnTo>
                    <a:lnTo>
                      <a:pt x="663" y="22"/>
                    </a:lnTo>
                    <a:lnTo>
                      <a:pt x="673" y="17"/>
                    </a:lnTo>
                    <a:lnTo>
                      <a:pt x="679" y="6"/>
                    </a:lnTo>
                    <a:lnTo>
                      <a:pt x="693" y="0"/>
                    </a:lnTo>
                    <a:lnTo>
                      <a:pt x="693" y="6"/>
                    </a:lnTo>
                    <a:lnTo>
                      <a:pt x="713" y="0"/>
                    </a:lnTo>
                    <a:lnTo>
                      <a:pt x="713" y="6"/>
                    </a:lnTo>
                    <a:lnTo>
                      <a:pt x="734" y="6"/>
                    </a:lnTo>
                    <a:lnTo>
                      <a:pt x="739" y="6"/>
                    </a:lnTo>
                    <a:lnTo>
                      <a:pt x="750" y="6"/>
                    </a:lnTo>
                    <a:lnTo>
                      <a:pt x="754" y="17"/>
                    </a:lnTo>
                    <a:lnTo>
                      <a:pt x="750" y="28"/>
                    </a:lnTo>
                    <a:lnTo>
                      <a:pt x="750" y="39"/>
                    </a:lnTo>
                    <a:lnTo>
                      <a:pt x="760" y="44"/>
                    </a:lnTo>
                    <a:lnTo>
                      <a:pt x="764" y="44"/>
                    </a:lnTo>
                    <a:lnTo>
                      <a:pt x="770" y="61"/>
                    </a:lnTo>
                    <a:lnTo>
                      <a:pt x="764" y="65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0" name="Freeform 28">
                <a:extLst>
                  <a:ext uri="{FF2B5EF4-FFF2-40B4-BE49-F238E27FC236}">
                    <a16:creationId xmlns:a16="http://schemas.microsoft.com/office/drawing/2014/main" id="{77F0D30F-9D9E-48E3-8C12-07FD6BBC60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57550" y="4101463"/>
                <a:ext cx="701101" cy="614937"/>
              </a:xfrm>
              <a:custGeom>
                <a:avLst/>
                <a:gdLst>
                  <a:gd name="T0" fmla="*/ 2147483646 w 730"/>
                  <a:gd name="T1" fmla="*/ 2147483646 h 680"/>
                  <a:gd name="T2" fmla="*/ 2147483646 w 730"/>
                  <a:gd name="T3" fmla="*/ 2147483646 h 680"/>
                  <a:gd name="T4" fmla="*/ 2147483646 w 730"/>
                  <a:gd name="T5" fmla="*/ 2147483646 h 680"/>
                  <a:gd name="T6" fmla="*/ 2147483646 w 730"/>
                  <a:gd name="T7" fmla="*/ 2147483646 h 680"/>
                  <a:gd name="T8" fmla="*/ 2147483646 w 730"/>
                  <a:gd name="T9" fmla="*/ 2147483646 h 680"/>
                  <a:gd name="T10" fmla="*/ 2147483646 w 730"/>
                  <a:gd name="T11" fmla="*/ 2147483646 h 680"/>
                  <a:gd name="T12" fmla="*/ 2147483646 w 730"/>
                  <a:gd name="T13" fmla="*/ 2147483646 h 680"/>
                  <a:gd name="T14" fmla="*/ 2147483646 w 730"/>
                  <a:gd name="T15" fmla="*/ 2147483646 h 680"/>
                  <a:gd name="T16" fmla="*/ 2147483646 w 730"/>
                  <a:gd name="T17" fmla="*/ 2147483646 h 680"/>
                  <a:gd name="T18" fmla="*/ 2147483646 w 730"/>
                  <a:gd name="T19" fmla="*/ 2147483646 h 680"/>
                  <a:gd name="T20" fmla="*/ 2147483646 w 730"/>
                  <a:gd name="T21" fmla="*/ 2147483646 h 680"/>
                  <a:gd name="T22" fmla="*/ 2147483646 w 730"/>
                  <a:gd name="T23" fmla="*/ 2147483646 h 680"/>
                  <a:gd name="T24" fmla="*/ 2147483646 w 730"/>
                  <a:gd name="T25" fmla="*/ 2147483646 h 680"/>
                  <a:gd name="T26" fmla="*/ 2147483646 w 730"/>
                  <a:gd name="T27" fmla="*/ 2147483646 h 680"/>
                  <a:gd name="T28" fmla="*/ 2147483646 w 730"/>
                  <a:gd name="T29" fmla="*/ 2147483646 h 680"/>
                  <a:gd name="T30" fmla="*/ 2147483646 w 730"/>
                  <a:gd name="T31" fmla="*/ 2147483646 h 680"/>
                  <a:gd name="T32" fmla="*/ 2147483646 w 730"/>
                  <a:gd name="T33" fmla="*/ 2147483646 h 680"/>
                  <a:gd name="T34" fmla="*/ 2147483646 w 730"/>
                  <a:gd name="T35" fmla="*/ 2147483646 h 680"/>
                  <a:gd name="T36" fmla="*/ 2147483646 w 730"/>
                  <a:gd name="T37" fmla="*/ 2147483646 h 680"/>
                  <a:gd name="T38" fmla="*/ 2147483646 w 730"/>
                  <a:gd name="T39" fmla="*/ 2147483646 h 680"/>
                  <a:gd name="T40" fmla="*/ 2147483646 w 730"/>
                  <a:gd name="T41" fmla="*/ 2147483646 h 680"/>
                  <a:gd name="T42" fmla="*/ 2147483646 w 730"/>
                  <a:gd name="T43" fmla="*/ 2147483646 h 680"/>
                  <a:gd name="T44" fmla="*/ 2147483646 w 730"/>
                  <a:gd name="T45" fmla="*/ 2147483646 h 680"/>
                  <a:gd name="T46" fmla="*/ 2147483646 w 730"/>
                  <a:gd name="T47" fmla="*/ 2147483646 h 680"/>
                  <a:gd name="T48" fmla="*/ 2147483646 w 730"/>
                  <a:gd name="T49" fmla="*/ 2147483646 h 680"/>
                  <a:gd name="T50" fmla="*/ 2147483646 w 730"/>
                  <a:gd name="T51" fmla="*/ 2147483646 h 680"/>
                  <a:gd name="T52" fmla="*/ 2147483646 w 730"/>
                  <a:gd name="T53" fmla="*/ 2147483646 h 680"/>
                  <a:gd name="T54" fmla="*/ 2147483646 w 730"/>
                  <a:gd name="T55" fmla="*/ 2147483646 h 680"/>
                  <a:gd name="T56" fmla="*/ 2147483646 w 730"/>
                  <a:gd name="T57" fmla="*/ 2147483646 h 680"/>
                  <a:gd name="T58" fmla="*/ 2147483646 w 730"/>
                  <a:gd name="T59" fmla="*/ 2147483646 h 680"/>
                  <a:gd name="T60" fmla="*/ 2147483646 w 730"/>
                  <a:gd name="T61" fmla="*/ 2147483646 h 680"/>
                  <a:gd name="T62" fmla="*/ 2147483646 w 730"/>
                  <a:gd name="T63" fmla="*/ 2147483646 h 680"/>
                  <a:gd name="T64" fmla="*/ 2147483646 w 730"/>
                  <a:gd name="T65" fmla="*/ 2147483646 h 680"/>
                  <a:gd name="T66" fmla="*/ 2147483646 w 730"/>
                  <a:gd name="T67" fmla="*/ 2147483646 h 680"/>
                  <a:gd name="T68" fmla="*/ 2147483646 w 730"/>
                  <a:gd name="T69" fmla="*/ 2147483646 h 680"/>
                  <a:gd name="T70" fmla="*/ 2147483646 w 730"/>
                  <a:gd name="T71" fmla="*/ 2147483646 h 680"/>
                  <a:gd name="T72" fmla="*/ 2147483646 w 730"/>
                  <a:gd name="T73" fmla="*/ 2147483646 h 680"/>
                  <a:gd name="T74" fmla="*/ 2147483646 w 730"/>
                  <a:gd name="T75" fmla="*/ 2147483646 h 680"/>
                  <a:gd name="T76" fmla="*/ 2147483646 w 730"/>
                  <a:gd name="T77" fmla="*/ 2147483646 h 680"/>
                  <a:gd name="T78" fmla="*/ 2147483646 w 730"/>
                  <a:gd name="T79" fmla="*/ 2147483646 h 680"/>
                  <a:gd name="T80" fmla="*/ 2147483646 w 730"/>
                  <a:gd name="T81" fmla="*/ 2147483646 h 680"/>
                  <a:gd name="T82" fmla="*/ 2147483646 w 730"/>
                  <a:gd name="T83" fmla="*/ 2147483646 h 680"/>
                  <a:gd name="T84" fmla="*/ 2147483646 w 730"/>
                  <a:gd name="T85" fmla="*/ 2147483646 h 680"/>
                  <a:gd name="T86" fmla="*/ 2147483646 w 730"/>
                  <a:gd name="T87" fmla="*/ 2147483646 h 680"/>
                  <a:gd name="T88" fmla="*/ 2147483646 w 730"/>
                  <a:gd name="T89" fmla="*/ 2147483646 h 680"/>
                  <a:gd name="T90" fmla="*/ 2147483646 w 730"/>
                  <a:gd name="T91" fmla="*/ 2147483646 h 680"/>
                  <a:gd name="T92" fmla="*/ 2147483646 w 730"/>
                  <a:gd name="T93" fmla="*/ 2147483646 h 680"/>
                  <a:gd name="T94" fmla="*/ 2147483646 w 730"/>
                  <a:gd name="T95" fmla="*/ 2147483646 h 680"/>
                  <a:gd name="T96" fmla="*/ 2147483646 w 730"/>
                  <a:gd name="T97" fmla="*/ 2147483646 h 680"/>
                  <a:gd name="T98" fmla="*/ 2147483646 w 730"/>
                  <a:gd name="T99" fmla="*/ 2147483646 h 68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730" h="680">
                    <a:moveTo>
                      <a:pt x="496" y="657"/>
                    </a:moveTo>
                    <a:lnTo>
                      <a:pt x="492" y="663"/>
                    </a:lnTo>
                    <a:lnTo>
                      <a:pt x="482" y="657"/>
                    </a:lnTo>
                    <a:lnTo>
                      <a:pt x="472" y="668"/>
                    </a:lnTo>
                    <a:lnTo>
                      <a:pt x="461" y="657"/>
                    </a:lnTo>
                    <a:lnTo>
                      <a:pt x="456" y="635"/>
                    </a:lnTo>
                    <a:lnTo>
                      <a:pt x="446" y="646"/>
                    </a:lnTo>
                    <a:lnTo>
                      <a:pt x="441" y="646"/>
                    </a:lnTo>
                    <a:lnTo>
                      <a:pt x="431" y="657"/>
                    </a:lnTo>
                    <a:lnTo>
                      <a:pt x="425" y="657"/>
                    </a:lnTo>
                    <a:lnTo>
                      <a:pt x="415" y="657"/>
                    </a:lnTo>
                    <a:lnTo>
                      <a:pt x="415" y="668"/>
                    </a:lnTo>
                    <a:lnTo>
                      <a:pt x="395" y="663"/>
                    </a:lnTo>
                    <a:lnTo>
                      <a:pt x="380" y="663"/>
                    </a:lnTo>
                    <a:lnTo>
                      <a:pt x="375" y="653"/>
                    </a:lnTo>
                    <a:lnTo>
                      <a:pt x="370" y="646"/>
                    </a:lnTo>
                    <a:lnTo>
                      <a:pt x="360" y="653"/>
                    </a:lnTo>
                    <a:lnTo>
                      <a:pt x="350" y="657"/>
                    </a:lnTo>
                    <a:lnTo>
                      <a:pt x="340" y="657"/>
                    </a:lnTo>
                    <a:lnTo>
                      <a:pt x="340" y="646"/>
                    </a:lnTo>
                    <a:lnTo>
                      <a:pt x="324" y="642"/>
                    </a:lnTo>
                    <a:lnTo>
                      <a:pt x="310" y="653"/>
                    </a:lnTo>
                    <a:lnTo>
                      <a:pt x="304" y="646"/>
                    </a:lnTo>
                    <a:lnTo>
                      <a:pt x="284" y="646"/>
                    </a:lnTo>
                    <a:lnTo>
                      <a:pt x="284" y="663"/>
                    </a:lnTo>
                    <a:lnTo>
                      <a:pt x="273" y="668"/>
                    </a:lnTo>
                    <a:lnTo>
                      <a:pt x="263" y="674"/>
                    </a:lnTo>
                    <a:lnTo>
                      <a:pt x="259" y="663"/>
                    </a:lnTo>
                    <a:lnTo>
                      <a:pt x="243" y="653"/>
                    </a:lnTo>
                    <a:lnTo>
                      <a:pt x="229" y="663"/>
                    </a:lnTo>
                    <a:lnTo>
                      <a:pt x="223" y="679"/>
                    </a:lnTo>
                    <a:lnTo>
                      <a:pt x="208" y="668"/>
                    </a:lnTo>
                    <a:lnTo>
                      <a:pt x="188" y="679"/>
                    </a:lnTo>
                    <a:lnTo>
                      <a:pt x="168" y="679"/>
                    </a:lnTo>
                    <a:lnTo>
                      <a:pt x="168" y="674"/>
                    </a:lnTo>
                    <a:lnTo>
                      <a:pt x="142" y="653"/>
                    </a:lnTo>
                    <a:lnTo>
                      <a:pt x="137" y="653"/>
                    </a:lnTo>
                    <a:lnTo>
                      <a:pt x="132" y="653"/>
                    </a:lnTo>
                    <a:lnTo>
                      <a:pt x="122" y="657"/>
                    </a:lnTo>
                    <a:lnTo>
                      <a:pt x="111" y="674"/>
                    </a:lnTo>
                    <a:lnTo>
                      <a:pt x="91" y="668"/>
                    </a:lnTo>
                    <a:lnTo>
                      <a:pt x="81" y="679"/>
                    </a:lnTo>
                    <a:lnTo>
                      <a:pt x="61" y="674"/>
                    </a:lnTo>
                    <a:lnTo>
                      <a:pt x="61" y="668"/>
                    </a:lnTo>
                    <a:lnTo>
                      <a:pt x="51" y="668"/>
                    </a:lnTo>
                    <a:lnTo>
                      <a:pt x="41" y="668"/>
                    </a:lnTo>
                    <a:lnTo>
                      <a:pt x="36" y="663"/>
                    </a:lnTo>
                    <a:lnTo>
                      <a:pt x="36" y="668"/>
                    </a:lnTo>
                    <a:lnTo>
                      <a:pt x="30" y="668"/>
                    </a:lnTo>
                    <a:lnTo>
                      <a:pt x="26" y="668"/>
                    </a:lnTo>
                    <a:lnTo>
                      <a:pt x="26" y="663"/>
                    </a:lnTo>
                    <a:lnTo>
                      <a:pt x="20" y="657"/>
                    </a:lnTo>
                    <a:lnTo>
                      <a:pt x="10" y="653"/>
                    </a:lnTo>
                    <a:lnTo>
                      <a:pt x="10" y="646"/>
                    </a:lnTo>
                    <a:lnTo>
                      <a:pt x="0" y="635"/>
                    </a:lnTo>
                    <a:lnTo>
                      <a:pt x="6" y="631"/>
                    </a:lnTo>
                    <a:lnTo>
                      <a:pt x="6" y="620"/>
                    </a:lnTo>
                    <a:lnTo>
                      <a:pt x="6" y="614"/>
                    </a:lnTo>
                    <a:lnTo>
                      <a:pt x="10" y="603"/>
                    </a:lnTo>
                    <a:lnTo>
                      <a:pt x="20" y="587"/>
                    </a:lnTo>
                    <a:lnTo>
                      <a:pt x="30" y="559"/>
                    </a:lnTo>
                    <a:lnTo>
                      <a:pt x="30" y="544"/>
                    </a:lnTo>
                    <a:lnTo>
                      <a:pt x="30" y="527"/>
                    </a:lnTo>
                    <a:lnTo>
                      <a:pt x="30" y="522"/>
                    </a:lnTo>
                    <a:lnTo>
                      <a:pt x="51" y="500"/>
                    </a:lnTo>
                    <a:lnTo>
                      <a:pt x="51" y="472"/>
                    </a:lnTo>
                    <a:lnTo>
                      <a:pt x="56" y="457"/>
                    </a:lnTo>
                    <a:lnTo>
                      <a:pt x="71" y="418"/>
                    </a:lnTo>
                    <a:lnTo>
                      <a:pt x="81" y="364"/>
                    </a:lnTo>
                    <a:lnTo>
                      <a:pt x="87" y="287"/>
                    </a:lnTo>
                    <a:lnTo>
                      <a:pt x="91" y="283"/>
                    </a:lnTo>
                    <a:lnTo>
                      <a:pt x="91" y="272"/>
                    </a:lnTo>
                    <a:lnTo>
                      <a:pt x="101" y="222"/>
                    </a:lnTo>
                    <a:lnTo>
                      <a:pt x="117" y="179"/>
                    </a:lnTo>
                    <a:lnTo>
                      <a:pt x="122" y="141"/>
                    </a:lnTo>
                    <a:lnTo>
                      <a:pt x="132" y="103"/>
                    </a:lnTo>
                    <a:lnTo>
                      <a:pt x="137" y="54"/>
                    </a:lnTo>
                    <a:lnTo>
                      <a:pt x="137" y="16"/>
                    </a:lnTo>
                    <a:lnTo>
                      <a:pt x="152" y="11"/>
                    </a:lnTo>
                    <a:lnTo>
                      <a:pt x="172" y="5"/>
                    </a:lnTo>
                    <a:lnTo>
                      <a:pt x="182" y="5"/>
                    </a:lnTo>
                    <a:lnTo>
                      <a:pt x="229" y="0"/>
                    </a:lnTo>
                    <a:lnTo>
                      <a:pt x="249" y="16"/>
                    </a:lnTo>
                    <a:lnTo>
                      <a:pt x="259" y="22"/>
                    </a:lnTo>
                    <a:lnTo>
                      <a:pt x="253" y="92"/>
                    </a:lnTo>
                    <a:lnTo>
                      <a:pt x="284" y="103"/>
                    </a:lnTo>
                    <a:lnTo>
                      <a:pt x="289" y="103"/>
                    </a:lnTo>
                    <a:lnTo>
                      <a:pt x="320" y="76"/>
                    </a:lnTo>
                    <a:lnTo>
                      <a:pt x="360" y="76"/>
                    </a:lnTo>
                    <a:lnTo>
                      <a:pt x="370" y="65"/>
                    </a:lnTo>
                    <a:lnTo>
                      <a:pt x="405" y="76"/>
                    </a:lnTo>
                    <a:lnTo>
                      <a:pt x="415" y="109"/>
                    </a:lnTo>
                    <a:lnTo>
                      <a:pt x="431" y="120"/>
                    </a:lnTo>
                    <a:lnTo>
                      <a:pt x="435" y="124"/>
                    </a:lnTo>
                    <a:lnTo>
                      <a:pt x="441" y="131"/>
                    </a:lnTo>
                    <a:lnTo>
                      <a:pt x="451" y="152"/>
                    </a:lnTo>
                    <a:lnTo>
                      <a:pt x="486" y="163"/>
                    </a:lnTo>
                    <a:lnTo>
                      <a:pt x="512" y="207"/>
                    </a:lnTo>
                    <a:lnTo>
                      <a:pt x="512" y="239"/>
                    </a:lnTo>
                    <a:lnTo>
                      <a:pt x="516" y="244"/>
                    </a:lnTo>
                    <a:lnTo>
                      <a:pt x="542" y="244"/>
                    </a:lnTo>
                    <a:lnTo>
                      <a:pt x="577" y="196"/>
                    </a:lnTo>
                    <a:lnTo>
                      <a:pt x="608" y="218"/>
                    </a:lnTo>
                    <a:lnTo>
                      <a:pt x="613" y="250"/>
                    </a:lnTo>
                    <a:lnTo>
                      <a:pt x="603" y="266"/>
                    </a:lnTo>
                    <a:lnTo>
                      <a:pt x="644" y="283"/>
                    </a:lnTo>
                    <a:lnTo>
                      <a:pt x="664" y="277"/>
                    </a:lnTo>
                    <a:lnTo>
                      <a:pt x="678" y="287"/>
                    </a:lnTo>
                    <a:lnTo>
                      <a:pt x="684" y="287"/>
                    </a:lnTo>
                    <a:lnTo>
                      <a:pt x="729" y="309"/>
                    </a:lnTo>
                    <a:lnTo>
                      <a:pt x="725" y="326"/>
                    </a:lnTo>
                    <a:lnTo>
                      <a:pt x="715" y="331"/>
                    </a:lnTo>
                    <a:lnTo>
                      <a:pt x="709" y="359"/>
                    </a:lnTo>
                    <a:lnTo>
                      <a:pt x="689" y="370"/>
                    </a:lnTo>
                    <a:lnTo>
                      <a:pt x="704" y="396"/>
                    </a:lnTo>
                    <a:lnTo>
                      <a:pt x="689" y="413"/>
                    </a:lnTo>
                    <a:lnTo>
                      <a:pt x="689" y="440"/>
                    </a:lnTo>
                    <a:lnTo>
                      <a:pt x="674" y="440"/>
                    </a:lnTo>
                    <a:lnTo>
                      <a:pt x="668" y="440"/>
                    </a:lnTo>
                    <a:lnTo>
                      <a:pt x="664" y="440"/>
                    </a:lnTo>
                    <a:lnTo>
                      <a:pt x="658" y="429"/>
                    </a:lnTo>
                    <a:lnTo>
                      <a:pt x="654" y="402"/>
                    </a:lnTo>
                    <a:lnTo>
                      <a:pt x="654" y="396"/>
                    </a:lnTo>
                    <a:lnTo>
                      <a:pt x="648" y="396"/>
                    </a:lnTo>
                    <a:lnTo>
                      <a:pt x="634" y="413"/>
                    </a:lnTo>
                    <a:lnTo>
                      <a:pt x="628" y="413"/>
                    </a:lnTo>
                    <a:lnTo>
                      <a:pt x="608" y="424"/>
                    </a:lnTo>
                    <a:lnTo>
                      <a:pt x="597" y="418"/>
                    </a:lnTo>
                    <a:lnTo>
                      <a:pt x="587" y="418"/>
                    </a:lnTo>
                    <a:lnTo>
                      <a:pt x="583" y="418"/>
                    </a:lnTo>
                    <a:lnTo>
                      <a:pt x="567" y="435"/>
                    </a:lnTo>
                    <a:lnTo>
                      <a:pt x="567" y="446"/>
                    </a:lnTo>
                    <a:lnTo>
                      <a:pt x="593" y="446"/>
                    </a:lnTo>
                    <a:lnTo>
                      <a:pt x="593" y="451"/>
                    </a:lnTo>
                    <a:lnTo>
                      <a:pt x="587" y="461"/>
                    </a:lnTo>
                    <a:lnTo>
                      <a:pt x="577" y="468"/>
                    </a:lnTo>
                    <a:lnTo>
                      <a:pt x="583" y="479"/>
                    </a:lnTo>
                    <a:lnTo>
                      <a:pt x="577" y="500"/>
                    </a:lnTo>
                    <a:lnTo>
                      <a:pt x="573" y="538"/>
                    </a:lnTo>
                    <a:lnTo>
                      <a:pt x="557" y="544"/>
                    </a:lnTo>
                    <a:lnTo>
                      <a:pt x="553" y="544"/>
                    </a:lnTo>
                    <a:lnTo>
                      <a:pt x="557" y="581"/>
                    </a:lnTo>
                    <a:lnTo>
                      <a:pt x="547" y="592"/>
                    </a:lnTo>
                    <a:lnTo>
                      <a:pt x="542" y="620"/>
                    </a:lnTo>
                    <a:lnTo>
                      <a:pt x="553" y="625"/>
                    </a:lnTo>
                    <a:lnTo>
                      <a:pt x="547" y="635"/>
                    </a:lnTo>
                    <a:lnTo>
                      <a:pt x="553" y="642"/>
                    </a:lnTo>
                    <a:lnTo>
                      <a:pt x="547" y="653"/>
                    </a:lnTo>
                    <a:lnTo>
                      <a:pt x="537" y="657"/>
                    </a:lnTo>
                    <a:lnTo>
                      <a:pt x="527" y="653"/>
                    </a:lnTo>
                    <a:lnTo>
                      <a:pt x="512" y="668"/>
                    </a:lnTo>
                    <a:lnTo>
                      <a:pt x="496" y="657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2" name="Freeform 14">
                <a:extLst>
                  <a:ext uri="{FF2B5EF4-FFF2-40B4-BE49-F238E27FC236}">
                    <a16:creationId xmlns:a16="http://schemas.microsoft.com/office/drawing/2014/main" id="{250BE746-FEA8-4A94-8E18-A1E72428FF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05779" y="3095860"/>
                <a:ext cx="127717" cy="75963"/>
              </a:xfrm>
              <a:custGeom>
                <a:avLst/>
                <a:gdLst>
                  <a:gd name="T0" fmla="*/ 2147483646 w 133"/>
                  <a:gd name="T1" fmla="*/ 2147483646 h 84"/>
                  <a:gd name="T2" fmla="*/ 0 w 133"/>
                  <a:gd name="T3" fmla="*/ 2147483646 h 84"/>
                  <a:gd name="T4" fmla="*/ 2147483646 w 133"/>
                  <a:gd name="T5" fmla="*/ 2147483646 h 84"/>
                  <a:gd name="T6" fmla="*/ 2147483646 w 133"/>
                  <a:gd name="T7" fmla="*/ 0 h 84"/>
                  <a:gd name="T8" fmla="*/ 2147483646 w 133"/>
                  <a:gd name="T9" fmla="*/ 2147483646 h 84"/>
                  <a:gd name="T10" fmla="*/ 2147483646 w 133"/>
                  <a:gd name="T11" fmla="*/ 2147483646 h 84"/>
                  <a:gd name="T12" fmla="*/ 2147483646 w 133"/>
                  <a:gd name="T13" fmla="*/ 2147483646 h 84"/>
                  <a:gd name="T14" fmla="*/ 2147483646 w 133"/>
                  <a:gd name="T15" fmla="*/ 2147483646 h 84"/>
                  <a:gd name="T16" fmla="*/ 2147483646 w 133"/>
                  <a:gd name="T17" fmla="*/ 2147483646 h 84"/>
                  <a:gd name="T18" fmla="*/ 2147483646 w 133"/>
                  <a:gd name="T19" fmla="*/ 2147483646 h 84"/>
                  <a:gd name="T20" fmla="*/ 2147483646 w 133"/>
                  <a:gd name="T21" fmla="*/ 2147483646 h 84"/>
                  <a:gd name="T22" fmla="*/ 2147483646 w 133"/>
                  <a:gd name="T23" fmla="*/ 2147483646 h 84"/>
                  <a:gd name="T24" fmla="*/ 2147483646 w 133"/>
                  <a:gd name="T25" fmla="*/ 2147483646 h 84"/>
                  <a:gd name="T26" fmla="*/ 2147483646 w 133"/>
                  <a:gd name="T27" fmla="*/ 2147483646 h 84"/>
                  <a:gd name="T28" fmla="*/ 2147483646 w 133"/>
                  <a:gd name="T29" fmla="*/ 2147483646 h 84"/>
                  <a:gd name="T30" fmla="*/ 2147483646 w 133"/>
                  <a:gd name="T31" fmla="*/ 2147483646 h 84"/>
                  <a:gd name="T32" fmla="*/ 2147483646 w 133"/>
                  <a:gd name="T33" fmla="*/ 2147483646 h 84"/>
                  <a:gd name="T34" fmla="*/ 2147483646 w 133"/>
                  <a:gd name="T35" fmla="*/ 2147483646 h 84"/>
                  <a:gd name="T36" fmla="*/ 2147483646 w 133"/>
                  <a:gd name="T37" fmla="*/ 2147483646 h 84"/>
                  <a:gd name="T38" fmla="*/ 2147483646 w 133"/>
                  <a:gd name="T39" fmla="*/ 2147483646 h 84"/>
                  <a:gd name="T40" fmla="*/ 2147483646 w 133"/>
                  <a:gd name="T41" fmla="*/ 2147483646 h 84"/>
                  <a:gd name="T42" fmla="*/ 2147483646 w 133"/>
                  <a:gd name="T43" fmla="*/ 2147483646 h 8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33" h="84">
                    <a:moveTo>
                      <a:pt x="16" y="33"/>
                    </a:moveTo>
                    <a:lnTo>
                      <a:pt x="0" y="11"/>
                    </a:lnTo>
                    <a:lnTo>
                      <a:pt x="16" y="6"/>
                    </a:lnTo>
                    <a:lnTo>
                      <a:pt x="30" y="0"/>
                    </a:lnTo>
                    <a:lnTo>
                      <a:pt x="46" y="11"/>
                    </a:lnTo>
                    <a:lnTo>
                      <a:pt x="30" y="22"/>
                    </a:lnTo>
                    <a:lnTo>
                      <a:pt x="46" y="22"/>
                    </a:lnTo>
                    <a:lnTo>
                      <a:pt x="67" y="22"/>
                    </a:lnTo>
                    <a:lnTo>
                      <a:pt x="67" y="39"/>
                    </a:lnTo>
                    <a:lnTo>
                      <a:pt x="77" y="39"/>
                    </a:lnTo>
                    <a:lnTo>
                      <a:pt x="91" y="39"/>
                    </a:lnTo>
                    <a:lnTo>
                      <a:pt x="97" y="44"/>
                    </a:lnTo>
                    <a:lnTo>
                      <a:pt x="117" y="55"/>
                    </a:lnTo>
                    <a:lnTo>
                      <a:pt x="132" y="66"/>
                    </a:lnTo>
                    <a:lnTo>
                      <a:pt x="128" y="83"/>
                    </a:lnTo>
                    <a:lnTo>
                      <a:pt x="117" y="83"/>
                    </a:lnTo>
                    <a:lnTo>
                      <a:pt x="102" y="83"/>
                    </a:lnTo>
                    <a:lnTo>
                      <a:pt x="87" y="77"/>
                    </a:lnTo>
                    <a:lnTo>
                      <a:pt x="67" y="61"/>
                    </a:lnTo>
                    <a:lnTo>
                      <a:pt x="46" y="44"/>
                    </a:lnTo>
                    <a:lnTo>
                      <a:pt x="26" y="44"/>
                    </a:lnTo>
                    <a:lnTo>
                      <a:pt x="16" y="33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3" name="Freeform 15">
                <a:extLst>
                  <a:ext uri="{FF2B5EF4-FFF2-40B4-BE49-F238E27FC236}">
                    <a16:creationId xmlns:a16="http://schemas.microsoft.com/office/drawing/2014/main" id="{4AE7B7E2-1072-4E79-98AC-EF1E29E185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58503" y="3249595"/>
                <a:ext cx="8931" cy="4521"/>
              </a:xfrm>
              <a:custGeom>
                <a:avLst/>
                <a:gdLst>
                  <a:gd name="T0" fmla="*/ 0 w 9"/>
                  <a:gd name="T1" fmla="*/ 0 h 5"/>
                  <a:gd name="T2" fmla="*/ 2147483646 w 9"/>
                  <a:gd name="T3" fmla="*/ 0 h 5"/>
                  <a:gd name="T4" fmla="*/ 2147483646 w 9"/>
                  <a:gd name="T5" fmla="*/ 2147483646 h 5"/>
                  <a:gd name="T6" fmla="*/ 0 w 9"/>
                  <a:gd name="T7" fmla="*/ 2147483646 h 5"/>
                  <a:gd name="T8" fmla="*/ 0 w 9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0" y="0"/>
                    </a:moveTo>
                    <a:lnTo>
                      <a:pt x="8" y="0"/>
                    </a:lnTo>
                    <a:lnTo>
                      <a:pt x="3" y="4"/>
                    </a:lnTo>
                    <a:lnTo>
                      <a:pt x="0" y="4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4" name="Freeform 16">
                <a:extLst>
                  <a:ext uri="{FF2B5EF4-FFF2-40B4-BE49-F238E27FC236}">
                    <a16:creationId xmlns:a16="http://schemas.microsoft.com/office/drawing/2014/main" id="{032027D4-82DE-4901-9C31-A4D9B979AA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72763" y="3224274"/>
                <a:ext cx="78595" cy="148308"/>
              </a:xfrm>
              <a:custGeom>
                <a:avLst/>
                <a:gdLst>
                  <a:gd name="T0" fmla="*/ 2147483646 w 82"/>
                  <a:gd name="T1" fmla="*/ 2147483646 h 164"/>
                  <a:gd name="T2" fmla="*/ 2147483646 w 82"/>
                  <a:gd name="T3" fmla="*/ 2147483646 h 164"/>
                  <a:gd name="T4" fmla="*/ 2147483646 w 82"/>
                  <a:gd name="T5" fmla="*/ 2147483646 h 164"/>
                  <a:gd name="T6" fmla="*/ 2147483646 w 82"/>
                  <a:gd name="T7" fmla="*/ 2147483646 h 164"/>
                  <a:gd name="T8" fmla="*/ 2147483646 w 82"/>
                  <a:gd name="T9" fmla="*/ 2147483646 h 164"/>
                  <a:gd name="T10" fmla="*/ 2147483646 w 82"/>
                  <a:gd name="T11" fmla="*/ 2147483646 h 164"/>
                  <a:gd name="T12" fmla="*/ 0 w 82"/>
                  <a:gd name="T13" fmla="*/ 0 h 164"/>
                  <a:gd name="T14" fmla="*/ 0 w 82"/>
                  <a:gd name="T15" fmla="*/ 2147483646 h 164"/>
                  <a:gd name="T16" fmla="*/ 0 w 82"/>
                  <a:gd name="T17" fmla="*/ 2147483646 h 164"/>
                  <a:gd name="T18" fmla="*/ 0 w 82"/>
                  <a:gd name="T19" fmla="*/ 2147483646 h 164"/>
                  <a:gd name="T20" fmla="*/ 2147483646 w 82"/>
                  <a:gd name="T21" fmla="*/ 2147483646 h 164"/>
                  <a:gd name="T22" fmla="*/ 2147483646 w 82"/>
                  <a:gd name="T23" fmla="*/ 2147483646 h 164"/>
                  <a:gd name="T24" fmla="*/ 2147483646 w 82"/>
                  <a:gd name="T25" fmla="*/ 2147483646 h 164"/>
                  <a:gd name="T26" fmla="*/ 2147483646 w 82"/>
                  <a:gd name="T27" fmla="*/ 2147483646 h 164"/>
                  <a:gd name="T28" fmla="*/ 2147483646 w 82"/>
                  <a:gd name="T29" fmla="*/ 2147483646 h 164"/>
                  <a:gd name="T30" fmla="*/ 2147483646 w 82"/>
                  <a:gd name="T31" fmla="*/ 2147483646 h 164"/>
                  <a:gd name="T32" fmla="*/ 2147483646 w 82"/>
                  <a:gd name="T33" fmla="*/ 2147483646 h 164"/>
                  <a:gd name="T34" fmla="*/ 2147483646 w 82"/>
                  <a:gd name="T35" fmla="*/ 2147483646 h 164"/>
                  <a:gd name="T36" fmla="*/ 2147483646 w 82"/>
                  <a:gd name="T37" fmla="*/ 2147483646 h 16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82" h="164">
                    <a:moveTo>
                      <a:pt x="71" y="98"/>
                    </a:moveTo>
                    <a:lnTo>
                      <a:pt x="61" y="54"/>
                    </a:lnTo>
                    <a:lnTo>
                      <a:pt x="61" y="50"/>
                    </a:lnTo>
                    <a:lnTo>
                      <a:pt x="61" y="39"/>
                    </a:lnTo>
                    <a:lnTo>
                      <a:pt x="30" y="33"/>
                    </a:lnTo>
                    <a:lnTo>
                      <a:pt x="16" y="17"/>
                    </a:lnTo>
                    <a:lnTo>
                      <a:pt x="0" y="0"/>
                    </a:lnTo>
                    <a:lnTo>
                      <a:pt x="0" y="33"/>
                    </a:lnTo>
                    <a:lnTo>
                      <a:pt x="0" y="39"/>
                    </a:lnTo>
                    <a:lnTo>
                      <a:pt x="0" y="65"/>
                    </a:lnTo>
                    <a:lnTo>
                      <a:pt x="26" y="98"/>
                    </a:lnTo>
                    <a:lnTo>
                      <a:pt x="41" y="115"/>
                    </a:lnTo>
                    <a:lnTo>
                      <a:pt x="51" y="137"/>
                    </a:lnTo>
                    <a:lnTo>
                      <a:pt x="56" y="163"/>
                    </a:lnTo>
                    <a:lnTo>
                      <a:pt x="81" y="141"/>
                    </a:lnTo>
                    <a:lnTo>
                      <a:pt x="71" y="130"/>
                    </a:lnTo>
                    <a:lnTo>
                      <a:pt x="81" y="126"/>
                    </a:lnTo>
                    <a:lnTo>
                      <a:pt x="81" y="104"/>
                    </a:lnTo>
                    <a:lnTo>
                      <a:pt x="71" y="98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5" name="Freeform 21">
                <a:extLst>
                  <a:ext uri="{FF2B5EF4-FFF2-40B4-BE49-F238E27FC236}">
                    <a16:creationId xmlns:a16="http://schemas.microsoft.com/office/drawing/2014/main" id="{335CE2EF-7C78-4057-B9FF-78F2E0A35D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22778" y="3056070"/>
                <a:ext cx="505507" cy="747872"/>
              </a:xfrm>
              <a:custGeom>
                <a:avLst/>
                <a:gdLst>
                  <a:gd name="T0" fmla="*/ 2147483646 w 527"/>
                  <a:gd name="T1" fmla="*/ 2147483646 h 827"/>
                  <a:gd name="T2" fmla="*/ 2147483646 w 527"/>
                  <a:gd name="T3" fmla="*/ 2147483646 h 827"/>
                  <a:gd name="T4" fmla="*/ 2147483646 w 527"/>
                  <a:gd name="T5" fmla="*/ 2147483646 h 827"/>
                  <a:gd name="T6" fmla="*/ 2147483646 w 527"/>
                  <a:gd name="T7" fmla="*/ 2147483646 h 827"/>
                  <a:gd name="T8" fmla="*/ 2147483646 w 527"/>
                  <a:gd name="T9" fmla="*/ 2147483646 h 827"/>
                  <a:gd name="T10" fmla="*/ 2147483646 w 527"/>
                  <a:gd name="T11" fmla="*/ 2147483646 h 827"/>
                  <a:gd name="T12" fmla="*/ 2147483646 w 527"/>
                  <a:gd name="T13" fmla="*/ 2147483646 h 827"/>
                  <a:gd name="T14" fmla="*/ 2147483646 w 527"/>
                  <a:gd name="T15" fmla="*/ 2147483646 h 827"/>
                  <a:gd name="T16" fmla="*/ 2147483646 w 527"/>
                  <a:gd name="T17" fmla="*/ 2147483646 h 827"/>
                  <a:gd name="T18" fmla="*/ 2147483646 w 527"/>
                  <a:gd name="T19" fmla="*/ 2147483646 h 827"/>
                  <a:gd name="T20" fmla="*/ 2147483646 w 527"/>
                  <a:gd name="T21" fmla="*/ 2147483646 h 827"/>
                  <a:gd name="T22" fmla="*/ 2147483646 w 527"/>
                  <a:gd name="T23" fmla="*/ 2147483646 h 827"/>
                  <a:gd name="T24" fmla="*/ 2147483646 w 527"/>
                  <a:gd name="T25" fmla="*/ 2147483646 h 827"/>
                  <a:gd name="T26" fmla="*/ 2147483646 w 527"/>
                  <a:gd name="T27" fmla="*/ 2147483646 h 827"/>
                  <a:gd name="T28" fmla="*/ 2147483646 w 527"/>
                  <a:gd name="T29" fmla="*/ 2147483646 h 827"/>
                  <a:gd name="T30" fmla="*/ 2147483646 w 527"/>
                  <a:gd name="T31" fmla="*/ 2147483646 h 827"/>
                  <a:gd name="T32" fmla="*/ 2147483646 w 527"/>
                  <a:gd name="T33" fmla="*/ 2147483646 h 827"/>
                  <a:gd name="T34" fmla="*/ 2147483646 w 527"/>
                  <a:gd name="T35" fmla="*/ 2147483646 h 827"/>
                  <a:gd name="T36" fmla="*/ 2147483646 w 527"/>
                  <a:gd name="T37" fmla="*/ 2147483646 h 827"/>
                  <a:gd name="T38" fmla="*/ 2147483646 w 527"/>
                  <a:gd name="T39" fmla="*/ 2147483646 h 827"/>
                  <a:gd name="T40" fmla="*/ 2147483646 w 527"/>
                  <a:gd name="T41" fmla="*/ 2147483646 h 827"/>
                  <a:gd name="T42" fmla="*/ 2147483646 w 527"/>
                  <a:gd name="T43" fmla="*/ 2147483646 h 827"/>
                  <a:gd name="T44" fmla="*/ 2147483646 w 527"/>
                  <a:gd name="T45" fmla="*/ 2147483646 h 827"/>
                  <a:gd name="T46" fmla="*/ 2147483646 w 527"/>
                  <a:gd name="T47" fmla="*/ 2147483646 h 827"/>
                  <a:gd name="T48" fmla="*/ 2147483646 w 527"/>
                  <a:gd name="T49" fmla="*/ 2147483646 h 827"/>
                  <a:gd name="T50" fmla="*/ 2147483646 w 527"/>
                  <a:gd name="T51" fmla="*/ 2147483646 h 827"/>
                  <a:gd name="T52" fmla="*/ 2147483646 w 527"/>
                  <a:gd name="T53" fmla="*/ 2147483646 h 827"/>
                  <a:gd name="T54" fmla="*/ 2147483646 w 527"/>
                  <a:gd name="T55" fmla="*/ 2147483646 h 827"/>
                  <a:gd name="T56" fmla="*/ 2147483646 w 527"/>
                  <a:gd name="T57" fmla="*/ 2147483646 h 827"/>
                  <a:gd name="T58" fmla="*/ 2147483646 w 527"/>
                  <a:gd name="T59" fmla="*/ 2147483646 h 827"/>
                  <a:gd name="T60" fmla="*/ 2147483646 w 527"/>
                  <a:gd name="T61" fmla="*/ 2147483646 h 827"/>
                  <a:gd name="T62" fmla="*/ 2147483646 w 527"/>
                  <a:gd name="T63" fmla="*/ 2147483646 h 827"/>
                  <a:gd name="T64" fmla="*/ 2147483646 w 527"/>
                  <a:gd name="T65" fmla="*/ 2147483646 h 827"/>
                  <a:gd name="T66" fmla="*/ 2147483646 w 527"/>
                  <a:gd name="T67" fmla="*/ 2147483646 h 827"/>
                  <a:gd name="T68" fmla="*/ 2147483646 w 527"/>
                  <a:gd name="T69" fmla="*/ 2147483646 h 827"/>
                  <a:gd name="T70" fmla="*/ 2147483646 w 527"/>
                  <a:gd name="T71" fmla="*/ 2147483646 h 827"/>
                  <a:gd name="T72" fmla="*/ 2147483646 w 527"/>
                  <a:gd name="T73" fmla="*/ 2147483646 h 827"/>
                  <a:gd name="T74" fmla="*/ 2147483646 w 527"/>
                  <a:gd name="T75" fmla="*/ 2147483646 h 827"/>
                  <a:gd name="T76" fmla="*/ 2147483646 w 527"/>
                  <a:gd name="T77" fmla="*/ 2147483646 h 827"/>
                  <a:gd name="T78" fmla="*/ 2147483646 w 527"/>
                  <a:gd name="T79" fmla="*/ 2147483646 h 827"/>
                  <a:gd name="T80" fmla="*/ 2147483646 w 527"/>
                  <a:gd name="T81" fmla="*/ 2147483646 h 827"/>
                  <a:gd name="T82" fmla="*/ 2147483646 w 527"/>
                  <a:gd name="T83" fmla="*/ 2147483646 h 827"/>
                  <a:gd name="T84" fmla="*/ 2147483646 w 527"/>
                  <a:gd name="T85" fmla="*/ 2147483646 h 827"/>
                  <a:gd name="T86" fmla="*/ 2147483646 w 527"/>
                  <a:gd name="T87" fmla="*/ 2147483646 h 827"/>
                  <a:gd name="T88" fmla="*/ 2147483646 w 527"/>
                  <a:gd name="T89" fmla="*/ 2147483646 h 827"/>
                  <a:gd name="T90" fmla="*/ 2147483646 w 527"/>
                  <a:gd name="T91" fmla="*/ 2147483646 h 827"/>
                  <a:gd name="T92" fmla="*/ 2147483646 w 527"/>
                  <a:gd name="T93" fmla="*/ 2147483646 h 827"/>
                  <a:gd name="T94" fmla="*/ 2147483646 w 527"/>
                  <a:gd name="T95" fmla="*/ 2147483646 h 827"/>
                  <a:gd name="T96" fmla="*/ 2147483646 w 527"/>
                  <a:gd name="T97" fmla="*/ 2147483646 h 827"/>
                  <a:gd name="T98" fmla="*/ 2147483646 w 527"/>
                  <a:gd name="T99" fmla="*/ 2147483646 h 827"/>
                  <a:gd name="T100" fmla="*/ 2147483646 w 527"/>
                  <a:gd name="T101" fmla="*/ 2147483646 h 827"/>
                  <a:gd name="T102" fmla="*/ 2147483646 w 527"/>
                  <a:gd name="T103" fmla="*/ 2147483646 h 827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527" h="827">
                    <a:moveTo>
                      <a:pt x="516" y="761"/>
                    </a:moveTo>
                    <a:lnTo>
                      <a:pt x="526" y="772"/>
                    </a:lnTo>
                    <a:lnTo>
                      <a:pt x="512" y="800"/>
                    </a:lnTo>
                    <a:lnTo>
                      <a:pt x="516" y="810"/>
                    </a:lnTo>
                    <a:lnTo>
                      <a:pt x="512" y="815"/>
                    </a:lnTo>
                    <a:lnTo>
                      <a:pt x="491" y="815"/>
                    </a:lnTo>
                    <a:lnTo>
                      <a:pt x="481" y="800"/>
                    </a:lnTo>
                    <a:lnTo>
                      <a:pt x="471" y="810"/>
                    </a:lnTo>
                    <a:lnTo>
                      <a:pt x="465" y="821"/>
                    </a:lnTo>
                    <a:lnTo>
                      <a:pt x="441" y="826"/>
                    </a:lnTo>
                    <a:lnTo>
                      <a:pt x="435" y="821"/>
                    </a:lnTo>
                    <a:lnTo>
                      <a:pt x="421" y="821"/>
                    </a:lnTo>
                    <a:lnTo>
                      <a:pt x="410" y="815"/>
                    </a:lnTo>
                    <a:lnTo>
                      <a:pt x="400" y="800"/>
                    </a:lnTo>
                    <a:lnTo>
                      <a:pt x="395" y="800"/>
                    </a:lnTo>
                    <a:lnTo>
                      <a:pt x="364" y="783"/>
                    </a:lnTo>
                    <a:lnTo>
                      <a:pt x="364" y="772"/>
                    </a:lnTo>
                    <a:lnTo>
                      <a:pt x="334" y="756"/>
                    </a:lnTo>
                    <a:lnTo>
                      <a:pt x="329" y="750"/>
                    </a:lnTo>
                    <a:lnTo>
                      <a:pt x="340" y="739"/>
                    </a:lnTo>
                    <a:lnTo>
                      <a:pt x="340" y="713"/>
                    </a:lnTo>
                    <a:lnTo>
                      <a:pt x="329" y="702"/>
                    </a:lnTo>
                    <a:lnTo>
                      <a:pt x="324" y="702"/>
                    </a:lnTo>
                    <a:lnTo>
                      <a:pt x="319" y="702"/>
                    </a:lnTo>
                    <a:lnTo>
                      <a:pt x="303" y="685"/>
                    </a:lnTo>
                    <a:lnTo>
                      <a:pt x="293" y="691"/>
                    </a:lnTo>
                    <a:lnTo>
                      <a:pt x="279" y="680"/>
                    </a:lnTo>
                    <a:lnTo>
                      <a:pt x="279" y="674"/>
                    </a:lnTo>
                    <a:lnTo>
                      <a:pt x="289" y="658"/>
                    </a:lnTo>
                    <a:lnTo>
                      <a:pt x="283" y="652"/>
                    </a:lnTo>
                    <a:lnTo>
                      <a:pt x="269" y="647"/>
                    </a:lnTo>
                    <a:lnTo>
                      <a:pt x="259" y="652"/>
                    </a:lnTo>
                    <a:lnTo>
                      <a:pt x="259" y="658"/>
                    </a:lnTo>
                    <a:lnTo>
                      <a:pt x="249" y="669"/>
                    </a:lnTo>
                    <a:lnTo>
                      <a:pt x="223" y="685"/>
                    </a:lnTo>
                    <a:lnTo>
                      <a:pt x="212" y="669"/>
                    </a:lnTo>
                    <a:lnTo>
                      <a:pt x="208" y="637"/>
                    </a:lnTo>
                    <a:lnTo>
                      <a:pt x="202" y="615"/>
                    </a:lnTo>
                    <a:lnTo>
                      <a:pt x="188" y="576"/>
                    </a:lnTo>
                    <a:lnTo>
                      <a:pt x="172" y="561"/>
                    </a:lnTo>
                    <a:lnTo>
                      <a:pt x="162" y="554"/>
                    </a:lnTo>
                    <a:lnTo>
                      <a:pt x="147" y="543"/>
                    </a:lnTo>
                    <a:lnTo>
                      <a:pt x="127" y="528"/>
                    </a:lnTo>
                    <a:lnTo>
                      <a:pt x="127" y="522"/>
                    </a:lnTo>
                    <a:lnTo>
                      <a:pt x="107" y="506"/>
                    </a:lnTo>
                    <a:lnTo>
                      <a:pt x="97" y="484"/>
                    </a:lnTo>
                    <a:lnTo>
                      <a:pt x="81" y="467"/>
                    </a:lnTo>
                    <a:lnTo>
                      <a:pt x="51" y="446"/>
                    </a:lnTo>
                    <a:lnTo>
                      <a:pt x="30" y="430"/>
                    </a:lnTo>
                    <a:lnTo>
                      <a:pt x="16" y="419"/>
                    </a:lnTo>
                    <a:lnTo>
                      <a:pt x="0" y="419"/>
                    </a:lnTo>
                    <a:lnTo>
                      <a:pt x="6" y="387"/>
                    </a:lnTo>
                    <a:lnTo>
                      <a:pt x="10" y="370"/>
                    </a:lnTo>
                    <a:lnTo>
                      <a:pt x="36" y="348"/>
                    </a:lnTo>
                    <a:lnTo>
                      <a:pt x="46" y="354"/>
                    </a:lnTo>
                    <a:lnTo>
                      <a:pt x="51" y="337"/>
                    </a:lnTo>
                    <a:lnTo>
                      <a:pt x="46" y="315"/>
                    </a:lnTo>
                    <a:lnTo>
                      <a:pt x="36" y="311"/>
                    </a:lnTo>
                    <a:lnTo>
                      <a:pt x="40" y="311"/>
                    </a:lnTo>
                    <a:lnTo>
                      <a:pt x="61" y="311"/>
                    </a:lnTo>
                    <a:lnTo>
                      <a:pt x="61" y="304"/>
                    </a:lnTo>
                    <a:lnTo>
                      <a:pt x="66" y="293"/>
                    </a:lnTo>
                    <a:lnTo>
                      <a:pt x="77" y="278"/>
                    </a:lnTo>
                    <a:lnTo>
                      <a:pt x="77" y="267"/>
                    </a:lnTo>
                    <a:lnTo>
                      <a:pt x="77" y="261"/>
                    </a:lnTo>
                    <a:lnTo>
                      <a:pt x="71" y="261"/>
                    </a:lnTo>
                    <a:lnTo>
                      <a:pt x="71" y="250"/>
                    </a:lnTo>
                    <a:lnTo>
                      <a:pt x="91" y="250"/>
                    </a:lnTo>
                    <a:lnTo>
                      <a:pt x="101" y="256"/>
                    </a:lnTo>
                    <a:lnTo>
                      <a:pt x="107" y="256"/>
                    </a:lnTo>
                    <a:lnTo>
                      <a:pt x="111" y="239"/>
                    </a:lnTo>
                    <a:lnTo>
                      <a:pt x="107" y="239"/>
                    </a:lnTo>
                    <a:lnTo>
                      <a:pt x="87" y="245"/>
                    </a:lnTo>
                    <a:lnTo>
                      <a:pt x="77" y="245"/>
                    </a:lnTo>
                    <a:lnTo>
                      <a:pt x="71" y="224"/>
                    </a:lnTo>
                    <a:lnTo>
                      <a:pt x="87" y="224"/>
                    </a:lnTo>
                    <a:lnTo>
                      <a:pt x="87" y="191"/>
                    </a:lnTo>
                    <a:lnTo>
                      <a:pt x="87" y="185"/>
                    </a:lnTo>
                    <a:lnTo>
                      <a:pt x="77" y="185"/>
                    </a:lnTo>
                    <a:lnTo>
                      <a:pt x="71" y="169"/>
                    </a:lnTo>
                    <a:lnTo>
                      <a:pt x="71" y="158"/>
                    </a:lnTo>
                    <a:lnTo>
                      <a:pt x="51" y="148"/>
                    </a:lnTo>
                    <a:lnTo>
                      <a:pt x="56" y="141"/>
                    </a:lnTo>
                    <a:lnTo>
                      <a:pt x="61" y="141"/>
                    </a:lnTo>
                    <a:lnTo>
                      <a:pt x="56" y="137"/>
                    </a:lnTo>
                    <a:lnTo>
                      <a:pt x="46" y="130"/>
                    </a:lnTo>
                    <a:lnTo>
                      <a:pt x="46" y="120"/>
                    </a:lnTo>
                    <a:lnTo>
                      <a:pt x="30" y="120"/>
                    </a:lnTo>
                    <a:lnTo>
                      <a:pt x="26" y="120"/>
                    </a:lnTo>
                    <a:lnTo>
                      <a:pt x="36" y="93"/>
                    </a:lnTo>
                    <a:lnTo>
                      <a:pt x="40" y="87"/>
                    </a:lnTo>
                    <a:lnTo>
                      <a:pt x="46" y="71"/>
                    </a:lnTo>
                    <a:lnTo>
                      <a:pt x="56" y="61"/>
                    </a:lnTo>
                    <a:lnTo>
                      <a:pt x="61" y="54"/>
                    </a:lnTo>
                    <a:lnTo>
                      <a:pt x="71" y="54"/>
                    </a:lnTo>
                    <a:lnTo>
                      <a:pt x="71" y="43"/>
                    </a:lnTo>
                    <a:lnTo>
                      <a:pt x="71" y="11"/>
                    </a:lnTo>
                    <a:lnTo>
                      <a:pt x="61" y="17"/>
                    </a:lnTo>
                    <a:lnTo>
                      <a:pt x="51" y="6"/>
                    </a:lnTo>
                    <a:lnTo>
                      <a:pt x="71" y="6"/>
                    </a:lnTo>
                    <a:lnTo>
                      <a:pt x="97" y="11"/>
                    </a:lnTo>
                    <a:lnTo>
                      <a:pt x="101" y="11"/>
                    </a:lnTo>
                    <a:lnTo>
                      <a:pt x="117" y="0"/>
                    </a:lnTo>
                    <a:lnTo>
                      <a:pt x="152" y="39"/>
                    </a:lnTo>
                    <a:lnTo>
                      <a:pt x="162" y="28"/>
                    </a:lnTo>
                    <a:lnTo>
                      <a:pt x="168" y="17"/>
                    </a:lnTo>
                    <a:lnTo>
                      <a:pt x="192" y="11"/>
                    </a:lnTo>
                    <a:lnTo>
                      <a:pt x="202" y="22"/>
                    </a:lnTo>
                    <a:lnTo>
                      <a:pt x="218" y="28"/>
                    </a:lnTo>
                    <a:lnTo>
                      <a:pt x="218" y="43"/>
                    </a:lnTo>
                    <a:lnTo>
                      <a:pt x="223" y="43"/>
                    </a:lnTo>
                    <a:lnTo>
                      <a:pt x="233" y="71"/>
                    </a:lnTo>
                    <a:lnTo>
                      <a:pt x="253" y="76"/>
                    </a:lnTo>
                    <a:lnTo>
                      <a:pt x="253" y="87"/>
                    </a:lnTo>
                    <a:lnTo>
                      <a:pt x="238" y="104"/>
                    </a:lnTo>
                    <a:lnTo>
                      <a:pt x="273" y="120"/>
                    </a:lnTo>
                    <a:lnTo>
                      <a:pt x="269" y="130"/>
                    </a:lnTo>
                    <a:lnTo>
                      <a:pt x="269" y="148"/>
                    </a:lnTo>
                    <a:lnTo>
                      <a:pt x="293" y="141"/>
                    </a:lnTo>
                    <a:lnTo>
                      <a:pt x="293" y="148"/>
                    </a:lnTo>
                    <a:lnTo>
                      <a:pt x="319" y="137"/>
                    </a:lnTo>
                    <a:lnTo>
                      <a:pt x="314" y="152"/>
                    </a:lnTo>
                    <a:lnTo>
                      <a:pt x="309" y="163"/>
                    </a:lnTo>
                    <a:lnTo>
                      <a:pt x="329" y="163"/>
                    </a:lnTo>
                    <a:lnTo>
                      <a:pt x="334" y="174"/>
                    </a:lnTo>
                    <a:lnTo>
                      <a:pt x="344" y="174"/>
                    </a:lnTo>
                    <a:lnTo>
                      <a:pt x="354" y="163"/>
                    </a:lnTo>
                    <a:lnTo>
                      <a:pt x="364" y="185"/>
                    </a:lnTo>
                    <a:lnTo>
                      <a:pt x="380" y="191"/>
                    </a:lnTo>
                    <a:lnTo>
                      <a:pt x="384" y="180"/>
                    </a:lnTo>
                    <a:lnTo>
                      <a:pt x="390" y="180"/>
                    </a:lnTo>
                    <a:lnTo>
                      <a:pt x="415" y="191"/>
                    </a:lnTo>
                    <a:lnTo>
                      <a:pt x="421" y="202"/>
                    </a:lnTo>
                    <a:lnTo>
                      <a:pt x="425" y="207"/>
                    </a:lnTo>
                    <a:lnTo>
                      <a:pt x="445" y="196"/>
                    </a:lnTo>
                    <a:lnTo>
                      <a:pt x="455" y="202"/>
                    </a:lnTo>
                    <a:lnTo>
                      <a:pt x="461" y="217"/>
                    </a:lnTo>
                    <a:lnTo>
                      <a:pt x="475" y="224"/>
                    </a:lnTo>
                    <a:lnTo>
                      <a:pt x="475" y="228"/>
                    </a:lnTo>
                    <a:lnTo>
                      <a:pt x="481" y="234"/>
                    </a:lnTo>
                    <a:lnTo>
                      <a:pt x="481" y="250"/>
                    </a:lnTo>
                    <a:lnTo>
                      <a:pt x="491" y="256"/>
                    </a:lnTo>
                    <a:lnTo>
                      <a:pt x="491" y="267"/>
                    </a:lnTo>
                    <a:lnTo>
                      <a:pt x="481" y="283"/>
                    </a:lnTo>
                    <a:lnTo>
                      <a:pt x="475" y="283"/>
                    </a:lnTo>
                    <a:lnTo>
                      <a:pt x="465" y="304"/>
                    </a:lnTo>
                    <a:lnTo>
                      <a:pt x="471" y="315"/>
                    </a:lnTo>
                    <a:lnTo>
                      <a:pt x="475" y="326"/>
                    </a:lnTo>
                    <a:lnTo>
                      <a:pt x="471" y="337"/>
                    </a:lnTo>
                    <a:lnTo>
                      <a:pt x="465" y="343"/>
                    </a:lnTo>
                    <a:lnTo>
                      <a:pt x="465" y="348"/>
                    </a:lnTo>
                    <a:lnTo>
                      <a:pt x="465" y="376"/>
                    </a:lnTo>
                    <a:lnTo>
                      <a:pt x="455" y="380"/>
                    </a:lnTo>
                    <a:lnTo>
                      <a:pt x="451" y="376"/>
                    </a:lnTo>
                    <a:lnTo>
                      <a:pt x="441" y="380"/>
                    </a:lnTo>
                    <a:lnTo>
                      <a:pt x="435" y="380"/>
                    </a:lnTo>
                    <a:lnTo>
                      <a:pt x="431" y="376"/>
                    </a:lnTo>
                    <a:lnTo>
                      <a:pt x="431" y="365"/>
                    </a:lnTo>
                    <a:lnTo>
                      <a:pt x="425" y="365"/>
                    </a:lnTo>
                    <a:lnTo>
                      <a:pt x="405" y="359"/>
                    </a:lnTo>
                    <a:lnTo>
                      <a:pt x="400" y="365"/>
                    </a:lnTo>
                    <a:lnTo>
                      <a:pt x="395" y="370"/>
                    </a:lnTo>
                    <a:lnTo>
                      <a:pt x="364" y="380"/>
                    </a:lnTo>
                    <a:lnTo>
                      <a:pt x="360" y="376"/>
                    </a:lnTo>
                    <a:lnTo>
                      <a:pt x="350" y="402"/>
                    </a:lnTo>
                    <a:lnTo>
                      <a:pt x="340" y="402"/>
                    </a:lnTo>
                    <a:lnTo>
                      <a:pt x="350" y="424"/>
                    </a:lnTo>
                    <a:lnTo>
                      <a:pt x="344" y="435"/>
                    </a:lnTo>
                    <a:lnTo>
                      <a:pt x="350" y="441"/>
                    </a:lnTo>
                    <a:lnTo>
                      <a:pt x="354" y="456"/>
                    </a:lnTo>
                    <a:lnTo>
                      <a:pt x="344" y="467"/>
                    </a:lnTo>
                    <a:lnTo>
                      <a:pt x="354" y="478"/>
                    </a:lnTo>
                    <a:lnTo>
                      <a:pt x="360" y="478"/>
                    </a:lnTo>
                    <a:lnTo>
                      <a:pt x="374" y="478"/>
                    </a:lnTo>
                    <a:lnTo>
                      <a:pt x="380" y="495"/>
                    </a:lnTo>
                    <a:lnTo>
                      <a:pt x="384" y="495"/>
                    </a:lnTo>
                    <a:lnTo>
                      <a:pt x="384" y="500"/>
                    </a:lnTo>
                    <a:lnTo>
                      <a:pt x="384" y="506"/>
                    </a:lnTo>
                    <a:lnTo>
                      <a:pt x="400" y="517"/>
                    </a:lnTo>
                    <a:lnTo>
                      <a:pt x="400" y="522"/>
                    </a:lnTo>
                    <a:lnTo>
                      <a:pt x="395" y="528"/>
                    </a:lnTo>
                    <a:lnTo>
                      <a:pt x="405" y="543"/>
                    </a:lnTo>
                    <a:lnTo>
                      <a:pt x="410" y="543"/>
                    </a:lnTo>
                    <a:lnTo>
                      <a:pt x="421" y="561"/>
                    </a:lnTo>
                    <a:lnTo>
                      <a:pt x="410" y="571"/>
                    </a:lnTo>
                    <a:lnTo>
                      <a:pt x="405" y="587"/>
                    </a:lnTo>
                    <a:lnTo>
                      <a:pt x="410" y="598"/>
                    </a:lnTo>
                    <a:lnTo>
                      <a:pt x="421" y="620"/>
                    </a:lnTo>
                    <a:lnTo>
                      <a:pt x="400" y="630"/>
                    </a:lnTo>
                    <a:lnTo>
                      <a:pt x="405" y="641"/>
                    </a:lnTo>
                    <a:lnTo>
                      <a:pt x="425" y="652"/>
                    </a:lnTo>
                    <a:lnTo>
                      <a:pt x="425" y="658"/>
                    </a:lnTo>
                    <a:lnTo>
                      <a:pt x="405" y="669"/>
                    </a:lnTo>
                    <a:lnTo>
                      <a:pt x="405" y="674"/>
                    </a:lnTo>
                    <a:lnTo>
                      <a:pt x="410" y="685"/>
                    </a:lnTo>
                    <a:lnTo>
                      <a:pt x="435" y="674"/>
                    </a:lnTo>
                    <a:lnTo>
                      <a:pt x="441" y="696"/>
                    </a:lnTo>
                    <a:lnTo>
                      <a:pt x="445" y="702"/>
                    </a:lnTo>
                    <a:lnTo>
                      <a:pt x="455" y="696"/>
                    </a:lnTo>
                    <a:lnTo>
                      <a:pt x="481" y="696"/>
                    </a:lnTo>
                    <a:lnTo>
                      <a:pt x="486" y="706"/>
                    </a:lnTo>
                    <a:lnTo>
                      <a:pt x="455" y="728"/>
                    </a:lnTo>
                    <a:lnTo>
                      <a:pt x="455" y="734"/>
                    </a:lnTo>
                    <a:lnTo>
                      <a:pt x="475" y="739"/>
                    </a:lnTo>
                    <a:lnTo>
                      <a:pt x="486" y="739"/>
                    </a:lnTo>
                    <a:lnTo>
                      <a:pt x="501" y="724"/>
                    </a:lnTo>
                    <a:lnTo>
                      <a:pt x="516" y="739"/>
                    </a:lnTo>
                    <a:lnTo>
                      <a:pt x="522" y="750"/>
                    </a:lnTo>
                    <a:lnTo>
                      <a:pt x="516" y="761"/>
                    </a:lnTo>
                  </a:path>
                </a:pathLst>
              </a:custGeom>
              <a:solidFill>
                <a:srgbClr val="31859C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6" name="Freeform 27">
                <a:extLst>
                  <a:ext uri="{FF2B5EF4-FFF2-40B4-BE49-F238E27FC236}">
                    <a16:creationId xmlns:a16="http://schemas.microsoft.com/office/drawing/2014/main" id="{49A45121-2213-46EB-BB10-7ACE8DE29D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88839" y="3514560"/>
                <a:ext cx="646620" cy="812079"/>
              </a:xfrm>
              <a:custGeom>
                <a:avLst/>
                <a:gdLst>
                  <a:gd name="T0" fmla="*/ 2147483646 w 674"/>
                  <a:gd name="T1" fmla="*/ 2147483646 h 898"/>
                  <a:gd name="T2" fmla="*/ 2147483646 w 674"/>
                  <a:gd name="T3" fmla="*/ 2147483646 h 898"/>
                  <a:gd name="T4" fmla="*/ 2147483646 w 674"/>
                  <a:gd name="T5" fmla="*/ 2147483646 h 898"/>
                  <a:gd name="T6" fmla="*/ 2147483646 w 674"/>
                  <a:gd name="T7" fmla="*/ 2147483646 h 898"/>
                  <a:gd name="T8" fmla="*/ 2147483646 w 674"/>
                  <a:gd name="T9" fmla="*/ 2147483646 h 898"/>
                  <a:gd name="T10" fmla="*/ 2147483646 w 674"/>
                  <a:gd name="T11" fmla="*/ 2147483646 h 898"/>
                  <a:gd name="T12" fmla="*/ 2147483646 w 674"/>
                  <a:gd name="T13" fmla="*/ 2147483646 h 898"/>
                  <a:gd name="T14" fmla="*/ 2147483646 w 674"/>
                  <a:gd name="T15" fmla="*/ 2147483646 h 898"/>
                  <a:gd name="T16" fmla="*/ 2147483646 w 674"/>
                  <a:gd name="T17" fmla="*/ 2147483646 h 898"/>
                  <a:gd name="T18" fmla="*/ 2147483646 w 674"/>
                  <a:gd name="T19" fmla="*/ 2147483646 h 898"/>
                  <a:gd name="T20" fmla="*/ 2147483646 w 674"/>
                  <a:gd name="T21" fmla="*/ 2147483646 h 898"/>
                  <a:gd name="T22" fmla="*/ 2147483646 w 674"/>
                  <a:gd name="T23" fmla="*/ 2147483646 h 898"/>
                  <a:gd name="T24" fmla="*/ 2147483646 w 674"/>
                  <a:gd name="T25" fmla="*/ 2147483646 h 898"/>
                  <a:gd name="T26" fmla="*/ 2147483646 w 674"/>
                  <a:gd name="T27" fmla="*/ 2147483646 h 898"/>
                  <a:gd name="T28" fmla="*/ 2147483646 w 674"/>
                  <a:gd name="T29" fmla="*/ 2147483646 h 898"/>
                  <a:gd name="T30" fmla="*/ 2147483646 w 674"/>
                  <a:gd name="T31" fmla="*/ 2147483646 h 898"/>
                  <a:gd name="T32" fmla="*/ 2147483646 w 674"/>
                  <a:gd name="T33" fmla="*/ 2147483646 h 898"/>
                  <a:gd name="T34" fmla="*/ 2147483646 w 674"/>
                  <a:gd name="T35" fmla="*/ 2147483646 h 898"/>
                  <a:gd name="T36" fmla="*/ 2147483646 w 674"/>
                  <a:gd name="T37" fmla="*/ 2147483646 h 898"/>
                  <a:gd name="T38" fmla="*/ 2147483646 w 674"/>
                  <a:gd name="T39" fmla="*/ 2147483646 h 898"/>
                  <a:gd name="T40" fmla="*/ 2147483646 w 674"/>
                  <a:gd name="T41" fmla="*/ 2147483646 h 898"/>
                  <a:gd name="T42" fmla="*/ 2147483646 w 674"/>
                  <a:gd name="T43" fmla="*/ 2147483646 h 898"/>
                  <a:gd name="T44" fmla="*/ 2147483646 w 674"/>
                  <a:gd name="T45" fmla="*/ 2147483646 h 898"/>
                  <a:gd name="T46" fmla="*/ 2147483646 w 674"/>
                  <a:gd name="T47" fmla="*/ 2147483646 h 898"/>
                  <a:gd name="T48" fmla="*/ 2147483646 w 674"/>
                  <a:gd name="T49" fmla="*/ 2147483646 h 898"/>
                  <a:gd name="T50" fmla="*/ 2147483646 w 674"/>
                  <a:gd name="T51" fmla="*/ 2147483646 h 898"/>
                  <a:gd name="T52" fmla="*/ 2147483646 w 674"/>
                  <a:gd name="T53" fmla="*/ 2147483646 h 898"/>
                  <a:gd name="T54" fmla="*/ 2147483646 w 674"/>
                  <a:gd name="T55" fmla="*/ 2147483646 h 898"/>
                  <a:gd name="T56" fmla="*/ 2147483646 w 674"/>
                  <a:gd name="T57" fmla="*/ 2147483646 h 898"/>
                  <a:gd name="T58" fmla="*/ 2147483646 w 674"/>
                  <a:gd name="T59" fmla="*/ 2147483646 h 898"/>
                  <a:gd name="T60" fmla="*/ 0 w 674"/>
                  <a:gd name="T61" fmla="*/ 2147483646 h 898"/>
                  <a:gd name="T62" fmla="*/ 2147483646 w 674"/>
                  <a:gd name="T63" fmla="*/ 2147483646 h 898"/>
                  <a:gd name="T64" fmla="*/ 2147483646 w 674"/>
                  <a:gd name="T65" fmla="*/ 2147483646 h 898"/>
                  <a:gd name="T66" fmla="*/ 2147483646 w 674"/>
                  <a:gd name="T67" fmla="*/ 2147483646 h 898"/>
                  <a:gd name="T68" fmla="*/ 2147483646 w 674"/>
                  <a:gd name="T69" fmla="*/ 2147483646 h 898"/>
                  <a:gd name="T70" fmla="*/ 2147483646 w 674"/>
                  <a:gd name="T71" fmla="*/ 2147483646 h 898"/>
                  <a:gd name="T72" fmla="*/ 2147483646 w 674"/>
                  <a:gd name="T73" fmla="*/ 2147483646 h 898"/>
                  <a:gd name="T74" fmla="*/ 2147483646 w 674"/>
                  <a:gd name="T75" fmla="*/ 2147483646 h 898"/>
                  <a:gd name="T76" fmla="*/ 2147483646 w 674"/>
                  <a:gd name="T77" fmla="*/ 2147483646 h 898"/>
                  <a:gd name="T78" fmla="*/ 2147483646 w 674"/>
                  <a:gd name="T79" fmla="*/ 2147483646 h 898"/>
                  <a:gd name="T80" fmla="*/ 2147483646 w 674"/>
                  <a:gd name="T81" fmla="*/ 2147483646 h 898"/>
                  <a:gd name="T82" fmla="*/ 2147483646 w 674"/>
                  <a:gd name="T83" fmla="*/ 2147483646 h 898"/>
                  <a:gd name="T84" fmla="*/ 2147483646 w 674"/>
                  <a:gd name="T85" fmla="*/ 0 h 898"/>
                  <a:gd name="T86" fmla="*/ 2147483646 w 674"/>
                  <a:gd name="T87" fmla="*/ 2147483646 h 898"/>
                  <a:gd name="T88" fmla="*/ 2147483646 w 674"/>
                  <a:gd name="T89" fmla="*/ 2147483646 h 898"/>
                  <a:gd name="T90" fmla="*/ 2147483646 w 674"/>
                  <a:gd name="T91" fmla="*/ 2147483646 h 898"/>
                  <a:gd name="T92" fmla="*/ 2147483646 w 674"/>
                  <a:gd name="T93" fmla="*/ 2147483646 h 898"/>
                  <a:gd name="T94" fmla="*/ 2147483646 w 674"/>
                  <a:gd name="T95" fmla="*/ 2147483646 h 898"/>
                  <a:gd name="T96" fmla="*/ 2147483646 w 674"/>
                  <a:gd name="T97" fmla="*/ 2147483646 h 898"/>
                  <a:gd name="T98" fmla="*/ 2147483646 w 674"/>
                  <a:gd name="T99" fmla="*/ 2147483646 h 898"/>
                  <a:gd name="T100" fmla="*/ 2147483646 w 674"/>
                  <a:gd name="T101" fmla="*/ 2147483646 h 898"/>
                  <a:gd name="T102" fmla="*/ 2147483646 w 674"/>
                  <a:gd name="T103" fmla="*/ 2147483646 h 898"/>
                  <a:gd name="T104" fmla="*/ 2147483646 w 674"/>
                  <a:gd name="T105" fmla="*/ 2147483646 h 898"/>
                  <a:gd name="T106" fmla="*/ 2147483646 w 674"/>
                  <a:gd name="T107" fmla="*/ 2147483646 h 898"/>
                  <a:gd name="T108" fmla="*/ 2147483646 w 674"/>
                  <a:gd name="T109" fmla="*/ 2147483646 h 898"/>
                  <a:gd name="T110" fmla="*/ 2147483646 w 674"/>
                  <a:gd name="T111" fmla="*/ 2147483646 h 898"/>
                  <a:gd name="T112" fmla="*/ 2147483646 w 674"/>
                  <a:gd name="T113" fmla="*/ 2147483646 h 898"/>
                  <a:gd name="T114" fmla="*/ 2147483646 w 674"/>
                  <a:gd name="T115" fmla="*/ 2147483646 h 89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674" h="898">
                    <a:moveTo>
                      <a:pt x="314" y="174"/>
                    </a:moveTo>
                    <a:lnTo>
                      <a:pt x="329" y="185"/>
                    </a:lnTo>
                    <a:lnTo>
                      <a:pt x="339" y="178"/>
                    </a:lnTo>
                    <a:lnTo>
                      <a:pt x="355" y="196"/>
                    </a:lnTo>
                    <a:lnTo>
                      <a:pt x="359" y="196"/>
                    </a:lnTo>
                    <a:lnTo>
                      <a:pt x="365" y="196"/>
                    </a:lnTo>
                    <a:lnTo>
                      <a:pt x="375" y="206"/>
                    </a:lnTo>
                    <a:lnTo>
                      <a:pt x="375" y="233"/>
                    </a:lnTo>
                    <a:lnTo>
                      <a:pt x="365" y="244"/>
                    </a:lnTo>
                    <a:lnTo>
                      <a:pt x="369" y="250"/>
                    </a:lnTo>
                    <a:lnTo>
                      <a:pt x="399" y="265"/>
                    </a:lnTo>
                    <a:lnTo>
                      <a:pt x="399" y="276"/>
                    </a:lnTo>
                    <a:lnTo>
                      <a:pt x="430" y="293"/>
                    </a:lnTo>
                    <a:lnTo>
                      <a:pt x="436" y="293"/>
                    </a:lnTo>
                    <a:lnTo>
                      <a:pt x="446" y="309"/>
                    </a:lnTo>
                    <a:lnTo>
                      <a:pt x="456" y="315"/>
                    </a:lnTo>
                    <a:lnTo>
                      <a:pt x="470" y="315"/>
                    </a:lnTo>
                    <a:lnTo>
                      <a:pt x="476" y="320"/>
                    </a:lnTo>
                    <a:lnTo>
                      <a:pt x="501" y="315"/>
                    </a:lnTo>
                    <a:lnTo>
                      <a:pt x="507" y="304"/>
                    </a:lnTo>
                    <a:lnTo>
                      <a:pt x="517" y="293"/>
                    </a:lnTo>
                    <a:lnTo>
                      <a:pt x="527" y="309"/>
                    </a:lnTo>
                    <a:lnTo>
                      <a:pt x="547" y="309"/>
                    </a:lnTo>
                    <a:lnTo>
                      <a:pt x="551" y="304"/>
                    </a:lnTo>
                    <a:lnTo>
                      <a:pt x="588" y="304"/>
                    </a:lnTo>
                    <a:lnTo>
                      <a:pt x="577" y="341"/>
                    </a:lnTo>
                    <a:lnTo>
                      <a:pt x="582" y="352"/>
                    </a:lnTo>
                    <a:lnTo>
                      <a:pt x="582" y="363"/>
                    </a:lnTo>
                    <a:lnTo>
                      <a:pt x="562" y="374"/>
                    </a:lnTo>
                    <a:lnTo>
                      <a:pt x="572" y="385"/>
                    </a:lnTo>
                    <a:lnTo>
                      <a:pt x="557" y="396"/>
                    </a:lnTo>
                    <a:lnTo>
                      <a:pt x="557" y="402"/>
                    </a:lnTo>
                    <a:lnTo>
                      <a:pt x="557" y="407"/>
                    </a:lnTo>
                    <a:lnTo>
                      <a:pt x="562" y="413"/>
                    </a:lnTo>
                    <a:lnTo>
                      <a:pt x="562" y="424"/>
                    </a:lnTo>
                    <a:lnTo>
                      <a:pt x="557" y="428"/>
                    </a:lnTo>
                    <a:lnTo>
                      <a:pt x="567" y="450"/>
                    </a:lnTo>
                    <a:lnTo>
                      <a:pt x="547" y="456"/>
                    </a:lnTo>
                    <a:lnTo>
                      <a:pt x="547" y="467"/>
                    </a:lnTo>
                    <a:lnTo>
                      <a:pt x="551" y="489"/>
                    </a:lnTo>
                    <a:lnTo>
                      <a:pt x="567" y="483"/>
                    </a:lnTo>
                    <a:lnTo>
                      <a:pt x="572" y="483"/>
                    </a:lnTo>
                    <a:lnTo>
                      <a:pt x="572" y="494"/>
                    </a:lnTo>
                    <a:lnTo>
                      <a:pt x="592" y="489"/>
                    </a:lnTo>
                    <a:lnTo>
                      <a:pt x="598" y="489"/>
                    </a:lnTo>
                    <a:lnTo>
                      <a:pt x="602" y="489"/>
                    </a:lnTo>
                    <a:lnTo>
                      <a:pt x="622" y="489"/>
                    </a:lnTo>
                    <a:lnTo>
                      <a:pt x="628" y="494"/>
                    </a:lnTo>
                    <a:lnTo>
                      <a:pt x="632" y="494"/>
                    </a:lnTo>
                    <a:lnTo>
                      <a:pt x="643" y="472"/>
                    </a:lnTo>
                    <a:lnTo>
                      <a:pt x="648" y="472"/>
                    </a:lnTo>
                    <a:lnTo>
                      <a:pt x="673" y="461"/>
                    </a:lnTo>
                    <a:lnTo>
                      <a:pt x="669" y="489"/>
                    </a:lnTo>
                    <a:lnTo>
                      <a:pt x="673" y="494"/>
                    </a:lnTo>
                    <a:lnTo>
                      <a:pt x="653" y="511"/>
                    </a:lnTo>
                    <a:lnTo>
                      <a:pt x="673" y="521"/>
                    </a:lnTo>
                    <a:lnTo>
                      <a:pt x="669" y="537"/>
                    </a:lnTo>
                    <a:lnTo>
                      <a:pt x="659" y="548"/>
                    </a:lnTo>
                    <a:lnTo>
                      <a:pt x="643" y="543"/>
                    </a:lnTo>
                    <a:lnTo>
                      <a:pt x="628" y="554"/>
                    </a:lnTo>
                    <a:lnTo>
                      <a:pt x="618" y="559"/>
                    </a:lnTo>
                    <a:lnTo>
                      <a:pt x="598" y="554"/>
                    </a:lnTo>
                    <a:lnTo>
                      <a:pt x="588" y="565"/>
                    </a:lnTo>
                    <a:lnTo>
                      <a:pt x="582" y="571"/>
                    </a:lnTo>
                    <a:lnTo>
                      <a:pt x="582" y="576"/>
                    </a:lnTo>
                    <a:lnTo>
                      <a:pt x="602" y="593"/>
                    </a:lnTo>
                    <a:lnTo>
                      <a:pt x="602" y="597"/>
                    </a:lnTo>
                    <a:lnTo>
                      <a:pt x="612" y="597"/>
                    </a:lnTo>
                    <a:lnTo>
                      <a:pt x="618" y="604"/>
                    </a:lnTo>
                    <a:lnTo>
                      <a:pt x="618" y="615"/>
                    </a:lnTo>
                    <a:lnTo>
                      <a:pt x="618" y="619"/>
                    </a:lnTo>
                    <a:lnTo>
                      <a:pt x="598" y="619"/>
                    </a:lnTo>
                    <a:lnTo>
                      <a:pt x="598" y="641"/>
                    </a:lnTo>
                    <a:lnTo>
                      <a:pt x="598" y="647"/>
                    </a:lnTo>
                    <a:lnTo>
                      <a:pt x="592" y="647"/>
                    </a:lnTo>
                    <a:lnTo>
                      <a:pt x="588" y="647"/>
                    </a:lnTo>
                    <a:lnTo>
                      <a:pt x="588" y="652"/>
                    </a:lnTo>
                    <a:lnTo>
                      <a:pt x="572" y="658"/>
                    </a:lnTo>
                    <a:lnTo>
                      <a:pt x="572" y="674"/>
                    </a:lnTo>
                    <a:lnTo>
                      <a:pt x="557" y="669"/>
                    </a:lnTo>
                    <a:lnTo>
                      <a:pt x="551" y="669"/>
                    </a:lnTo>
                    <a:lnTo>
                      <a:pt x="551" y="680"/>
                    </a:lnTo>
                    <a:lnTo>
                      <a:pt x="547" y="684"/>
                    </a:lnTo>
                    <a:lnTo>
                      <a:pt x="547" y="712"/>
                    </a:lnTo>
                    <a:lnTo>
                      <a:pt x="537" y="717"/>
                    </a:lnTo>
                    <a:lnTo>
                      <a:pt x="537" y="739"/>
                    </a:lnTo>
                    <a:lnTo>
                      <a:pt x="527" y="750"/>
                    </a:lnTo>
                    <a:lnTo>
                      <a:pt x="527" y="756"/>
                    </a:lnTo>
                    <a:lnTo>
                      <a:pt x="527" y="767"/>
                    </a:lnTo>
                    <a:lnTo>
                      <a:pt x="551" y="778"/>
                    </a:lnTo>
                    <a:lnTo>
                      <a:pt x="527" y="799"/>
                    </a:lnTo>
                    <a:lnTo>
                      <a:pt x="521" y="804"/>
                    </a:lnTo>
                    <a:lnTo>
                      <a:pt x="507" y="815"/>
                    </a:lnTo>
                    <a:lnTo>
                      <a:pt x="521" y="836"/>
                    </a:lnTo>
                    <a:lnTo>
                      <a:pt x="517" y="843"/>
                    </a:lnTo>
                    <a:lnTo>
                      <a:pt x="521" y="847"/>
                    </a:lnTo>
                    <a:lnTo>
                      <a:pt x="511" y="875"/>
                    </a:lnTo>
                    <a:lnTo>
                      <a:pt x="476" y="897"/>
                    </a:lnTo>
                    <a:lnTo>
                      <a:pt x="470" y="864"/>
                    </a:lnTo>
                    <a:lnTo>
                      <a:pt x="440" y="843"/>
                    </a:lnTo>
                    <a:lnTo>
                      <a:pt x="405" y="891"/>
                    </a:lnTo>
                    <a:lnTo>
                      <a:pt x="379" y="891"/>
                    </a:lnTo>
                    <a:lnTo>
                      <a:pt x="375" y="886"/>
                    </a:lnTo>
                    <a:lnTo>
                      <a:pt x="375" y="854"/>
                    </a:lnTo>
                    <a:lnTo>
                      <a:pt x="349" y="810"/>
                    </a:lnTo>
                    <a:lnTo>
                      <a:pt x="314" y="799"/>
                    </a:lnTo>
                    <a:lnTo>
                      <a:pt x="304" y="778"/>
                    </a:lnTo>
                    <a:lnTo>
                      <a:pt x="298" y="771"/>
                    </a:lnTo>
                    <a:lnTo>
                      <a:pt x="294" y="767"/>
                    </a:lnTo>
                    <a:lnTo>
                      <a:pt x="278" y="756"/>
                    </a:lnTo>
                    <a:lnTo>
                      <a:pt x="268" y="723"/>
                    </a:lnTo>
                    <a:lnTo>
                      <a:pt x="233" y="712"/>
                    </a:lnTo>
                    <a:lnTo>
                      <a:pt x="223" y="723"/>
                    </a:lnTo>
                    <a:lnTo>
                      <a:pt x="182" y="723"/>
                    </a:lnTo>
                    <a:lnTo>
                      <a:pt x="152" y="750"/>
                    </a:lnTo>
                    <a:lnTo>
                      <a:pt x="146" y="750"/>
                    </a:lnTo>
                    <a:lnTo>
                      <a:pt x="116" y="739"/>
                    </a:lnTo>
                    <a:lnTo>
                      <a:pt x="122" y="669"/>
                    </a:lnTo>
                    <a:lnTo>
                      <a:pt x="111" y="663"/>
                    </a:lnTo>
                    <a:lnTo>
                      <a:pt x="91" y="647"/>
                    </a:lnTo>
                    <a:lnTo>
                      <a:pt x="45" y="652"/>
                    </a:lnTo>
                    <a:lnTo>
                      <a:pt x="35" y="652"/>
                    </a:lnTo>
                    <a:lnTo>
                      <a:pt x="14" y="658"/>
                    </a:lnTo>
                    <a:lnTo>
                      <a:pt x="0" y="663"/>
                    </a:lnTo>
                    <a:lnTo>
                      <a:pt x="0" y="652"/>
                    </a:lnTo>
                    <a:lnTo>
                      <a:pt x="14" y="615"/>
                    </a:lnTo>
                    <a:lnTo>
                      <a:pt x="14" y="597"/>
                    </a:lnTo>
                    <a:lnTo>
                      <a:pt x="25" y="587"/>
                    </a:lnTo>
                    <a:lnTo>
                      <a:pt x="25" y="576"/>
                    </a:lnTo>
                    <a:lnTo>
                      <a:pt x="35" y="576"/>
                    </a:lnTo>
                    <a:lnTo>
                      <a:pt x="41" y="576"/>
                    </a:lnTo>
                    <a:lnTo>
                      <a:pt x="45" y="576"/>
                    </a:lnTo>
                    <a:lnTo>
                      <a:pt x="45" y="582"/>
                    </a:lnTo>
                    <a:lnTo>
                      <a:pt x="51" y="587"/>
                    </a:lnTo>
                    <a:lnTo>
                      <a:pt x="55" y="587"/>
                    </a:lnTo>
                    <a:lnTo>
                      <a:pt x="61" y="587"/>
                    </a:lnTo>
                    <a:lnTo>
                      <a:pt x="75" y="587"/>
                    </a:lnTo>
                    <a:lnTo>
                      <a:pt x="96" y="587"/>
                    </a:lnTo>
                    <a:lnTo>
                      <a:pt x="96" y="582"/>
                    </a:lnTo>
                    <a:lnTo>
                      <a:pt x="106" y="571"/>
                    </a:lnTo>
                    <a:lnTo>
                      <a:pt x="96" y="571"/>
                    </a:lnTo>
                    <a:lnTo>
                      <a:pt x="85" y="571"/>
                    </a:lnTo>
                    <a:lnTo>
                      <a:pt x="81" y="559"/>
                    </a:lnTo>
                    <a:lnTo>
                      <a:pt x="96" y="559"/>
                    </a:lnTo>
                    <a:lnTo>
                      <a:pt x="85" y="548"/>
                    </a:lnTo>
                    <a:lnTo>
                      <a:pt x="81" y="543"/>
                    </a:lnTo>
                    <a:lnTo>
                      <a:pt x="71" y="537"/>
                    </a:lnTo>
                    <a:lnTo>
                      <a:pt x="65" y="526"/>
                    </a:lnTo>
                    <a:lnTo>
                      <a:pt x="55" y="521"/>
                    </a:lnTo>
                    <a:lnTo>
                      <a:pt x="45" y="511"/>
                    </a:lnTo>
                    <a:lnTo>
                      <a:pt x="45" y="521"/>
                    </a:lnTo>
                    <a:lnTo>
                      <a:pt x="45" y="532"/>
                    </a:lnTo>
                    <a:lnTo>
                      <a:pt x="14" y="559"/>
                    </a:lnTo>
                    <a:lnTo>
                      <a:pt x="4" y="559"/>
                    </a:lnTo>
                    <a:lnTo>
                      <a:pt x="14" y="494"/>
                    </a:lnTo>
                    <a:lnTo>
                      <a:pt x="30" y="417"/>
                    </a:lnTo>
                    <a:lnTo>
                      <a:pt x="35" y="402"/>
                    </a:lnTo>
                    <a:lnTo>
                      <a:pt x="45" y="369"/>
                    </a:lnTo>
                    <a:lnTo>
                      <a:pt x="35" y="341"/>
                    </a:lnTo>
                    <a:lnTo>
                      <a:pt x="35" y="326"/>
                    </a:lnTo>
                    <a:lnTo>
                      <a:pt x="35" y="298"/>
                    </a:lnTo>
                    <a:lnTo>
                      <a:pt x="41" y="276"/>
                    </a:lnTo>
                    <a:lnTo>
                      <a:pt x="51" y="250"/>
                    </a:lnTo>
                    <a:lnTo>
                      <a:pt x="55" y="200"/>
                    </a:lnTo>
                    <a:lnTo>
                      <a:pt x="55" y="178"/>
                    </a:lnTo>
                    <a:lnTo>
                      <a:pt x="61" y="109"/>
                    </a:lnTo>
                    <a:lnTo>
                      <a:pt x="61" y="92"/>
                    </a:lnTo>
                    <a:lnTo>
                      <a:pt x="71" y="70"/>
                    </a:lnTo>
                    <a:lnTo>
                      <a:pt x="65" y="59"/>
                    </a:lnTo>
                    <a:lnTo>
                      <a:pt x="61" y="54"/>
                    </a:lnTo>
                    <a:lnTo>
                      <a:pt x="91" y="11"/>
                    </a:lnTo>
                    <a:lnTo>
                      <a:pt x="96" y="0"/>
                    </a:lnTo>
                    <a:lnTo>
                      <a:pt x="111" y="0"/>
                    </a:lnTo>
                    <a:lnTo>
                      <a:pt x="111" y="16"/>
                    </a:lnTo>
                    <a:lnTo>
                      <a:pt x="106" y="16"/>
                    </a:lnTo>
                    <a:lnTo>
                      <a:pt x="106" y="26"/>
                    </a:lnTo>
                    <a:lnTo>
                      <a:pt x="116" y="33"/>
                    </a:lnTo>
                    <a:lnTo>
                      <a:pt x="142" y="59"/>
                    </a:lnTo>
                    <a:lnTo>
                      <a:pt x="166" y="87"/>
                    </a:lnTo>
                    <a:lnTo>
                      <a:pt x="192" y="119"/>
                    </a:lnTo>
                    <a:lnTo>
                      <a:pt x="213" y="146"/>
                    </a:lnTo>
                    <a:lnTo>
                      <a:pt x="223" y="168"/>
                    </a:lnTo>
                    <a:lnTo>
                      <a:pt x="227" y="185"/>
                    </a:lnTo>
                    <a:lnTo>
                      <a:pt x="233" y="217"/>
                    </a:lnTo>
                    <a:lnTo>
                      <a:pt x="233" y="244"/>
                    </a:lnTo>
                    <a:lnTo>
                      <a:pt x="237" y="255"/>
                    </a:lnTo>
                    <a:lnTo>
                      <a:pt x="243" y="276"/>
                    </a:lnTo>
                    <a:lnTo>
                      <a:pt x="253" y="298"/>
                    </a:lnTo>
                    <a:lnTo>
                      <a:pt x="263" y="320"/>
                    </a:lnTo>
                    <a:lnTo>
                      <a:pt x="268" y="331"/>
                    </a:lnTo>
                    <a:lnTo>
                      <a:pt x="274" y="341"/>
                    </a:lnTo>
                    <a:lnTo>
                      <a:pt x="278" y="352"/>
                    </a:lnTo>
                    <a:lnTo>
                      <a:pt x="284" y="358"/>
                    </a:lnTo>
                    <a:lnTo>
                      <a:pt x="294" y="374"/>
                    </a:lnTo>
                    <a:lnTo>
                      <a:pt x="304" y="385"/>
                    </a:lnTo>
                    <a:lnTo>
                      <a:pt x="304" y="396"/>
                    </a:lnTo>
                    <a:lnTo>
                      <a:pt x="304" y="424"/>
                    </a:lnTo>
                    <a:lnTo>
                      <a:pt x="308" y="424"/>
                    </a:lnTo>
                    <a:lnTo>
                      <a:pt x="314" y="424"/>
                    </a:lnTo>
                    <a:lnTo>
                      <a:pt x="314" y="380"/>
                    </a:lnTo>
                    <a:lnTo>
                      <a:pt x="294" y="358"/>
                    </a:lnTo>
                    <a:lnTo>
                      <a:pt x="288" y="348"/>
                    </a:lnTo>
                    <a:lnTo>
                      <a:pt x="334" y="369"/>
                    </a:lnTo>
                    <a:lnTo>
                      <a:pt x="334" y="380"/>
                    </a:lnTo>
                    <a:lnTo>
                      <a:pt x="334" y="385"/>
                    </a:lnTo>
                    <a:lnTo>
                      <a:pt x="344" y="391"/>
                    </a:lnTo>
                    <a:lnTo>
                      <a:pt x="344" y="385"/>
                    </a:lnTo>
                    <a:lnTo>
                      <a:pt x="344" y="380"/>
                    </a:lnTo>
                    <a:lnTo>
                      <a:pt x="344" y="374"/>
                    </a:lnTo>
                    <a:lnTo>
                      <a:pt x="339" y="363"/>
                    </a:lnTo>
                    <a:lnTo>
                      <a:pt x="324" y="352"/>
                    </a:lnTo>
                    <a:lnTo>
                      <a:pt x="308" y="348"/>
                    </a:lnTo>
                    <a:lnTo>
                      <a:pt x="298" y="341"/>
                    </a:lnTo>
                    <a:lnTo>
                      <a:pt x="288" y="337"/>
                    </a:lnTo>
                    <a:lnTo>
                      <a:pt x="284" y="331"/>
                    </a:lnTo>
                    <a:lnTo>
                      <a:pt x="278" y="320"/>
                    </a:lnTo>
                    <a:lnTo>
                      <a:pt x="274" y="315"/>
                    </a:lnTo>
                    <a:lnTo>
                      <a:pt x="268" y="298"/>
                    </a:lnTo>
                    <a:lnTo>
                      <a:pt x="263" y="293"/>
                    </a:lnTo>
                    <a:lnTo>
                      <a:pt x="268" y="272"/>
                    </a:lnTo>
                    <a:lnTo>
                      <a:pt x="268" y="265"/>
                    </a:lnTo>
                    <a:lnTo>
                      <a:pt x="268" y="261"/>
                    </a:lnTo>
                    <a:lnTo>
                      <a:pt x="258" y="228"/>
                    </a:lnTo>
                    <a:lnTo>
                      <a:pt x="258" y="217"/>
                    </a:lnTo>
                    <a:lnTo>
                      <a:pt x="253" y="189"/>
                    </a:lnTo>
                    <a:lnTo>
                      <a:pt x="258" y="178"/>
                    </a:lnTo>
                    <a:lnTo>
                      <a:pt x="284" y="163"/>
                    </a:lnTo>
                    <a:lnTo>
                      <a:pt x="294" y="152"/>
                    </a:lnTo>
                    <a:lnTo>
                      <a:pt x="294" y="146"/>
                    </a:lnTo>
                    <a:lnTo>
                      <a:pt x="304" y="141"/>
                    </a:lnTo>
                    <a:lnTo>
                      <a:pt x="318" y="146"/>
                    </a:lnTo>
                    <a:lnTo>
                      <a:pt x="324" y="152"/>
                    </a:lnTo>
                    <a:lnTo>
                      <a:pt x="314" y="168"/>
                    </a:lnTo>
                    <a:lnTo>
                      <a:pt x="314" y="174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7" name="Freeform 19">
                <a:extLst>
                  <a:ext uri="{FF2B5EF4-FFF2-40B4-BE49-F238E27FC236}">
                    <a16:creationId xmlns:a16="http://schemas.microsoft.com/office/drawing/2014/main" id="{79921BCE-94BA-4CA4-A225-9F86842033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45851" y="2177071"/>
                <a:ext cx="663590" cy="570625"/>
              </a:xfrm>
              <a:custGeom>
                <a:avLst/>
                <a:gdLst>
                  <a:gd name="T0" fmla="*/ 2147483646 w 691"/>
                  <a:gd name="T1" fmla="*/ 2147483646 h 631"/>
                  <a:gd name="T2" fmla="*/ 2147483646 w 691"/>
                  <a:gd name="T3" fmla="*/ 2147483646 h 631"/>
                  <a:gd name="T4" fmla="*/ 2147483646 w 691"/>
                  <a:gd name="T5" fmla="*/ 2147483646 h 631"/>
                  <a:gd name="T6" fmla="*/ 2147483646 w 691"/>
                  <a:gd name="T7" fmla="*/ 2147483646 h 631"/>
                  <a:gd name="T8" fmla="*/ 2147483646 w 691"/>
                  <a:gd name="T9" fmla="*/ 2147483646 h 631"/>
                  <a:gd name="T10" fmla="*/ 2147483646 w 691"/>
                  <a:gd name="T11" fmla="*/ 2147483646 h 631"/>
                  <a:gd name="T12" fmla="*/ 2147483646 w 691"/>
                  <a:gd name="T13" fmla="*/ 2147483646 h 631"/>
                  <a:gd name="T14" fmla="*/ 2147483646 w 691"/>
                  <a:gd name="T15" fmla="*/ 2147483646 h 631"/>
                  <a:gd name="T16" fmla="*/ 2147483646 w 691"/>
                  <a:gd name="T17" fmla="*/ 2147483646 h 631"/>
                  <a:gd name="T18" fmla="*/ 2147483646 w 691"/>
                  <a:gd name="T19" fmla="*/ 2147483646 h 631"/>
                  <a:gd name="T20" fmla="*/ 2147483646 w 691"/>
                  <a:gd name="T21" fmla="*/ 2147483646 h 631"/>
                  <a:gd name="T22" fmla="*/ 2147483646 w 691"/>
                  <a:gd name="T23" fmla="*/ 2147483646 h 631"/>
                  <a:gd name="T24" fmla="*/ 2147483646 w 691"/>
                  <a:gd name="T25" fmla="*/ 2147483646 h 631"/>
                  <a:gd name="T26" fmla="*/ 2147483646 w 691"/>
                  <a:gd name="T27" fmla="*/ 2147483646 h 631"/>
                  <a:gd name="T28" fmla="*/ 2147483646 w 691"/>
                  <a:gd name="T29" fmla="*/ 2147483646 h 631"/>
                  <a:gd name="T30" fmla="*/ 2147483646 w 691"/>
                  <a:gd name="T31" fmla="*/ 2147483646 h 631"/>
                  <a:gd name="T32" fmla="*/ 2147483646 w 691"/>
                  <a:gd name="T33" fmla="*/ 2147483646 h 631"/>
                  <a:gd name="T34" fmla="*/ 2147483646 w 691"/>
                  <a:gd name="T35" fmla="*/ 2147483646 h 631"/>
                  <a:gd name="T36" fmla="*/ 2147483646 w 691"/>
                  <a:gd name="T37" fmla="*/ 2147483646 h 631"/>
                  <a:gd name="T38" fmla="*/ 2147483646 w 691"/>
                  <a:gd name="T39" fmla="*/ 2147483646 h 631"/>
                  <a:gd name="T40" fmla="*/ 2147483646 w 691"/>
                  <a:gd name="T41" fmla="*/ 2147483646 h 631"/>
                  <a:gd name="T42" fmla="*/ 2147483646 w 691"/>
                  <a:gd name="T43" fmla="*/ 2147483646 h 631"/>
                  <a:gd name="T44" fmla="*/ 2147483646 w 691"/>
                  <a:gd name="T45" fmla="*/ 2147483646 h 631"/>
                  <a:gd name="T46" fmla="*/ 2147483646 w 691"/>
                  <a:gd name="T47" fmla="*/ 2147483646 h 631"/>
                  <a:gd name="T48" fmla="*/ 2147483646 w 691"/>
                  <a:gd name="T49" fmla="*/ 2147483646 h 631"/>
                  <a:gd name="T50" fmla="*/ 0 w 691"/>
                  <a:gd name="T51" fmla="*/ 2147483646 h 631"/>
                  <a:gd name="T52" fmla="*/ 2147483646 w 691"/>
                  <a:gd name="T53" fmla="*/ 2147483646 h 631"/>
                  <a:gd name="T54" fmla="*/ 2147483646 w 691"/>
                  <a:gd name="T55" fmla="*/ 2147483646 h 631"/>
                  <a:gd name="T56" fmla="*/ 2147483646 w 691"/>
                  <a:gd name="T57" fmla="*/ 2147483646 h 631"/>
                  <a:gd name="T58" fmla="*/ 2147483646 w 691"/>
                  <a:gd name="T59" fmla="*/ 2147483646 h 631"/>
                  <a:gd name="T60" fmla="*/ 2147483646 w 691"/>
                  <a:gd name="T61" fmla="*/ 2147483646 h 631"/>
                  <a:gd name="T62" fmla="*/ 2147483646 w 691"/>
                  <a:gd name="T63" fmla="*/ 2147483646 h 631"/>
                  <a:gd name="T64" fmla="*/ 2147483646 w 691"/>
                  <a:gd name="T65" fmla="*/ 2147483646 h 631"/>
                  <a:gd name="T66" fmla="*/ 2147483646 w 691"/>
                  <a:gd name="T67" fmla="*/ 2147483646 h 631"/>
                  <a:gd name="T68" fmla="*/ 2147483646 w 691"/>
                  <a:gd name="T69" fmla="*/ 2147483646 h 631"/>
                  <a:gd name="T70" fmla="*/ 2147483646 w 691"/>
                  <a:gd name="T71" fmla="*/ 0 h 631"/>
                  <a:gd name="T72" fmla="*/ 2147483646 w 691"/>
                  <a:gd name="T73" fmla="*/ 2147483646 h 631"/>
                  <a:gd name="T74" fmla="*/ 2147483646 w 691"/>
                  <a:gd name="T75" fmla="*/ 2147483646 h 631"/>
                  <a:gd name="T76" fmla="*/ 2147483646 w 691"/>
                  <a:gd name="T77" fmla="*/ 2147483646 h 631"/>
                  <a:gd name="T78" fmla="*/ 2147483646 w 691"/>
                  <a:gd name="T79" fmla="*/ 2147483646 h 631"/>
                  <a:gd name="T80" fmla="*/ 2147483646 w 691"/>
                  <a:gd name="T81" fmla="*/ 2147483646 h 631"/>
                  <a:gd name="T82" fmla="*/ 2147483646 w 691"/>
                  <a:gd name="T83" fmla="*/ 2147483646 h 631"/>
                  <a:gd name="T84" fmla="*/ 2147483646 w 691"/>
                  <a:gd name="T85" fmla="*/ 2147483646 h 631"/>
                  <a:gd name="T86" fmla="*/ 2147483646 w 691"/>
                  <a:gd name="T87" fmla="*/ 2147483646 h 631"/>
                  <a:gd name="T88" fmla="*/ 2147483646 w 691"/>
                  <a:gd name="T89" fmla="*/ 2147483646 h 631"/>
                  <a:gd name="T90" fmla="*/ 2147483646 w 691"/>
                  <a:gd name="T91" fmla="*/ 2147483646 h 631"/>
                  <a:gd name="T92" fmla="*/ 2147483646 w 691"/>
                  <a:gd name="T93" fmla="*/ 2147483646 h 631"/>
                  <a:gd name="T94" fmla="*/ 2147483646 w 691"/>
                  <a:gd name="T95" fmla="*/ 2147483646 h 631"/>
                  <a:gd name="T96" fmla="*/ 2147483646 w 691"/>
                  <a:gd name="T97" fmla="*/ 2147483646 h 631"/>
                  <a:gd name="T98" fmla="*/ 2147483646 w 691"/>
                  <a:gd name="T99" fmla="*/ 2147483646 h 63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691" h="631">
                    <a:moveTo>
                      <a:pt x="544" y="483"/>
                    </a:moveTo>
                    <a:lnTo>
                      <a:pt x="554" y="504"/>
                    </a:lnTo>
                    <a:lnTo>
                      <a:pt x="564" y="504"/>
                    </a:lnTo>
                    <a:lnTo>
                      <a:pt x="578" y="515"/>
                    </a:lnTo>
                    <a:lnTo>
                      <a:pt x="574" y="532"/>
                    </a:lnTo>
                    <a:lnTo>
                      <a:pt x="574" y="537"/>
                    </a:lnTo>
                    <a:lnTo>
                      <a:pt x="544" y="526"/>
                    </a:lnTo>
                    <a:lnTo>
                      <a:pt x="544" y="521"/>
                    </a:lnTo>
                    <a:lnTo>
                      <a:pt x="548" y="511"/>
                    </a:lnTo>
                    <a:lnTo>
                      <a:pt x="528" y="500"/>
                    </a:lnTo>
                    <a:lnTo>
                      <a:pt x="523" y="504"/>
                    </a:lnTo>
                    <a:lnTo>
                      <a:pt x="513" y="526"/>
                    </a:lnTo>
                    <a:lnTo>
                      <a:pt x="497" y="521"/>
                    </a:lnTo>
                    <a:lnTo>
                      <a:pt x="483" y="532"/>
                    </a:lnTo>
                    <a:lnTo>
                      <a:pt x="477" y="548"/>
                    </a:lnTo>
                    <a:lnTo>
                      <a:pt x="477" y="554"/>
                    </a:lnTo>
                    <a:lnTo>
                      <a:pt x="477" y="569"/>
                    </a:lnTo>
                    <a:lnTo>
                      <a:pt x="442" y="580"/>
                    </a:lnTo>
                    <a:lnTo>
                      <a:pt x="436" y="565"/>
                    </a:lnTo>
                    <a:lnTo>
                      <a:pt x="442" y="548"/>
                    </a:lnTo>
                    <a:lnTo>
                      <a:pt x="436" y="532"/>
                    </a:lnTo>
                    <a:lnTo>
                      <a:pt x="432" y="532"/>
                    </a:lnTo>
                    <a:lnTo>
                      <a:pt x="416" y="526"/>
                    </a:lnTo>
                    <a:lnTo>
                      <a:pt x="406" y="548"/>
                    </a:lnTo>
                    <a:lnTo>
                      <a:pt x="412" y="569"/>
                    </a:lnTo>
                    <a:lnTo>
                      <a:pt x="396" y="591"/>
                    </a:lnTo>
                    <a:lnTo>
                      <a:pt x="416" y="613"/>
                    </a:lnTo>
                    <a:lnTo>
                      <a:pt x="406" y="630"/>
                    </a:lnTo>
                    <a:lnTo>
                      <a:pt x="402" y="630"/>
                    </a:lnTo>
                    <a:lnTo>
                      <a:pt x="365" y="630"/>
                    </a:lnTo>
                    <a:lnTo>
                      <a:pt x="365" y="624"/>
                    </a:lnTo>
                    <a:lnTo>
                      <a:pt x="335" y="597"/>
                    </a:lnTo>
                    <a:lnTo>
                      <a:pt x="325" y="602"/>
                    </a:lnTo>
                    <a:lnTo>
                      <a:pt x="310" y="597"/>
                    </a:lnTo>
                    <a:lnTo>
                      <a:pt x="300" y="580"/>
                    </a:lnTo>
                    <a:lnTo>
                      <a:pt x="300" y="576"/>
                    </a:lnTo>
                    <a:lnTo>
                      <a:pt x="294" y="569"/>
                    </a:lnTo>
                    <a:lnTo>
                      <a:pt x="274" y="548"/>
                    </a:lnTo>
                    <a:lnTo>
                      <a:pt x="254" y="543"/>
                    </a:lnTo>
                    <a:lnTo>
                      <a:pt x="223" y="515"/>
                    </a:lnTo>
                    <a:lnTo>
                      <a:pt x="223" y="504"/>
                    </a:lnTo>
                    <a:lnTo>
                      <a:pt x="207" y="478"/>
                    </a:lnTo>
                    <a:lnTo>
                      <a:pt x="193" y="467"/>
                    </a:lnTo>
                    <a:lnTo>
                      <a:pt x="162" y="450"/>
                    </a:lnTo>
                    <a:lnTo>
                      <a:pt x="142" y="445"/>
                    </a:lnTo>
                    <a:lnTo>
                      <a:pt x="122" y="428"/>
                    </a:lnTo>
                    <a:lnTo>
                      <a:pt x="142" y="424"/>
                    </a:lnTo>
                    <a:lnTo>
                      <a:pt x="157" y="424"/>
                    </a:lnTo>
                    <a:lnTo>
                      <a:pt x="162" y="391"/>
                    </a:lnTo>
                    <a:lnTo>
                      <a:pt x="157" y="374"/>
                    </a:lnTo>
                    <a:lnTo>
                      <a:pt x="167" y="352"/>
                    </a:lnTo>
                    <a:lnTo>
                      <a:pt x="187" y="348"/>
                    </a:lnTo>
                    <a:lnTo>
                      <a:pt x="213" y="348"/>
                    </a:lnTo>
                    <a:lnTo>
                      <a:pt x="238" y="352"/>
                    </a:lnTo>
                    <a:lnTo>
                      <a:pt x="249" y="358"/>
                    </a:lnTo>
                    <a:lnTo>
                      <a:pt x="259" y="352"/>
                    </a:lnTo>
                    <a:lnTo>
                      <a:pt x="284" y="374"/>
                    </a:lnTo>
                    <a:lnTo>
                      <a:pt x="290" y="374"/>
                    </a:lnTo>
                    <a:lnTo>
                      <a:pt x="300" y="385"/>
                    </a:lnTo>
                    <a:lnTo>
                      <a:pt x="315" y="396"/>
                    </a:lnTo>
                    <a:lnTo>
                      <a:pt x="325" y="402"/>
                    </a:lnTo>
                    <a:lnTo>
                      <a:pt x="325" y="391"/>
                    </a:lnTo>
                    <a:lnTo>
                      <a:pt x="315" y="385"/>
                    </a:lnTo>
                    <a:lnTo>
                      <a:pt x="300" y="369"/>
                    </a:lnTo>
                    <a:lnTo>
                      <a:pt x="290" y="352"/>
                    </a:lnTo>
                    <a:lnTo>
                      <a:pt x="270" y="348"/>
                    </a:lnTo>
                    <a:lnTo>
                      <a:pt x="264" y="341"/>
                    </a:lnTo>
                    <a:lnTo>
                      <a:pt x="254" y="337"/>
                    </a:lnTo>
                    <a:lnTo>
                      <a:pt x="233" y="337"/>
                    </a:lnTo>
                    <a:lnTo>
                      <a:pt x="228" y="326"/>
                    </a:lnTo>
                    <a:lnTo>
                      <a:pt x="223" y="326"/>
                    </a:lnTo>
                    <a:lnTo>
                      <a:pt x="217" y="326"/>
                    </a:lnTo>
                    <a:lnTo>
                      <a:pt x="187" y="326"/>
                    </a:lnTo>
                    <a:lnTo>
                      <a:pt x="167" y="331"/>
                    </a:lnTo>
                    <a:lnTo>
                      <a:pt x="162" y="337"/>
                    </a:lnTo>
                    <a:lnTo>
                      <a:pt x="157" y="337"/>
                    </a:lnTo>
                    <a:lnTo>
                      <a:pt x="157" y="341"/>
                    </a:lnTo>
                    <a:lnTo>
                      <a:pt x="152" y="348"/>
                    </a:lnTo>
                    <a:lnTo>
                      <a:pt x="146" y="352"/>
                    </a:lnTo>
                    <a:lnTo>
                      <a:pt x="136" y="358"/>
                    </a:lnTo>
                    <a:lnTo>
                      <a:pt x="122" y="363"/>
                    </a:lnTo>
                    <a:lnTo>
                      <a:pt x="116" y="369"/>
                    </a:lnTo>
                    <a:lnTo>
                      <a:pt x="106" y="374"/>
                    </a:lnTo>
                    <a:lnTo>
                      <a:pt x="96" y="363"/>
                    </a:lnTo>
                    <a:lnTo>
                      <a:pt x="86" y="348"/>
                    </a:lnTo>
                    <a:lnTo>
                      <a:pt x="81" y="341"/>
                    </a:lnTo>
                    <a:lnTo>
                      <a:pt x="75" y="337"/>
                    </a:lnTo>
                    <a:lnTo>
                      <a:pt x="65" y="341"/>
                    </a:lnTo>
                    <a:lnTo>
                      <a:pt x="61" y="348"/>
                    </a:lnTo>
                    <a:lnTo>
                      <a:pt x="61" y="352"/>
                    </a:lnTo>
                    <a:lnTo>
                      <a:pt x="45" y="348"/>
                    </a:lnTo>
                    <a:lnTo>
                      <a:pt x="30" y="337"/>
                    </a:lnTo>
                    <a:lnTo>
                      <a:pt x="10" y="326"/>
                    </a:lnTo>
                    <a:lnTo>
                      <a:pt x="14" y="320"/>
                    </a:lnTo>
                    <a:lnTo>
                      <a:pt x="35" y="331"/>
                    </a:lnTo>
                    <a:lnTo>
                      <a:pt x="45" y="337"/>
                    </a:lnTo>
                    <a:lnTo>
                      <a:pt x="51" y="337"/>
                    </a:lnTo>
                    <a:lnTo>
                      <a:pt x="61" y="337"/>
                    </a:lnTo>
                    <a:lnTo>
                      <a:pt x="71" y="326"/>
                    </a:lnTo>
                    <a:lnTo>
                      <a:pt x="61" y="320"/>
                    </a:lnTo>
                    <a:lnTo>
                      <a:pt x="41" y="309"/>
                    </a:lnTo>
                    <a:lnTo>
                      <a:pt x="25" y="309"/>
                    </a:lnTo>
                    <a:lnTo>
                      <a:pt x="25" y="287"/>
                    </a:lnTo>
                    <a:lnTo>
                      <a:pt x="0" y="272"/>
                    </a:lnTo>
                    <a:lnTo>
                      <a:pt x="25" y="254"/>
                    </a:lnTo>
                    <a:lnTo>
                      <a:pt x="45" y="244"/>
                    </a:lnTo>
                    <a:lnTo>
                      <a:pt x="51" y="254"/>
                    </a:lnTo>
                    <a:lnTo>
                      <a:pt x="61" y="244"/>
                    </a:lnTo>
                    <a:lnTo>
                      <a:pt x="55" y="233"/>
                    </a:lnTo>
                    <a:lnTo>
                      <a:pt x="61" y="228"/>
                    </a:lnTo>
                    <a:lnTo>
                      <a:pt x="91" y="228"/>
                    </a:lnTo>
                    <a:lnTo>
                      <a:pt x="96" y="233"/>
                    </a:lnTo>
                    <a:lnTo>
                      <a:pt x="122" y="211"/>
                    </a:lnTo>
                    <a:lnTo>
                      <a:pt x="126" y="217"/>
                    </a:lnTo>
                    <a:lnTo>
                      <a:pt x="146" y="206"/>
                    </a:lnTo>
                    <a:lnTo>
                      <a:pt x="152" y="196"/>
                    </a:lnTo>
                    <a:lnTo>
                      <a:pt x="157" y="189"/>
                    </a:lnTo>
                    <a:lnTo>
                      <a:pt x="193" y="196"/>
                    </a:lnTo>
                    <a:lnTo>
                      <a:pt x="197" y="178"/>
                    </a:lnTo>
                    <a:lnTo>
                      <a:pt x="213" y="163"/>
                    </a:lnTo>
                    <a:lnTo>
                      <a:pt x="213" y="157"/>
                    </a:lnTo>
                    <a:lnTo>
                      <a:pt x="217" y="135"/>
                    </a:lnTo>
                    <a:lnTo>
                      <a:pt x="207" y="130"/>
                    </a:lnTo>
                    <a:lnTo>
                      <a:pt x="207" y="124"/>
                    </a:lnTo>
                    <a:lnTo>
                      <a:pt x="228" y="98"/>
                    </a:lnTo>
                    <a:lnTo>
                      <a:pt x="233" y="98"/>
                    </a:lnTo>
                    <a:lnTo>
                      <a:pt x="259" y="98"/>
                    </a:lnTo>
                    <a:lnTo>
                      <a:pt x="264" y="98"/>
                    </a:lnTo>
                    <a:lnTo>
                      <a:pt x="294" y="81"/>
                    </a:lnTo>
                    <a:lnTo>
                      <a:pt x="310" y="98"/>
                    </a:lnTo>
                    <a:lnTo>
                      <a:pt x="325" y="98"/>
                    </a:lnTo>
                    <a:lnTo>
                      <a:pt x="325" y="92"/>
                    </a:lnTo>
                    <a:lnTo>
                      <a:pt x="335" y="81"/>
                    </a:lnTo>
                    <a:lnTo>
                      <a:pt x="375" y="81"/>
                    </a:lnTo>
                    <a:lnTo>
                      <a:pt x="381" y="70"/>
                    </a:lnTo>
                    <a:lnTo>
                      <a:pt x="391" y="65"/>
                    </a:lnTo>
                    <a:lnTo>
                      <a:pt x="426" y="43"/>
                    </a:lnTo>
                    <a:lnTo>
                      <a:pt x="432" y="48"/>
                    </a:lnTo>
                    <a:lnTo>
                      <a:pt x="457" y="33"/>
                    </a:lnTo>
                    <a:lnTo>
                      <a:pt x="457" y="26"/>
                    </a:lnTo>
                    <a:lnTo>
                      <a:pt x="446" y="5"/>
                    </a:lnTo>
                    <a:lnTo>
                      <a:pt x="457" y="0"/>
                    </a:lnTo>
                    <a:lnTo>
                      <a:pt x="493" y="0"/>
                    </a:lnTo>
                    <a:lnTo>
                      <a:pt x="503" y="0"/>
                    </a:lnTo>
                    <a:lnTo>
                      <a:pt x="507" y="22"/>
                    </a:lnTo>
                    <a:lnTo>
                      <a:pt x="528" y="33"/>
                    </a:lnTo>
                    <a:lnTo>
                      <a:pt x="544" y="26"/>
                    </a:lnTo>
                    <a:lnTo>
                      <a:pt x="558" y="37"/>
                    </a:lnTo>
                    <a:lnTo>
                      <a:pt x="564" y="54"/>
                    </a:lnTo>
                    <a:lnTo>
                      <a:pt x="548" y="65"/>
                    </a:lnTo>
                    <a:lnTo>
                      <a:pt x="544" y="98"/>
                    </a:lnTo>
                    <a:lnTo>
                      <a:pt x="548" y="102"/>
                    </a:lnTo>
                    <a:lnTo>
                      <a:pt x="564" y="98"/>
                    </a:lnTo>
                    <a:lnTo>
                      <a:pt x="589" y="98"/>
                    </a:lnTo>
                    <a:lnTo>
                      <a:pt x="594" y="98"/>
                    </a:lnTo>
                    <a:lnTo>
                      <a:pt x="589" y="130"/>
                    </a:lnTo>
                    <a:lnTo>
                      <a:pt x="604" y="141"/>
                    </a:lnTo>
                    <a:lnTo>
                      <a:pt x="609" y="152"/>
                    </a:lnTo>
                    <a:lnTo>
                      <a:pt x="639" y="168"/>
                    </a:lnTo>
                    <a:lnTo>
                      <a:pt x="619" y="200"/>
                    </a:lnTo>
                    <a:lnTo>
                      <a:pt x="604" y="178"/>
                    </a:lnTo>
                    <a:lnTo>
                      <a:pt x="584" y="189"/>
                    </a:lnTo>
                    <a:lnTo>
                      <a:pt x="594" y="217"/>
                    </a:lnTo>
                    <a:lnTo>
                      <a:pt x="619" y="217"/>
                    </a:lnTo>
                    <a:lnTo>
                      <a:pt x="629" y="222"/>
                    </a:lnTo>
                    <a:lnTo>
                      <a:pt x="655" y="244"/>
                    </a:lnTo>
                    <a:lnTo>
                      <a:pt x="665" y="276"/>
                    </a:lnTo>
                    <a:lnTo>
                      <a:pt x="660" y="287"/>
                    </a:lnTo>
                    <a:lnTo>
                      <a:pt x="665" y="293"/>
                    </a:lnTo>
                    <a:lnTo>
                      <a:pt x="690" y="287"/>
                    </a:lnTo>
                    <a:lnTo>
                      <a:pt x="690" y="293"/>
                    </a:lnTo>
                    <a:lnTo>
                      <a:pt x="686" y="309"/>
                    </a:lnTo>
                    <a:lnTo>
                      <a:pt x="670" y="309"/>
                    </a:lnTo>
                    <a:lnTo>
                      <a:pt x="660" y="315"/>
                    </a:lnTo>
                    <a:lnTo>
                      <a:pt x="655" y="320"/>
                    </a:lnTo>
                    <a:lnTo>
                      <a:pt x="649" y="309"/>
                    </a:lnTo>
                    <a:lnTo>
                      <a:pt x="629" y="315"/>
                    </a:lnTo>
                    <a:lnTo>
                      <a:pt x="619" y="304"/>
                    </a:lnTo>
                    <a:lnTo>
                      <a:pt x="604" y="320"/>
                    </a:lnTo>
                    <a:lnTo>
                      <a:pt x="594" y="315"/>
                    </a:lnTo>
                    <a:lnTo>
                      <a:pt x="589" y="309"/>
                    </a:lnTo>
                    <a:lnTo>
                      <a:pt x="574" y="315"/>
                    </a:lnTo>
                    <a:lnTo>
                      <a:pt x="568" y="320"/>
                    </a:lnTo>
                    <a:lnTo>
                      <a:pt x="548" y="315"/>
                    </a:lnTo>
                    <a:lnTo>
                      <a:pt x="544" y="320"/>
                    </a:lnTo>
                    <a:lnTo>
                      <a:pt x="518" y="331"/>
                    </a:lnTo>
                    <a:lnTo>
                      <a:pt x="513" y="326"/>
                    </a:lnTo>
                    <a:lnTo>
                      <a:pt x="497" y="352"/>
                    </a:lnTo>
                    <a:lnTo>
                      <a:pt x="513" y="358"/>
                    </a:lnTo>
                    <a:lnTo>
                      <a:pt x="528" y="352"/>
                    </a:lnTo>
                    <a:lnTo>
                      <a:pt x="533" y="352"/>
                    </a:lnTo>
                    <a:lnTo>
                      <a:pt x="533" y="374"/>
                    </a:lnTo>
                    <a:lnTo>
                      <a:pt x="533" y="385"/>
                    </a:lnTo>
                    <a:lnTo>
                      <a:pt x="554" y="385"/>
                    </a:lnTo>
                    <a:lnTo>
                      <a:pt x="568" y="407"/>
                    </a:lnTo>
                    <a:lnTo>
                      <a:pt x="564" y="413"/>
                    </a:lnTo>
                    <a:lnTo>
                      <a:pt x="578" y="434"/>
                    </a:lnTo>
                    <a:lnTo>
                      <a:pt x="578" y="439"/>
                    </a:lnTo>
                    <a:lnTo>
                      <a:pt x="554" y="450"/>
                    </a:lnTo>
                    <a:lnTo>
                      <a:pt x="548" y="456"/>
                    </a:lnTo>
                    <a:lnTo>
                      <a:pt x="548" y="461"/>
                    </a:lnTo>
                    <a:lnTo>
                      <a:pt x="544" y="467"/>
                    </a:lnTo>
                    <a:lnTo>
                      <a:pt x="544" y="483"/>
                    </a:lnTo>
                  </a:path>
                </a:pathLst>
              </a:custGeom>
              <a:solidFill>
                <a:srgbClr val="47AAC5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8" name="Freeform 20">
                <a:extLst>
                  <a:ext uri="{FF2B5EF4-FFF2-40B4-BE49-F238E27FC236}">
                    <a16:creationId xmlns:a16="http://schemas.microsoft.com/office/drawing/2014/main" id="{1E83FC39-8CA0-4AD8-8CF8-39DE2A4CF5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95002" y="2629231"/>
                <a:ext cx="621613" cy="467533"/>
              </a:xfrm>
              <a:custGeom>
                <a:avLst/>
                <a:gdLst>
                  <a:gd name="T0" fmla="*/ 2147483646 w 648"/>
                  <a:gd name="T1" fmla="*/ 2147483646 h 517"/>
                  <a:gd name="T2" fmla="*/ 2147483646 w 648"/>
                  <a:gd name="T3" fmla="*/ 2147483646 h 517"/>
                  <a:gd name="T4" fmla="*/ 2147483646 w 648"/>
                  <a:gd name="T5" fmla="*/ 2147483646 h 517"/>
                  <a:gd name="T6" fmla="*/ 2147483646 w 648"/>
                  <a:gd name="T7" fmla="*/ 2147483646 h 517"/>
                  <a:gd name="T8" fmla="*/ 2147483646 w 648"/>
                  <a:gd name="T9" fmla="*/ 2147483646 h 517"/>
                  <a:gd name="T10" fmla="*/ 2147483646 w 648"/>
                  <a:gd name="T11" fmla="*/ 2147483646 h 517"/>
                  <a:gd name="T12" fmla="*/ 2147483646 w 648"/>
                  <a:gd name="T13" fmla="*/ 2147483646 h 517"/>
                  <a:gd name="T14" fmla="*/ 2147483646 w 648"/>
                  <a:gd name="T15" fmla="*/ 2147483646 h 517"/>
                  <a:gd name="T16" fmla="*/ 2147483646 w 648"/>
                  <a:gd name="T17" fmla="*/ 2147483646 h 517"/>
                  <a:gd name="T18" fmla="*/ 2147483646 w 648"/>
                  <a:gd name="T19" fmla="*/ 2147483646 h 517"/>
                  <a:gd name="T20" fmla="*/ 2147483646 w 648"/>
                  <a:gd name="T21" fmla="*/ 2147483646 h 517"/>
                  <a:gd name="T22" fmla="*/ 2147483646 w 648"/>
                  <a:gd name="T23" fmla="*/ 2147483646 h 517"/>
                  <a:gd name="T24" fmla="*/ 2147483646 w 648"/>
                  <a:gd name="T25" fmla="*/ 2147483646 h 517"/>
                  <a:gd name="T26" fmla="*/ 2147483646 w 648"/>
                  <a:gd name="T27" fmla="*/ 2147483646 h 517"/>
                  <a:gd name="T28" fmla="*/ 2147483646 w 648"/>
                  <a:gd name="T29" fmla="*/ 2147483646 h 517"/>
                  <a:gd name="T30" fmla="*/ 2147483646 w 648"/>
                  <a:gd name="T31" fmla="*/ 2147483646 h 517"/>
                  <a:gd name="T32" fmla="*/ 2147483646 w 648"/>
                  <a:gd name="T33" fmla="*/ 2147483646 h 517"/>
                  <a:gd name="T34" fmla="*/ 2147483646 w 648"/>
                  <a:gd name="T35" fmla="*/ 2147483646 h 517"/>
                  <a:gd name="T36" fmla="*/ 2147483646 w 648"/>
                  <a:gd name="T37" fmla="*/ 2147483646 h 517"/>
                  <a:gd name="T38" fmla="*/ 0 w 648"/>
                  <a:gd name="T39" fmla="*/ 2147483646 h 517"/>
                  <a:gd name="T40" fmla="*/ 2147483646 w 648"/>
                  <a:gd name="T41" fmla="*/ 2147483646 h 517"/>
                  <a:gd name="T42" fmla="*/ 2147483646 w 648"/>
                  <a:gd name="T43" fmla="*/ 2147483646 h 517"/>
                  <a:gd name="T44" fmla="*/ 2147483646 w 648"/>
                  <a:gd name="T45" fmla="*/ 2147483646 h 517"/>
                  <a:gd name="T46" fmla="*/ 2147483646 w 648"/>
                  <a:gd name="T47" fmla="*/ 2147483646 h 517"/>
                  <a:gd name="T48" fmla="*/ 2147483646 w 648"/>
                  <a:gd name="T49" fmla="*/ 2147483646 h 517"/>
                  <a:gd name="T50" fmla="*/ 2147483646 w 648"/>
                  <a:gd name="T51" fmla="*/ 2147483646 h 517"/>
                  <a:gd name="T52" fmla="*/ 2147483646 w 648"/>
                  <a:gd name="T53" fmla="*/ 2147483646 h 517"/>
                  <a:gd name="T54" fmla="*/ 2147483646 w 648"/>
                  <a:gd name="T55" fmla="*/ 2147483646 h 517"/>
                  <a:gd name="T56" fmla="*/ 2147483646 w 648"/>
                  <a:gd name="T57" fmla="*/ 2147483646 h 517"/>
                  <a:gd name="T58" fmla="*/ 2147483646 w 648"/>
                  <a:gd name="T59" fmla="*/ 2147483646 h 517"/>
                  <a:gd name="T60" fmla="*/ 2147483646 w 648"/>
                  <a:gd name="T61" fmla="*/ 2147483646 h 517"/>
                  <a:gd name="T62" fmla="*/ 2147483646 w 648"/>
                  <a:gd name="T63" fmla="*/ 2147483646 h 517"/>
                  <a:gd name="T64" fmla="*/ 2147483646 w 648"/>
                  <a:gd name="T65" fmla="*/ 2147483646 h 517"/>
                  <a:gd name="T66" fmla="*/ 2147483646 w 648"/>
                  <a:gd name="T67" fmla="*/ 2147483646 h 517"/>
                  <a:gd name="T68" fmla="*/ 2147483646 w 648"/>
                  <a:gd name="T69" fmla="*/ 2147483646 h 517"/>
                  <a:gd name="T70" fmla="*/ 2147483646 w 648"/>
                  <a:gd name="T71" fmla="*/ 2147483646 h 517"/>
                  <a:gd name="T72" fmla="*/ 2147483646 w 648"/>
                  <a:gd name="T73" fmla="*/ 2147483646 h 517"/>
                  <a:gd name="T74" fmla="*/ 2147483646 w 648"/>
                  <a:gd name="T75" fmla="*/ 2147483646 h 517"/>
                  <a:gd name="T76" fmla="*/ 2147483646 w 648"/>
                  <a:gd name="T77" fmla="*/ 2147483646 h 517"/>
                  <a:gd name="T78" fmla="*/ 2147483646 w 648"/>
                  <a:gd name="T79" fmla="*/ 2147483646 h 517"/>
                  <a:gd name="T80" fmla="*/ 2147483646 w 648"/>
                  <a:gd name="T81" fmla="*/ 2147483646 h 517"/>
                  <a:gd name="T82" fmla="*/ 2147483646 w 648"/>
                  <a:gd name="T83" fmla="*/ 2147483646 h 517"/>
                  <a:gd name="T84" fmla="*/ 2147483646 w 648"/>
                  <a:gd name="T85" fmla="*/ 2147483646 h 517"/>
                  <a:gd name="T86" fmla="*/ 2147483646 w 648"/>
                  <a:gd name="T87" fmla="*/ 2147483646 h 517"/>
                  <a:gd name="T88" fmla="*/ 2147483646 w 648"/>
                  <a:gd name="T89" fmla="*/ 2147483646 h 517"/>
                  <a:gd name="T90" fmla="*/ 2147483646 w 648"/>
                  <a:gd name="T91" fmla="*/ 2147483646 h 51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648" h="517">
                    <a:moveTo>
                      <a:pt x="632" y="446"/>
                    </a:moveTo>
                    <a:lnTo>
                      <a:pt x="637" y="446"/>
                    </a:lnTo>
                    <a:lnTo>
                      <a:pt x="647" y="457"/>
                    </a:lnTo>
                    <a:lnTo>
                      <a:pt x="647" y="479"/>
                    </a:lnTo>
                    <a:lnTo>
                      <a:pt x="622" y="483"/>
                    </a:lnTo>
                    <a:lnTo>
                      <a:pt x="616" y="494"/>
                    </a:lnTo>
                    <a:lnTo>
                      <a:pt x="606" y="500"/>
                    </a:lnTo>
                    <a:lnTo>
                      <a:pt x="592" y="494"/>
                    </a:lnTo>
                    <a:lnTo>
                      <a:pt x="576" y="516"/>
                    </a:lnTo>
                    <a:lnTo>
                      <a:pt x="566" y="516"/>
                    </a:lnTo>
                    <a:lnTo>
                      <a:pt x="561" y="516"/>
                    </a:lnTo>
                    <a:lnTo>
                      <a:pt x="561" y="500"/>
                    </a:lnTo>
                    <a:lnTo>
                      <a:pt x="545" y="494"/>
                    </a:lnTo>
                    <a:lnTo>
                      <a:pt x="535" y="483"/>
                    </a:lnTo>
                    <a:lnTo>
                      <a:pt x="510" y="490"/>
                    </a:lnTo>
                    <a:lnTo>
                      <a:pt x="505" y="500"/>
                    </a:lnTo>
                    <a:lnTo>
                      <a:pt x="494" y="511"/>
                    </a:lnTo>
                    <a:lnTo>
                      <a:pt x="459" y="472"/>
                    </a:lnTo>
                    <a:lnTo>
                      <a:pt x="443" y="483"/>
                    </a:lnTo>
                    <a:lnTo>
                      <a:pt x="439" y="483"/>
                    </a:lnTo>
                    <a:lnTo>
                      <a:pt x="413" y="479"/>
                    </a:lnTo>
                    <a:lnTo>
                      <a:pt x="393" y="479"/>
                    </a:lnTo>
                    <a:lnTo>
                      <a:pt x="388" y="490"/>
                    </a:lnTo>
                    <a:lnTo>
                      <a:pt x="388" y="500"/>
                    </a:lnTo>
                    <a:lnTo>
                      <a:pt x="378" y="511"/>
                    </a:lnTo>
                    <a:lnTo>
                      <a:pt x="362" y="500"/>
                    </a:lnTo>
                    <a:lnTo>
                      <a:pt x="342" y="490"/>
                    </a:lnTo>
                    <a:lnTo>
                      <a:pt x="331" y="511"/>
                    </a:lnTo>
                    <a:lnTo>
                      <a:pt x="331" y="490"/>
                    </a:lnTo>
                    <a:lnTo>
                      <a:pt x="321" y="472"/>
                    </a:lnTo>
                    <a:lnTo>
                      <a:pt x="307" y="462"/>
                    </a:lnTo>
                    <a:lnTo>
                      <a:pt x="307" y="472"/>
                    </a:lnTo>
                    <a:lnTo>
                      <a:pt x="281" y="472"/>
                    </a:lnTo>
                    <a:lnTo>
                      <a:pt x="266" y="462"/>
                    </a:lnTo>
                    <a:lnTo>
                      <a:pt x="256" y="446"/>
                    </a:lnTo>
                    <a:lnTo>
                      <a:pt x="256" y="435"/>
                    </a:lnTo>
                    <a:lnTo>
                      <a:pt x="230" y="424"/>
                    </a:lnTo>
                    <a:lnTo>
                      <a:pt x="205" y="413"/>
                    </a:lnTo>
                    <a:lnTo>
                      <a:pt x="195" y="407"/>
                    </a:lnTo>
                    <a:lnTo>
                      <a:pt x="195" y="396"/>
                    </a:lnTo>
                    <a:lnTo>
                      <a:pt x="185" y="407"/>
                    </a:lnTo>
                    <a:lnTo>
                      <a:pt x="174" y="396"/>
                    </a:lnTo>
                    <a:lnTo>
                      <a:pt x="148" y="381"/>
                    </a:lnTo>
                    <a:lnTo>
                      <a:pt x="144" y="364"/>
                    </a:lnTo>
                    <a:lnTo>
                      <a:pt x="128" y="353"/>
                    </a:lnTo>
                    <a:lnTo>
                      <a:pt x="128" y="337"/>
                    </a:lnTo>
                    <a:lnTo>
                      <a:pt x="124" y="331"/>
                    </a:lnTo>
                    <a:lnTo>
                      <a:pt x="118" y="298"/>
                    </a:lnTo>
                    <a:lnTo>
                      <a:pt x="138" y="316"/>
                    </a:lnTo>
                    <a:lnTo>
                      <a:pt x="134" y="305"/>
                    </a:lnTo>
                    <a:lnTo>
                      <a:pt x="128" y="294"/>
                    </a:lnTo>
                    <a:lnTo>
                      <a:pt x="113" y="288"/>
                    </a:lnTo>
                    <a:lnTo>
                      <a:pt x="97" y="266"/>
                    </a:lnTo>
                    <a:lnTo>
                      <a:pt x="87" y="250"/>
                    </a:lnTo>
                    <a:lnTo>
                      <a:pt x="81" y="233"/>
                    </a:lnTo>
                    <a:lnTo>
                      <a:pt x="71" y="222"/>
                    </a:lnTo>
                    <a:lnTo>
                      <a:pt x="51" y="196"/>
                    </a:lnTo>
                    <a:lnTo>
                      <a:pt x="16" y="157"/>
                    </a:lnTo>
                    <a:lnTo>
                      <a:pt x="0" y="146"/>
                    </a:lnTo>
                    <a:lnTo>
                      <a:pt x="0" y="120"/>
                    </a:lnTo>
                    <a:lnTo>
                      <a:pt x="0" y="98"/>
                    </a:lnTo>
                    <a:lnTo>
                      <a:pt x="16" y="87"/>
                    </a:lnTo>
                    <a:lnTo>
                      <a:pt x="10" y="87"/>
                    </a:lnTo>
                    <a:lnTo>
                      <a:pt x="20" y="76"/>
                    </a:lnTo>
                    <a:lnTo>
                      <a:pt x="47" y="59"/>
                    </a:lnTo>
                    <a:lnTo>
                      <a:pt x="51" y="22"/>
                    </a:lnTo>
                    <a:lnTo>
                      <a:pt x="67" y="16"/>
                    </a:lnTo>
                    <a:lnTo>
                      <a:pt x="97" y="44"/>
                    </a:lnTo>
                    <a:lnTo>
                      <a:pt x="118" y="48"/>
                    </a:lnTo>
                    <a:lnTo>
                      <a:pt x="138" y="70"/>
                    </a:lnTo>
                    <a:lnTo>
                      <a:pt x="144" y="76"/>
                    </a:lnTo>
                    <a:lnTo>
                      <a:pt x="144" y="81"/>
                    </a:lnTo>
                    <a:lnTo>
                      <a:pt x="154" y="98"/>
                    </a:lnTo>
                    <a:lnTo>
                      <a:pt x="169" y="103"/>
                    </a:lnTo>
                    <a:lnTo>
                      <a:pt x="179" y="98"/>
                    </a:lnTo>
                    <a:lnTo>
                      <a:pt x="209" y="124"/>
                    </a:lnTo>
                    <a:lnTo>
                      <a:pt x="209" y="131"/>
                    </a:lnTo>
                    <a:lnTo>
                      <a:pt x="246" y="131"/>
                    </a:lnTo>
                    <a:lnTo>
                      <a:pt x="250" y="131"/>
                    </a:lnTo>
                    <a:lnTo>
                      <a:pt x="260" y="113"/>
                    </a:lnTo>
                    <a:lnTo>
                      <a:pt x="240" y="92"/>
                    </a:lnTo>
                    <a:lnTo>
                      <a:pt x="256" y="70"/>
                    </a:lnTo>
                    <a:lnTo>
                      <a:pt x="250" y="48"/>
                    </a:lnTo>
                    <a:lnTo>
                      <a:pt x="260" y="26"/>
                    </a:lnTo>
                    <a:lnTo>
                      <a:pt x="276" y="33"/>
                    </a:lnTo>
                    <a:lnTo>
                      <a:pt x="281" y="33"/>
                    </a:lnTo>
                    <a:lnTo>
                      <a:pt x="286" y="48"/>
                    </a:lnTo>
                    <a:lnTo>
                      <a:pt x="281" y="65"/>
                    </a:lnTo>
                    <a:lnTo>
                      <a:pt x="286" y="81"/>
                    </a:lnTo>
                    <a:lnTo>
                      <a:pt x="321" y="70"/>
                    </a:lnTo>
                    <a:lnTo>
                      <a:pt x="321" y="54"/>
                    </a:lnTo>
                    <a:lnTo>
                      <a:pt x="321" y="48"/>
                    </a:lnTo>
                    <a:lnTo>
                      <a:pt x="327" y="33"/>
                    </a:lnTo>
                    <a:lnTo>
                      <a:pt x="342" y="22"/>
                    </a:lnTo>
                    <a:lnTo>
                      <a:pt x="358" y="26"/>
                    </a:lnTo>
                    <a:lnTo>
                      <a:pt x="368" y="5"/>
                    </a:lnTo>
                    <a:lnTo>
                      <a:pt x="372" y="0"/>
                    </a:lnTo>
                    <a:lnTo>
                      <a:pt x="393" y="11"/>
                    </a:lnTo>
                    <a:lnTo>
                      <a:pt x="388" y="22"/>
                    </a:lnTo>
                    <a:lnTo>
                      <a:pt x="388" y="26"/>
                    </a:lnTo>
                    <a:lnTo>
                      <a:pt x="419" y="37"/>
                    </a:lnTo>
                    <a:lnTo>
                      <a:pt x="419" y="33"/>
                    </a:lnTo>
                    <a:lnTo>
                      <a:pt x="443" y="33"/>
                    </a:lnTo>
                    <a:lnTo>
                      <a:pt x="449" y="54"/>
                    </a:lnTo>
                    <a:lnTo>
                      <a:pt x="480" y="44"/>
                    </a:lnTo>
                    <a:lnTo>
                      <a:pt x="484" y="54"/>
                    </a:lnTo>
                    <a:lnTo>
                      <a:pt x="490" y="54"/>
                    </a:lnTo>
                    <a:lnTo>
                      <a:pt x="521" y="48"/>
                    </a:lnTo>
                    <a:lnTo>
                      <a:pt x="525" y="59"/>
                    </a:lnTo>
                    <a:lnTo>
                      <a:pt x="551" y="81"/>
                    </a:lnTo>
                    <a:lnTo>
                      <a:pt x="561" y="81"/>
                    </a:lnTo>
                    <a:lnTo>
                      <a:pt x="561" y="120"/>
                    </a:lnTo>
                    <a:lnTo>
                      <a:pt x="561" y="124"/>
                    </a:lnTo>
                    <a:lnTo>
                      <a:pt x="571" y="141"/>
                    </a:lnTo>
                    <a:lnTo>
                      <a:pt x="586" y="152"/>
                    </a:lnTo>
                    <a:lnTo>
                      <a:pt x="582" y="174"/>
                    </a:lnTo>
                    <a:lnTo>
                      <a:pt x="602" y="185"/>
                    </a:lnTo>
                    <a:lnTo>
                      <a:pt x="592" y="211"/>
                    </a:lnTo>
                    <a:lnTo>
                      <a:pt x="606" y="218"/>
                    </a:lnTo>
                    <a:lnTo>
                      <a:pt x="612" y="228"/>
                    </a:lnTo>
                    <a:lnTo>
                      <a:pt x="616" y="233"/>
                    </a:lnTo>
                    <a:lnTo>
                      <a:pt x="616" y="239"/>
                    </a:lnTo>
                    <a:lnTo>
                      <a:pt x="612" y="266"/>
                    </a:lnTo>
                    <a:lnTo>
                      <a:pt x="622" y="277"/>
                    </a:lnTo>
                    <a:lnTo>
                      <a:pt x="622" y="283"/>
                    </a:lnTo>
                    <a:lnTo>
                      <a:pt x="622" y="309"/>
                    </a:lnTo>
                    <a:lnTo>
                      <a:pt x="632" y="316"/>
                    </a:lnTo>
                    <a:lnTo>
                      <a:pt x="627" y="326"/>
                    </a:lnTo>
                    <a:lnTo>
                      <a:pt x="637" y="348"/>
                    </a:lnTo>
                    <a:lnTo>
                      <a:pt x="637" y="353"/>
                    </a:lnTo>
                    <a:lnTo>
                      <a:pt x="632" y="364"/>
                    </a:lnTo>
                    <a:lnTo>
                      <a:pt x="616" y="375"/>
                    </a:lnTo>
                    <a:lnTo>
                      <a:pt x="612" y="381"/>
                    </a:lnTo>
                    <a:lnTo>
                      <a:pt x="622" y="392"/>
                    </a:lnTo>
                    <a:lnTo>
                      <a:pt x="622" y="407"/>
                    </a:lnTo>
                    <a:lnTo>
                      <a:pt x="616" y="418"/>
                    </a:lnTo>
                    <a:lnTo>
                      <a:pt x="616" y="429"/>
                    </a:lnTo>
                    <a:lnTo>
                      <a:pt x="632" y="446"/>
                    </a:lnTo>
                  </a:path>
                </a:pathLst>
              </a:custGeom>
              <a:solidFill>
                <a:srgbClr val="47AAC5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9" name="Freeform 6">
                <a:extLst>
                  <a:ext uri="{FF2B5EF4-FFF2-40B4-BE49-F238E27FC236}">
                    <a16:creationId xmlns:a16="http://schemas.microsoft.com/office/drawing/2014/main" id="{6DA7599B-F9F0-4A35-BADB-2D4748AF0E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44809" y="1579316"/>
                <a:ext cx="16076" cy="6331"/>
              </a:xfrm>
              <a:custGeom>
                <a:avLst/>
                <a:gdLst>
                  <a:gd name="T0" fmla="*/ 0 w 16"/>
                  <a:gd name="T1" fmla="*/ 0 h 7"/>
                  <a:gd name="T2" fmla="*/ 2147483646 w 16"/>
                  <a:gd name="T3" fmla="*/ 0 h 7"/>
                  <a:gd name="T4" fmla="*/ 2147483646 w 16"/>
                  <a:gd name="T5" fmla="*/ 2147483646 h 7"/>
                  <a:gd name="T6" fmla="*/ 0 w 16"/>
                  <a:gd name="T7" fmla="*/ 2147483646 h 7"/>
                  <a:gd name="T8" fmla="*/ 0 w 16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6" h="7">
                    <a:moveTo>
                      <a:pt x="0" y="0"/>
                    </a:moveTo>
                    <a:lnTo>
                      <a:pt x="15" y="0"/>
                    </a:lnTo>
                    <a:lnTo>
                      <a:pt x="10" y="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0" name="Freeform 8">
                <a:extLst>
                  <a:ext uri="{FF2B5EF4-FFF2-40B4-BE49-F238E27FC236}">
                    <a16:creationId xmlns:a16="http://schemas.microsoft.com/office/drawing/2014/main" id="{D89B3CFB-6E0A-43CE-A0F4-1471606163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29745" y="1551282"/>
                <a:ext cx="23221" cy="9947"/>
              </a:xfrm>
              <a:custGeom>
                <a:avLst/>
                <a:gdLst>
                  <a:gd name="T0" fmla="*/ 2147483646 w 24"/>
                  <a:gd name="T1" fmla="*/ 0 h 11"/>
                  <a:gd name="T2" fmla="*/ 2147483646 w 24"/>
                  <a:gd name="T3" fmla="*/ 0 h 11"/>
                  <a:gd name="T4" fmla="*/ 2147483646 w 24"/>
                  <a:gd name="T5" fmla="*/ 2147483646 h 11"/>
                  <a:gd name="T6" fmla="*/ 0 w 24"/>
                  <a:gd name="T7" fmla="*/ 2147483646 h 11"/>
                  <a:gd name="T8" fmla="*/ 2147483646 w 24"/>
                  <a:gd name="T9" fmla="*/ 0 h 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" h="11">
                    <a:moveTo>
                      <a:pt x="4" y="0"/>
                    </a:moveTo>
                    <a:lnTo>
                      <a:pt x="23" y="0"/>
                    </a:lnTo>
                    <a:lnTo>
                      <a:pt x="19" y="10"/>
                    </a:lnTo>
                    <a:lnTo>
                      <a:pt x="0" y="10"/>
                    </a:lnTo>
                    <a:lnTo>
                      <a:pt x="4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1" name="Freeform 9">
                <a:extLst>
                  <a:ext uri="{FF2B5EF4-FFF2-40B4-BE49-F238E27FC236}">
                    <a16:creationId xmlns:a16="http://schemas.microsoft.com/office/drawing/2014/main" id="{699BDFAD-C030-4B9B-9B7F-CFCEEEB45C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61897" y="2288302"/>
                <a:ext cx="11610" cy="7235"/>
              </a:xfrm>
              <a:custGeom>
                <a:avLst/>
                <a:gdLst>
                  <a:gd name="T0" fmla="*/ 0 w 12"/>
                  <a:gd name="T1" fmla="*/ 0 h 8"/>
                  <a:gd name="T2" fmla="*/ 2147483646 w 12"/>
                  <a:gd name="T3" fmla="*/ 0 h 8"/>
                  <a:gd name="T4" fmla="*/ 2147483646 w 12"/>
                  <a:gd name="T5" fmla="*/ 2147483646 h 8"/>
                  <a:gd name="T6" fmla="*/ 0 w 12"/>
                  <a:gd name="T7" fmla="*/ 2147483646 h 8"/>
                  <a:gd name="T8" fmla="*/ 0 w 1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" h="8">
                    <a:moveTo>
                      <a:pt x="0" y="0"/>
                    </a:moveTo>
                    <a:lnTo>
                      <a:pt x="11" y="0"/>
                    </a:lnTo>
                    <a:lnTo>
                      <a:pt x="11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2" name="Freeform 10">
                <a:extLst>
                  <a:ext uri="{FF2B5EF4-FFF2-40B4-BE49-F238E27FC236}">
                    <a16:creationId xmlns:a16="http://schemas.microsoft.com/office/drawing/2014/main" id="{10C7BAA4-1B37-4E1D-85FB-BC64B00B4D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3141" y="2288302"/>
                <a:ext cx="9825" cy="7235"/>
              </a:xfrm>
              <a:custGeom>
                <a:avLst/>
                <a:gdLst>
                  <a:gd name="T0" fmla="*/ 0 w 10"/>
                  <a:gd name="T1" fmla="*/ 0 h 8"/>
                  <a:gd name="T2" fmla="*/ 2147483646 w 10"/>
                  <a:gd name="T3" fmla="*/ 0 h 8"/>
                  <a:gd name="T4" fmla="*/ 2147483646 w 10"/>
                  <a:gd name="T5" fmla="*/ 2147483646 h 8"/>
                  <a:gd name="T6" fmla="*/ 0 w 10"/>
                  <a:gd name="T7" fmla="*/ 2147483646 h 8"/>
                  <a:gd name="T8" fmla="*/ 0 w 10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9" y="0"/>
                    </a:lnTo>
                    <a:lnTo>
                      <a:pt x="9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3" name="Freeform 7">
                <a:extLst>
                  <a:ext uri="{FF2B5EF4-FFF2-40B4-BE49-F238E27FC236}">
                    <a16:creationId xmlns:a16="http://schemas.microsoft.com/office/drawing/2014/main" id="{E1AF7013-05CC-41AD-9A07-6362A5FA8B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32216" y="1589264"/>
                <a:ext cx="532301" cy="582382"/>
              </a:xfrm>
              <a:custGeom>
                <a:avLst/>
                <a:gdLst>
                  <a:gd name="T0" fmla="*/ 2147483646 w 555"/>
                  <a:gd name="T1" fmla="*/ 2147483646 h 644"/>
                  <a:gd name="T2" fmla="*/ 2147483646 w 555"/>
                  <a:gd name="T3" fmla="*/ 2147483646 h 644"/>
                  <a:gd name="T4" fmla="*/ 2147483646 w 555"/>
                  <a:gd name="T5" fmla="*/ 2147483646 h 644"/>
                  <a:gd name="T6" fmla="*/ 2147483646 w 555"/>
                  <a:gd name="T7" fmla="*/ 2147483646 h 644"/>
                  <a:gd name="T8" fmla="*/ 2147483646 w 555"/>
                  <a:gd name="T9" fmla="*/ 2147483646 h 644"/>
                  <a:gd name="T10" fmla="*/ 2147483646 w 555"/>
                  <a:gd name="T11" fmla="*/ 2147483646 h 644"/>
                  <a:gd name="T12" fmla="*/ 2147483646 w 555"/>
                  <a:gd name="T13" fmla="*/ 2147483646 h 644"/>
                  <a:gd name="T14" fmla="*/ 2147483646 w 555"/>
                  <a:gd name="T15" fmla="*/ 2147483646 h 644"/>
                  <a:gd name="T16" fmla="*/ 2147483646 w 555"/>
                  <a:gd name="T17" fmla="*/ 2147483646 h 644"/>
                  <a:gd name="T18" fmla="*/ 2147483646 w 555"/>
                  <a:gd name="T19" fmla="*/ 2147483646 h 644"/>
                  <a:gd name="T20" fmla="*/ 2147483646 w 555"/>
                  <a:gd name="T21" fmla="*/ 2147483646 h 644"/>
                  <a:gd name="T22" fmla="*/ 2147483646 w 555"/>
                  <a:gd name="T23" fmla="*/ 2147483646 h 644"/>
                  <a:gd name="T24" fmla="*/ 2147483646 w 555"/>
                  <a:gd name="T25" fmla="*/ 2147483646 h 644"/>
                  <a:gd name="T26" fmla="*/ 2147483646 w 555"/>
                  <a:gd name="T27" fmla="*/ 2147483646 h 644"/>
                  <a:gd name="T28" fmla="*/ 2147483646 w 555"/>
                  <a:gd name="T29" fmla="*/ 2147483646 h 644"/>
                  <a:gd name="T30" fmla="*/ 2147483646 w 555"/>
                  <a:gd name="T31" fmla="*/ 2147483646 h 644"/>
                  <a:gd name="T32" fmla="*/ 2147483646 w 555"/>
                  <a:gd name="T33" fmla="*/ 2147483646 h 644"/>
                  <a:gd name="T34" fmla="*/ 2147483646 w 555"/>
                  <a:gd name="T35" fmla="*/ 2147483646 h 644"/>
                  <a:gd name="T36" fmla="*/ 2147483646 w 555"/>
                  <a:gd name="T37" fmla="*/ 2147483646 h 644"/>
                  <a:gd name="T38" fmla="*/ 2147483646 w 555"/>
                  <a:gd name="T39" fmla="*/ 2147483646 h 644"/>
                  <a:gd name="T40" fmla="*/ 0 w 555"/>
                  <a:gd name="T41" fmla="*/ 2147483646 h 644"/>
                  <a:gd name="T42" fmla="*/ 0 w 555"/>
                  <a:gd name="T43" fmla="*/ 2147483646 h 644"/>
                  <a:gd name="T44" fmla="*/ 2147483646 w 555"/>
                  <a:gd name="T45" fmla="*/ 2147483646 h 644"/>
                  <a:gd name="T46" fmla="*/ 2147483646 w 555"/>
                  <a:gd name="T47" fmla="*/ 2147483646 h 644"/>
                  <a:gd name="T48" fmla="*/ 2147483646 w 555"/>
                  <a:gd name="T49" fmla="*/ 2147483646 h 644"/>
                  <a:gd name="T50" fmla="*/ 2147483646 w 555"/>
                  <a:gd name="T51" fmla="*/ 2147483646 h 644"/>
                  <a:gd name="T52" fmla="*/ 2147483646 w 555"/>
                  <a:gd name="T53" fmla="*/ 2147483646 h 644"/>
                  <a:gd name="T54" fmla="*/ 2147483646 w 555"/>
                  <a:gd name="T55" fmla="*/ 2147483646 h 644"/>
                  <a:gd name="T56" fmla="*/ 2147483646 w 555"/>
                  <a:gd name="T57" fmla="*/ 2147483646 h 644"/>
                  <a:gd name="T58" fmla="*/ 2147483646 w 555"/>
                  <a:gd name="T59" fmla="*/ 2147483646 h 644"/>
                  <a:gd name="T60" fmla="*/ 2147483646 w 555"/>
                  <a:gd name="T61" fmla="*/ 2147483646 h 644"/>
                  <a:gd name="T62" fmla="*/ 2147483646 w 555"/>
                  <a:gd name="T63" fmla="*/ 2147483646 h 644"/>
                  <a:gd name="T64" fmla="*/ 2147483646 w 555"/>
                  <a:gd name="T65" fmla="*/ 2147483646 h 644"/>
                  <a:gd name="T66" fmla="*/ 2147483646 w 555"/>
                  <a:gd name="T67" fmla="*/ 2147483646 h 644"/>
                  <a:gd name="T68" fmla="*/ 2147483646 w 555"/>
                  <a:gd name="T69" fmla="*/ 2147483646 h 644"/>
                  <a:gd name="T70" fmla="*/ 2147483646 w 555"/>
                  <a:gd name="T71" fmla="*/ 2147483646 h 644"/>
                  <a:gd name="T72" fmla="*/ 2147483646 w 555"/>
                  <a:gd name="T73" fmla="*/ 2147483646 h 644"/>
                  <a:gd name="T74" fmla="*/ 2147483646 w 555"/>
                  <a:gd name="T75" fmla="*/ 2147483646 h 644"/>
                  <a:gd name="T76" fmla="*/ 2147483646 w 555"/>
                  <a:gd name="T77" fmla="*/ 2147483646 h 644"/>
                  <a:gd name="T78" fmla="*/ 2147483646 w 555"/>
                  <a:gd name="T79" fmla="*/ 2147483646 h 644"/>
                  <a:gd name="T80" fmla="*/ 2147483646 w 555"/>
                  <a:gd name="T81" fmla="*/ 2147483646 h 644"/>
                  <a:gd name="T82" fmla="*/ 2147483646 w 555"/>
                  <a:gd name="T83" fmla="*/ 2147483646 h 644"/>
                  <a:gd name="T84" fmla="*/ 2147483646 w 555"/>
                  <a:gd name="T85" fmla="*/ 2147483646 h 644"/>
                  <a:gd name="T86" fmla="*/ 2147483646 w 555"/>
                  <a:gd name="T87" fmla="*/ 2147483646 h 644"/>
                  <a:gd name="T88" fmla="*/ 2147483646 w 555"/>
                  <a:gd name="T89" fmla="*/ 2147483646 h 644"/>
                  <a:gd name="T90" fmla="*/ 2147483646 w 555"/>
                  <a:gd name="T91" fmla="*/ 2147483646 h 644"/>
                  <a:gd name="T92" fmla="*/ 2147483646 w 555"/>
                  <a:gd name="T93" fmla="*/ 2147483646 h 644"/>
                  <a:gd name="T94" fmla="*/ 2147483646 w 555"/>
                  <a:gd name="T95" fmla="*/ 2147483646 h 644"/>
                  <a:gd name="T96" fmla="*/ 2147483646 w 555"/>
                  <a:gd name="T97" fmla="*/ 2147483646 h 644"/>
                  <a:gd name="T98" fmla="*/ 2147483646 w 555"/>
                  <a:gd name="T99" fmla="*/ 2147483646 h 644"/>
                  <a:gd name="T100" fmla="*/ 2147483646 w 555"/>
                  <a:gd name="T101" fmla="*/ 2147483646 h 644"/>
                  <a:gd name="T102" fmla="*/ 2147483646 w 555"/>
                  <a:gd name="T103" fmla="*/ 2147483646 h 644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555" h="644">
                    <a:moveTo>
                      <a:pt x="138" y="571"/>
                    </a:moveTo>
                    <a:lnTo>
                      <a:pt x="148" y="567"/>
                    </a:lnTo>
                    <a:lnTo>
                      <a:pt x="148" y="556"/>
                    </a:lnTo>
                    <a:lnTo>
                      <a:pt x="142" y="534"/>
                    </a:lnTo>
                    <a:lnTo>
                      <a:pt x="138" y="501"/>
                    </a:lnTo>
                    <a:lnTo>
                      <a:pt x="132" y="490"/>
                    </a:lnTo>
                    <a:lnTo>
                      <a:pt x="107" y="469"/>
                    </a:lnTo>
                    <a:lnTo>
                      <a:pt x="87" y="458"/>
                    </a:lnTo>
                    <a:lnTo>
                      <a:pt x="81" y="452"/>
                    </a:lnTo>
                    <a:lnTo>
                      <a:pt x="61" y="452"/>
                    </a:lnTo>
                    <a:lnTo>
                      <a:pt x="41" y="441"/>
                    </a:lnTo>
                    <a:lnTo>
                      <a:pt x="10" y="425"/>
                    </a:lnTo>
                    <a:lnTo>
                      <a:pt x="0" y="414"/>
                    </a:lnTo>
                    <a:lnTo>
                      <a:pt x="10" y="414"/>
                    </a:lnTo>
                    <a:lnTo>
                      <a:pt x="10" y="397"/>
                    </a:lnTo>
                    <a:lnTo>
                      <a:pt x="20" y="397"/>
                    </a:lnTo>
                    <a:lnTo>
                      <a:pt x="51" y="392"/>
                    </a:lnTo>
                    <a:lnTo>
                      <a:pt x="77" y="392"/>
                    </a:lnTo>
                    <a:lnTo>
                      <a:pt x="117" y="386"/>
                    </a:lnTo>
                    <a:lnTo>
                      <a:pt x="132" y="386"/>
                    </a:lnTo>
                    <a:lnTo>
                      <a:pt x="158" y="386"/>
                    </a:lnTo>
                    <a:lnTo>
                      <a:pt x="162" y="386"/>
                    </a:lnTo>
                    <a:lnTo>
                      <a:pt x="183" y="397"/>
                    </a:lnTo>
                    <a:lnTo>
                      <a:pt x="193" y="375"/>
                    </a:lnTo>
                    <a:lnTo>
                      <a:pt x="193" y="360"/>
                    </a:lnTo>
                    <a:lnTo>
                      <a:pt x="183" y="360"/>
                    </a:lnTo>
                    <a:lnTo>
                      <a:pt x="183" y="332"/>
                    </a:lnTo>
                    <a:lnTo>
                      <a:pt x="178" y="327"/>
                    </a:lnTo>
                    <a:lnTo>
                      <a:pt x="158" y="321"/>
                    </a:lnTo>
                    <a:lnTo>
                      <a:pt x="158" y="310"/>
                    </a:lnTo>
                    <a:lnTo>
                      <a:pt x="138" y="310"/>
                    </a:lnTo>
                    <a:lnTo>
                      <a:pt x="107" y="310"/>
                    </a:lnTo>
                    <a:lnTo>
                      <a:pt x="97" y="327"/>
                    </a:lnTo>
                    <a:lnTo>
                      <a:pt x="87" y="338"/>
                    </a:lnTo>
                    <a:lnTo>
                      <a:pt x="81" y="310"/>
                    </a:lnTo>
                    <a:lnTo>
                      <a:pt x="87" y="294"/>
                    </a:lnTo>
                    <a:lnTo>
                      <a:pt x="87" y="283"/>
                    </a:lnTo>
                    <a:lnTo>
                      <a:pt x="61" y="283"/>
                    </a:lnTo>
                    <a:lnTo>
                      <a:pt x="61" y="266"/>
                    </a:lnTo>
                    <a:lnTo>
                      <a:pt x="81" y="262"/>
                    </a:lnTo>
                    <a:lnTo>
                      <a:pt x="81" y="234"/>
                    </a:lnTo>
                    <a:lnTo>
                      <a:pt x="97" y="229"/>
                    </a:lnTo>
                    <a:lnTo>
                      <a:pt x="97" y="255"/>
                    </a:lnTo>
                    <a:lnTo>
                      <a:pt x="87" y="255"/>
                    </a:lnTo>
                    <a:lnTo>
                      <a:pt x="97" y="266"/>
                    </a:lnTo>
                    <a:lnTo>
                      <a:pt x="117" y="244"/>
                    </a:lnTo>
                    <a:lnTo>
                      <a:pt x="112" y="266"/>
                    </a:lnTo>
                    <a:lnTo>
                      <a:pt x="142" y="266"/>
                    </a:lnTo>
                    <a:lnTo>
                      <a:pt x="142" y="272"/>
                    </a:lnTo>
                    <a:lnTo>
                      <a:pt x="158" y="272"/>
                    </a:lnTo>
                    <a:lnTo>
                      <a:pt x="168" y="272"/>
                    </a:lnTo>
                    <a:lnTo>
                      <a:pt x="193" y="266"/>
                    </a:lnTo>
                    <a:lnTo>
                      <a:pt x="199" y="272"/>
                    </a:lnTo>
                    <a:lnTo>
                      <a:pt x="193" y="277"/>
                    </a:lnTo>
                    <a:lnTo>
                      <a:pt x="193" y="283"/>
                    </a:lnTo>
                    <a:lnTo>
                      <a:pt x="203" y="288"/>
                    </a:lnTo>
                    <a:lnTo>
                      <a:pt x="213" y="283"/>
                    </a:lnTo>
                    <a:lnTo>
                      <a:pt x="219" y="272"/>
                    </a:lnTo>
                    <a:lnTo>
                      <a:pt x="223" y="272"/>
                    </a:lnTo>
                    <a:lnTo>
                      <a:pt x="239" y="272"/>
                    </a:lnTo>
                    <a:lnTo>
                      <a:pt x="219" y="266"/>
                    </a:lnTo>
                    <a:lnTo>
                      <a:pt x="209" y="244"/>
                    </a:lnTo>
                    <a:lnTo>
                      <a:pt x="183" y="255"/>
                    </a:lnTo>
                    <a:lnTo>
                      <a:pt x="203" y="240"/>
                    </a:lnTo>
                    <a:lnTo>
                      <a:pt x="209" y="223"/>
                    </a:lnTo>
                    <a:lnTo>
                      <a:pt x="203" y="229"/>
                    </a:lnTo>
                    <a:lnTo>
                      <a:pt x="193" y="229"/>
                    </a:lnTo>
                    <a:lnTo>
                      <a:pt x="189" y="234"/>
                    </a:lnTo>
                    <a:lnTo>
                      <a:pt x="183" y="229"/>
                    </a:lnTo>
                    <a:lnTo>
                      <a:pt x="183" y="234"/>
                    </a:lnTo>
                    <a:lnTo>
                      <a:pt x="158" y="251"/>
                    </a:lnTo>
                    <a:lnTo>
                      <a:pt x="152" y="251"/>
                    </a:lnTo>
                    <a:lnTo>
                      <a:pt x="138" y="234"/>
                    </a:lnTo>
                    <a:lnTo>
                      <a:pt x="148" y="223"/>
                    </a:lnTo>
                    <a:lnTo>
                      <a:pt x="162" y="207"/>
                    </a:lnTo>
                    <a:lnTo>
                      <a:pt x="183" y="201"/>
                    </a:lnTo>
                    <a:lnTo>
                      <a:pt x="189" y="201"/>
                    </a:lnTo>
                    <a:lnTo>
                      <a:pt x="199" y="201"/>
                    </a:lnTo>
                    <a:lnTo>
                      <a:pt x="209" y="190"/>
                    </a:lnTo>
                    <a:lnTo>
                      <a:pt x="209" y="185"/>
                    </a:lnTo>
                    <a:lnTo>
                      <a:pt x="209" y="179"/>
                    </a:lnTo>
                    <a:lnTo>
                      <a:pt x="209" y="174"/>
                    </a:lnTo>
                    <a:lnTo>
                      <a:pt x="203" y="179"/>
                    </a:lnTo>
                    <a:lnTo>
                      <a:pt x="193" y="190"/>
                    </a:lnTo>
                    <a:lnTo>
                      <a:pt x="183" y="190"/>
                    </a:lnTo>
                    <a:lnTo>
                      <a:pt x="178" y="190"/>
                    </a:lnTo>
                    <a:lnTo>
                      <a:pt x="162" y="201"/>
                    </a:lnTo>
                    <a:lnTo>
                      <a:pt x="158" y="201"/>
                    </a:lnTo>
                    <a:lnTo>
                      <a:pt x="152" y="201"/>
                    </a:lnTo>
                    <a:lnTo>
                      <a:pt x="148" y="201"/>
                    </a:lnTo>
                    <a:lnTo>
                      <a:pt x="142" y="207"/>
                    </a:lnTo>
                    <a:lnTo>
                      <a:pt x="138" y="207"/>
                    </a:lnTo>
                    <a:lnTo>
                      <a:pt x="132" y="207"/>
                    </a:lnTo>
                    <a:lnTo>
                      <a:pt x="128" y="207"/>
                    </a:lnTo>
                    <a:lnTo>
                      <a:pt x="117" y="212"/>
                    </a:lnTo>
                    <a:lnTo>
                      <a:pt x="107" y="218"/>
                    </a:lnTo>
                    <a:lnTo>
                      <a:pt x="102" y="218"/>
                    </a:lnTo>
                    <a:lnTo>
                      <a:pt x="91" y="218"/>
                    </a:lnTo>
                    <a:lnTo>
                      <a:pt x="71" y="223"/>
                    </a:lnTo>
                    <a:lnTo>
                      <a:pt x="61" y="229"/>
                    </a:lnTo>
                    <a:lnTo>
                      <a:pt x="41" y="218"/>
                    </a:lnTo>
                    <a:lnTo>
                      <a:pt x="36" y="218"/>
                    </a:lnTo>
                    <a:lnTo>
                      <a:pt x="26" y="229"/>
                    </a:lnTo>
                    <a:lnTo>
                      <a:pt x="16" y="229"/>
                    </a:lnTo>
                    <a:lnTo>
                      <a:pt x="0" y="218"/>
                    </a:lnTo>
                    <a:lnTo>
                      <a:pt x="0" y="207"/>
                    </a:lnTo>
                    <a:lnTo>
                      <a:pt x="10" y="201"/>
                    </a:lnTo>
                    <a:lnTo>
                      <a:pt x="6" y="190"/>
                    </a:lnTo>
                    <a:lnTo>
                      <a:pt x="6" y="179"/>
                    </a:lnTo>
                    <a:lnTo>
                      <a:pt x="0" y="168"/>
                    </a:lnTo>
                    <a:lnTo>
                      <a:pt x="10" y="146"/>
                    </a:lnTo>
                    <a:lnTo>
                      <a:pt x="10" y="142"/>
                    </a:lnTo>
                    <a:lnTo>
                      <a:pt x="26" y="135"/>
                    </a:lnTo>
                    <a:lnTo>
                      <a:pt x="10" y="135"/>
                    </a:lnTo>
                    <a:lnTo>
                      <a:pt x="10" y="131"/>
                    </a:lnTo>
                    <a:lnTo>
                      <a:pt x="10" y="114"/>
                    </a:lnTo>
                    <a:lnTo>
                      <a:pt x="20" y="103"/>
                    </a:lnTo>
                    <a:lnTo>
                      <a:pt x="26" y="87"/>
                    </a:lnTo>
                    <a:lnTo>
                      <a:pt x="36" y="87"/>
                    </a:lnTo>
                    <a:lnTo>
                      <a:pt x="41" y="87"/>
                    </a:lnTo>
                    <a:lnTo>
                      <a:pt x="71" y="70"/>
                    </a:lnTo>
                    <a:lnTo>
                      <a:pt x="77" y="70"/>
                    </a:lnTo>
                    <a:lnTo>
                      <a:pt x="91" y="59"/>
                    </a:lnTo>
                    <a:lnTo>
                      <a:pt x="112" y="76"/>
                    </a:lnTo>
                    <a:lnTo>
                      <a:pt x="122" y="76"/>
                    </a:lnTo>
                    <a:lnTo>
                      <a:pt x="132" y="76"/>
                    </a:lnTo>
                    <a:lnTo>
                      <a:pt x="112" y="65"/>
                    </a:lnTo>
                    <a:lnTo>
                      <a:pt x="107" y="54"/>
                    </a:lnTo>
                    <a:lnTo>
                      <a:pt x="142" y="44"/>
                    </a:lnTo>
                    <a:lnTo>
                      <a:pt x="168" y="33"/>
                    </a:lnTo>
                    <a:lnTo>
                      <a:pt x="189" y="26"/>
                    </a:lnTo>
                    <a:lnTo>
                      <a:pt x="193" y="22"/>
                    </a:lnTo>
                    <a:lnTo>
                      <a:pt x="213" y="33"/>
                    </a:lnTo>
                    <a:lnTo>
                      <a:pt x="203" y="48"/>
                    </a:lnTo>
                    <a:lnTo>
                      <a:pt x="223" y="44"/>
                    </a:lnTo>
                    <a:lnTo>
                      <a:pt x="239" y="44"/>
                    </a:lnTo>
                    <a:lnTo>
                      <a:pt x="264" y="11"/>
                    </a:lnTo>
                    <a:lnTo>
                      <a:pt x="274" y="16"/>
                    </a:lnTo>
                    <a:lnTo>
                      <a:pt x="300" y="22"/>
                    </a:lnTo>
                    <a:lnTo>
                      <a:pt x="321" y="5"/>
                    </a:lnTo>
                    <a:lnTo>
                      <a:pt x="325" y="5"/>
                    </a:lnTo>
                    <a:lnTo>
                      <a:pt x="335" y="0"/>
                    </a:lnTo>
                    <a:lnTo>
                      <a:pt x="345" y="5"/>
                    </a:lnTo>
                    <a:lnTo>
                      <a:pt x="345" y="22"/>
                    </a:lnTo>
                    <a:lnTo>
                      <a:pt x="345" y="37"/>
                    </a:lnTo>
                    <a:lnTo>
                      <a:pt x="345" y="54"/>
                    </a:lnTo>
                    <a:lnTo>
                      <a:pt x="351" y="54"/>
                    </a:lnTo>
                    <a:lnTo>
                      <a:pt x="355" y="54"/>
                    </a:lnTo>
                    <a:lnTo>
                      <a:pt x="361" y="26"/>
                    </a:lnTo>
                    <a:lnTo>
                      <a:pt x="371" y="37"/>
                    </a:lnTo>
                    <a:lnTo>
                      <a:pt x="381" y="54"/>
                    </a:lnTo>
                    <a:lnTo>
                      <a:pt x="386" y="65"/>
                    </a:lnTo>
                    <a:lnTo>
                      <a:pt x="386" y="54"/>
                    </a:lnTo>
                    <a:lnTo>
                      <a:pt x="386" y="48"/>
                    </a:lnTo>
                    <a:lnTo>
                      <a:pt x="386" y="44"/>
                    </a:lnTo>
                    <a:lnTo>
                      <a:pt x="386" y="33"/>
                    </a:lnTo>
                    <a:lnTo>
                      <a:pt x="402" y="11"/>
                    </a:lnTo>
                    <a:lnTo>
                      <a:pt x="426" y="22"/>
                    </a:lnTo>
                    <a:lnTo>
                      <a:pt x="447" y="33"/>
                    </a:lnTo>
                    <a:lnTo>
                      <a:pt x="452" y="33"/>
                    </a:lnTo>
                    <a:lnTo>
                      <a:pt x="487" y="37"/>
                    </a:lnTo>
                    <a:lnTo>
                      <a:pt x="487" y="44"/>
                    </a:lnTo>
                    <a:lnTo>
                      <a:pt x="487" y="48"/>
                    </a:lnTo>
                    <a:lnTo>
                      <a:pt x="463" y="59"/>
                    </a:lnTo>
                    <a:lnTo>
                      <a:pt x="457" y="70"/>
                    </a:lnTo>
                    <a:lnTo>
                      <a:pt x="463" y="70"/>
                    </a:lnTo>
                    <a:lnTo>
                      <a:pt x="477" y="87"/>
                    </a:lnTo>
                    <a:lnTo>
                      <a:pt x="467" y="103"/>
                    </a:lnTo>
                    <a:lnTo>
                      <a:pt x="473" y="109"/>
                    </a:lnTo>
                    <a:lnTo>
                      <a:pt x="493" y="114"/>
                    </a:lnTo>
                    <a:lnTo>
                      <a:pt x="497" y="114"/>
                    </a:lnTo>
                    <a:lnTo>
                      <a:pt x="493" y="135"/>
                    </a:lnTo>
                    <a:lnTo>
                      <a:pt x="497" y="146"/>
                    </a:lnTo>
                    <a:lnTo>
                      <a:pt x="483" y="179"/>
                    </a:lnTo>
                    <a:lnTo>
                      <a:pt x="493" y="185"/>
                    </a:lnTo>
                    <a:lnTo>
                      <a:pt x="503" y="207"/>
                    </a:lnTo>
                    <a:lnTo>
                      <a:pt x="473" y="229"/>
                    </a:lnTo>
                    <a:lnTo>
                      <a:pt x="467" y="234"/>
                    </a:lnTo>
                    <a:lnTo>
                      <a:pt x="483" y="244"/>
                    </a:lnTo>
                    <a:lnTo>
                      <a:pt x="487" y="272"/>
                    </a:lnTo>
                    <a:lnTo>
                      <a:pt x="493" y="277"/>
                    </a:lnTo>
                    <a:lnTo>
                      <a:pt x="493" y="305"/>
                    </a:lnTo>
                    <a:lnTo>
                      <a:pt x="497" y="310"/>
                    </a:lnTo>
                    <a:lnTo>
                      <a:pt x="497" y="332"/>
                    </a:lnTo>
                    <a:lnTo>
                      <a:pt x="487" y="343"/>
                    </a:lnTo>
                    <a:lnTo>
                      <a:pt x="497" y="353"/>
                    </a:lnTo>
                    <a:lnTo>
                      <a:pt x="483" y="386"/>
                    </a:lnTo>
                    <a:lnTo>
                      <a:pt x="467" y="371"/>
                    </a:lnTo>
                    <a:lnTo>
                      <a:pt x="447" y="375"/>
                    </a:lnTo>
                    <a:lnTo>
                      <a:pt x="437" y="386"/>
                    </a:lnTo>
                    <a:lnTo>
                      <a:pt x="416" y="381"/>
                    </a:lnTo>
                    <a:lnTo>
                      <a:pt x="396" y="403"/>
                    </a:lnTo>
                    <a:lnTo>
                      <a:pt x="416" y="436"/>
                    </a:lnTo>
                    <a:lnTo>
                      <a:pt x="422" y="436"/>
                    </a:lnTo>
                    <a:lnTo>
                      <a:pt x="447" y="484"/>
                    </a:lnTo>
                    <a:lnTo>
                      <a:pt x="452" y="484"/>
                    </a:lnTo>
                    <a:lnTo>
                      <a:pt x="467" y="506"/>
                    </a:lnTo>
                    <a:lnTo>
                      <a:pt x="503" y="501"/>
                    </a:lnTo>
                    <a:lnTo>
                      <a:pt x="508" y="506"/>
                    </a:lnTo>
                    <a:lnTo>
                      <a:pt x="518" y="517"/>
                    </a:lnTo>
                    <a:lnTo>
                      <a:pt x="534" y="517"/>
                    </a:lnTo>
                    <a:lnTo>
                      <a:pt x="554" y="528"/>
                    </a:lnTo>
                    <a:lnTo>
                      <a:pt x="544" y="556"/>
                    </a:lnTo>
                    <a:lnTo>
                      <a:pt x="544" y="567"/>
                    </a:lnTo>
                    <a:lnTo>
                      <a:pt x="528" y="578"/>
                    </a:lnTo>
                    <a:lnTo>
                      <a:pt x="528" y="589"/>
                    </a:lnTo>
                    <a:lnTo>
                      <a:pt x="518" y="604"/>
                    </a:lnTo>
                    <a:lnTo>
                      <a:pt x="497" y="604"/>
                    </a:lnTo>
                    <a:lnTo>
                      <a:pt x="487" y="599"/>
                    </a:lnTo>
                    <a:lnTo>
                      <a:pt x="483" y="604"/>
                    </a:lnTo>
                    <a:lnTo>
                      <a:pt x="477" y="615"/>
                    </a:lnTo>
                    <a:lnTo>
                      <a:pt x="473" y="643"/>
                    </a:lnTo>
                    <a:lnTo>
                      <a:pt x="437" y="632"/>
                    </a:lnTo>
                    <a:lnTo>
                      <a:pt x="412" y="632"/>
                    </a:lnTo>
                    <a:lnTo>
                      <a:pt x="412" y="621"/>
                    </a:lnTo>
                    <a:lnTo>
                      <a:pt x="406" y="604"/>
                    </a:lnTo>
                    <a:lnTo>
                      <a:pt x="422" y="599"/>
                    </a:lnTo>
                    <a:lnTo>
                      <a:pt x="422" y="593"/>
                    </a:lnTo>
                    <a:lnTo>
                      <a:pt x="396" y="610"/>
                    </a:lnTo>
                    <a:lnTo>
                      <a:pt x="345" y="604"/>
                    </a:lnTo>
                    <a:lnTo>
                      <a:pt x="341" y="599"/>
                    </a:lnTo>
                    <a:lnTo>
                      <a:pt x="325" y="582"/>
                    </a:lnTo>
                    <a:lnTo>
                      <a:pt x="335" y="571"/>
                    </a:lnTo>
                    <a:lnTo>
                      <a:pt x="331" y="571"/>
                    </a:lnTo>
                    <a:lnTo>
                      <a:pt x="325" y="556"/>
                    </a:lnTo>
                    <a:lnTo>
                      <a:pt x="325" y="550"/>
                    </a:lnTo>
                    <a:lnTo>
                      <a:pt x="331" y="550"/>
                    </a:lnTo>
                    <a:lnTo>
                      <a:pt x="321" y="545"/>
                    </a:lnTo>
                    <a:lnTo>
                      <a:pt x="310" y="556"/>
                    </a:lnTo>
                    <a:lnTo>
                      <a:pt x="305" y="560"/>
                    </a:lnTo>
                    <a:lnTo>
                      <a:pt x="294" y="539"/>
                    </a:lnTo>
                    <a:lnTo>
                      <a:pt x="294" y="556"/>
                    </a:lnTo>
                    <a:lnTo>
                      <a:pt x="294" y="560"/>
                    </a:lnTo>
                    <a:lnTo>
                      <a:pt x="274" y="560"/>
                    </a:lnTo>
                    <a:lnTo>
                      <a:pt x="270" y="556"/>
                    </a:lnTo>
                    <a:lnTo>
                      <a:pt x="264" y="556"/>
                    </a:lnTo>
                    <a:lnTo>
                      <a:pt x="254" y="556"/>
                    </a:lnTo>
                    <a:lnTo>
                      <a:pt x="254" y="550"/>
                    </a:lnTo>
                    <a:lnTo>
                      <a:pt x="249" y="539"/>
                    </a:lnTo>
                    <a:lnTo>
                      <a:pt x="244" y="528"/>
                    </a:lnTo>
                    <a:lnTo>
                      <a:pt x="254" y="506"/>
                    </a:lnTo>
                    <a:lnTo>
                      <a:pt x="260" y="501"/>
                    </a:lnTo>
                    <a:lnTo>
                      <a:pt x="254" y="501"/>
                    </a:lnTo>
                    <a:lnTo>
                      <a:pt x="244" y="506"/>
                    </a:lnTo>
                    <a:lnTo>
                      <a:pt x="229" y="528"/>
                    </a:lnTo>
                    <a:lnTo>
                      <a:pt x="239" y="545"/>
                    </a:lnTo>
                    <a:lnTo>
                      <a:pt x="239" y="556"/>
                    </a:lnTo>
                    <a:lnTo>
                      <a:pt x="229" y="560"/>
                    </a:lnTo>
                    <a:lnTo>
                      <a:pt x="219" y="556"/>
                    </a:lnTo>
                    <a:lnTo>
                      <a:pt x="219" y="550"/>
                    </a:lnTo>
                    <a:lnTo>
                      <a:pt x="213" y="550"/>
                    </a:lnTo>
                    <a:lnTo>
                      <a:pt x="203" y="545"/>
                    </a:lnTo>
                    <a:lnTo>
                      <a:pt x="209" y="560"/>
                    </a:lnTo>
                    <a:lnTo>
                      <a:pt x="209" y="567"/>
                    </a:lnTo>
                    <a:lnTo>
                      <a:pt x="209" y="578"/>
                    </a:lnTo>
                    <a:lnTo>
                      <a:pt x="209" y="582"/>
                    </a:lnTo>
                    <a:lnTo>
                      <a:pt x="209" y="589"/>
                    </a:lnTo>
                    <a:lnTo>
                      <a:pt x="203" y="593"/>
                    </a:lnTo>
                    <a:lnTo>
                      <a:pt x="193" y="593"/>
                    </a:lnTo>
                    <a:lnTo>
                      <a:pt x="178" y="593"/>
                    </a:lnTo>
                    <a:lnTo>
                      <a:pt x="162" y="593"/>
                    </a:lnTo>
                    <a:lnTo>
                      <a:pt x="132" y="593"/>
                    </a:lnTo>
                    <a:lnTo>
                      <a:pt x="132" y="571"/>
                    </a:lnTo>
                    <a:lnTo>
                      <a:pt x="138" y="571"/>
                    </a:lnTo>
                  </a:path>
                </a:pathLst>
              </a:custGeom>
              <a:solidFill>
                <a:schemeClr val="accent5">
                  <a:lumMod val="50000"/>
                </a:schemeClr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4" name="Freeform 11">
                <a:extLst>
                  <a:ext uri="{FF2B5EF4-FFF2-40B4-BE49-F238E27FC236}">
                    <a16:creationId xmlns:a16="http://schemas.microsoft.com/office/drawing/2014/main" id="{A25883A7-B0C7-4593-93C6-7AE930F67F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70739" y="1528674"/>
                <a:ext cx="674307" cy="514558"/>
              </a:xfrm>
              <a:custGeom>
                <a:avLst/>
                <a:gdLst>
                  <a:gd name="T0" fmla="*/ 2147483646 w 703"/>
                  <a:gd name="T1" fmla="*/ 2147483646 h 569"/>
                  <a:gd name="T2" fmla="*/ 2147483646 w 703"/>
                  <a:gd name="T3" fmla="*/ 2147483646 h 569"/>
                  <a:gd name="T4" fmla="*/ 2147483646 w 703"/>
                  <a:gd name="T5" fmla="*/ 2147483646 h 569"/>
                  <a:gd name="T6" fmla="*/ 2147483646 w 703"/>
                  <a:gd name="T7" fmla="*/ 2147483646 h 569"/>
                  <a:gd name="T8" fmla="*/ 2147483646 w 703"/>
                  <a:gd name="T9" fmla="*/ 2147483646 h 569"/>
                  <a:gd name="T10" fmla="*/ 2147483646 w 703"/>
                  <a:gd name="T11" fmla="*/ 2147483646 h 569"/>
                  <a:gd name="T12" fmla="*/ 2147483646 w 703"/>
                  <a:gd name="T13" fmla="*/ 2147483646 h 569"/>
                  <a:gd name="T14" fmla="*/ 2147483646 w 703"/>
                  <a:gd name="T15" fmla="*/ 2147483646 h 569"/>
                  <a:gd name="T16" fmla="*/ 2147483646 w 703"/>
                  <a:gd name="T17" fmla="*/ 2147483646 h 569"/>
                  <a:gd name="T18" fmla="*/ 2147483646 w 703"/>
                  <a:gd name="T19" fmla="*/ 2147483646 h 569"/>
                  <a:gd name="T20" fmla="*/ 2147483646 w 703"/>
                  <a:gd name="T21" fmla="*/ 2147483646 h 569"/>
                  <a:gd name="T22" fmla="*/ 2147483646 w 703"/>
                  <a:gd name="T23" fmla="*/ 2147483646 h 569"/>
                  <a:gd name="T24" fmla="*/ 2147483646 w 703"/>
                  <a:gd name="T25" fmla="*/ 2147483646 h 569"/>
                  <a:gd name="T26" fmla="*/ 2147483646 w 703"/>
                  <a:gd name="T27" fmla="*/ 2147483646 h 569"/>
                  <a:gd name="T28" fmla="*/ 2147483646 w 703"/>
                  <a:gd name="T29" fmla="*/ 2147483646 h 569"/>
                  <a:gd name="T30" fmla="*/ 2147483646 w 703"/>
                  <a:gd name="T31" fmla="*/ 2147483646 h 569"/>
                  <a:gd name="T32" fmla="*/ 2147483646 w 703"/>
                  <a:gd name="T33" fmla="*/ 2147483646 h 569"/>
                  <a:gd name="T34" fmla="*/ 2147483646 w 703"/>
                  <a:gd name="T35" fmla="*/ 2147483646 h 569"/>
                  <a:gd name="T36" fmla="*/ 2147483646 w 703"/>
                  <a:gd name="T37" fmla="*/ 2147483646 h 569"/>
                  <a:gd name="T38" fmla="*/ 2147483646 w 703"/>
                  <a:gd name="T39" fmla="*/ 2147483646 h 569"/>
                  <a:gd name="T40" fmla="*/ 2147483646 w 703"/>
                  <a:gd name="T41" fmla="*/ 2147483646 h 569"/>
                  <a:gd name="T42" fmla="*/ 2147483646 w 703"/>
                  <a:gd name="T43" fmla="*/ 2147483646 h 569"/>
                  <a:gd name="T44" fmla="*/ 2147483646 w 703"/>
                  <a:gd name="T45" fmla="*/ 2147483646 h 569"/>
                  <a:gd name="T46" fmla="*/ 2147483646 w 703"/>
                  <a:gd name="T47" fmla="*/ 2147483646 h 569"/>
                  <a:gd name="T48" fmla="*/ 2147483646 w 703"/>
                  <a:gd name="T49" fmla="*/ 2147483646 h 569"/>
                  <a:gd name="T50" fmla="*/ 2147483646 w 703"/>
                  <a:gd name="T51" fmla="*/ 2147483646 h 569"/>
                  <a:gd name="T52" fmla="*/ 0 w 703"/>
                  <a:gd name="T53" fmla="*/ 2147483646 h 569"/>
                  <a:gd name="T54" fmla="*/ 2147483646 w 703"/>
                  <a:gd name="T55" fmla="*/ 2147483646 h 569"/>
                  <a:gd name="T56" fmla="*/ 2147483646 w 703"/>
                  <a:gd name="T57" fmla="*/ 2147483646 h 569"/>
                  <a:gd name="T58" fmla="*/ 2147483646 w 703"/>
                  <a:gd name="T59" fmla="*/ 2147483646 h 569"/>
                  <a:gd name="T60" fmla="*/ 2147483646 w 703"/>
                  <a:gd name="T61" fmla="*/ 2147483646 h 569"/>
                  <a:gd name="T62" fmla="*/ 2147483646 w 703"/>
                  <a:gd name="T63" fmla="*/ 2147483646 h 569"/>
                  <a:gd name="T64" fmla="*/ 2147483646 w 703"/>
                  <a:gd name="T65" fmla="*/ 2147483646 h 569"/>
                  <a:gd name="T66" fmla="*/ 2147483646 w 703"/>
                  <a:gd name="T67" fmla="*/ 2147483646 h 569"/>
                  <a:gd name="T68" fmla="*/ 2147483646 w 703"/>
                  <a:gd name="T69" fmla="*/ 2147483646 h 569"/>
                  <a:gd name="T70" fmla="*/ 2147483646 w 703"/>
                  <a:gd name="T71" fmla="*/ 2147483646 h 569"/>
                  <a:gd name="T72" fmla="*/ 2147483646 w 703"/>
                  <a:gd name="T73" fmla="*/ 2147483646 h 569"/>
                  <a:gd name="T74" fmla="*/ 2147483646 w 703"/>
                  <a:gd name="T75" fmla="*/ 2147483646 h 569"/>
                  <a:gd name="T76" fmla="*/ 2147483646 w 703"/>
                  <a:gd name="T77" fmla="*/ 2147483646 h 569"/>
                  <a:gd name="T78" fmla="*/ 2147483646 w 703"/>
                  <a:gd name="T79" fmla="*/ 2147483646 h 569"/>
                  <a:gd name="T80" fmla="*/ 2147483646 w 703"/>
                  <a:gd name="T81" fmla="*/ 2147483646 h 569"/>
                  <a:gd name="T82" fmla="*/ 2147483646 w 703"/>
                  <a:gd name="T83" fmla="*/ 2147483646 h 569"/>
                  <a:gd name="T84" fmla="*/ 2147483646 w 703"/>
                  <a:gd name="T85" fmla="*/ 2147483646 h 569"/>
                  <a:gd name="T86" fmla="*/ 2147483646 w 703"/>
                  <a:gd name="T87" fmla="*/ 2147483646 h 569"/>
                  <a:gd name="T88" fmla="*/ 2147483646 w 703"/>
                  <a:gd name="T89" fmla="*/ 2147483646 h 569"/>
                  <a:gd name="T90" fmla="*/ 2147483646 w 703"/>
                  <a:gd name="T91" fmla="*/ 2147483646 h 569"/>
                  <a:gd name="T92" fmla="*/ 2147483646 w 703"/>
                  <a:gd name="T93" fmla="*/ 2147483646 h 569"/>
                  <a:gd name="T94" fmla="*/ 2147483646 w 703"/>
                  <a:gd name="T95" fmla="*/ 2147483646 h 569"/>
                  <a:gd name="T96" fmla="*/ 2147483646 w 703"/>
                  <a:gd name="T97" fmla="*/ 2147483646 h 569"/>
                  <a:gd name="T98" fmla="*/ 2147483646 w 703"/>
                  <a:gd name="T99" fmla="*/ 2147483646 h 569"/>
                  <a:gd name="T100" fmla="*/ 2147483646 w 703"/>
                  <a:gd name="T101" fmla="*/ 2147483646 h 569"/>
                  <a:gd name="T102" fmla="*/ 2147483646 w 703"/>
                  <a:gd name="T103" fmla="*/ 2147483646 h 569"/>
                  <a:gd name="T104" fmla="*/ 2147483646 w 703"/>
                  <a:gd name="T105" fmla="*/ 2147483646 h 569"/>
                  <a:gd name="T106" fmla="*/ 2147483646 w 703"/>
                  <a:gd name="T107" fmla="*/ 2147483646 h 569"/>
                  <a:gd name="T108" fmla="*/ 2147483646 w 703"/>
                  <a:gd name="T109" fmla="*/ 2147483646 h 569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703" h="569">
                    <a:moveTo>
                      <a:pt x="686" y="352"/>
                    </a:moveTo>
                    <a:lnTo>
                      <a:pt x="686" y="352"/>
                    </a:lnTo>
                    <a:lnTo>
                      <a:pt x="682" y="363"/>
                    </a:lnTo>
                    <a:lnTo>
                      <a:pt x="692" y="378"/>
                    </a:lnTo>
                    <a:lnTo>
                      <a:pt x="672" y="384"/>
                    </a:lnTo>
                    <a:lnTo>
                      <a:pt x="672" y="395"/>
                    </a:lnTo>
                    <a:lnTo>
                      <a:pt x="672" y="406"/>
                    </a:lnTo>
                    <a:lnTo>
                      <a:pt x="651" y="421"/>
                    </a:lnTo>
                    <a:lnTo>
                      <a:pt x="641" y="411"/>
                    </a:lnTo>
                    <a:lnTo>
                      <a:pt x="619" y="421"/>
                    </a:lnTo>
                    <a:lnTo>
                      <a:pt x="619" y="428"/>
                    </a:lnTo>
                    <a:lnTo>
                      <a:pt x="609" y="432"/>
                    </a:lnTo>
                    <a:lnTo>
                      <a:pt x="595" y="449"/>
                    </a:lnTo>
                    <a:lnTo>
                      <a:pt x="585" y="449"/>
                    </a:lnTo>
                    <a:lnTo>
                      <a:pt x="579" y="449"/>
                    </a:lnTo>
                    <a:lnTo>
                      <a:pt x="564" y="454"/>
                    </a:lnTo>
                    <a:lnTo>
                      <a:pt x="569" y="492"/>
                    </a:lnTo>
                    <a:lnTo>
                      <a:pt x="538" y="503"/>
                    </a:lnTo>
                    <a:lnTo>
                      <a:pt x="538" y="514"/>
                    </a:lnTo>
                    <a:lnTo>
                      <a:pt x="524" y="519"/>
                    </a:lnTo>
                    <a:lnTo>
                      <a:pt x="513" y="519"/>
                    </a:lnTo>
                    <a:lnTo>
                      <a:pt x="493" y="492"/>
                    </a:lnTo>
                    <a:lnTo>
                      <a:pt x="487" y="492"/>
                    </a:lnTo>
                    <a:lnTo>
                      <a:pt x="477" y="486"/>
                    </a:lnTo>
                    <a:lnTo>
                      <a:pt x="453" y="497"/>
                    </a:lnTo>
                    <a:lnTo>
                      <a:pt x="453" y="508"/>
                    </a:lnTo>
                    <a:lnTo>
                      <a:pt x="432" y="508"/>
                    </a:lnTo>
                    <a:lnTo>
                      <a:pt x="422" y="536"/>
                    </a:lnTo>
                    <a:lnTo>
                      <a:pt x="426" y="540"/>
                    </a:lnTo>
                    <a:lnTo>
                      <a:pt x="422" y="562"/>
                    </a:lnTo>
                    <a:lnTo>
                      <a:pt x="406" y="568"/>
                    </a:lnTo>
                    <a:lnTo>
                      <a:pt x="392" y="557"/>
                    </a:lnTo>
                    <a:lnTo>
                      <a:pt x="392" y="536"/>
                    </a:lnTo>
                    <a:lnTo>
                      <a:pt x="371" y="519"/>
                    </a:lnTo>
                    <a:lnTo>
                      <a:pt x="366" y="519"/>
                    </a:lnTo>
                    <a:lnTo>
                      <a:pt x="345" y="525"/>
                    </a:lnTo>
                    <a:lnTo>
                      <a:pt x="331" y="508"/>
                    </a:lnTo>
                    <a:lnTo>
                      <a:pt x="341" y="486"/>
                    </a:lnTo>
                    <a:lnTo>
                      <a:pt x="315" y="486"/>
                    </a:lnTo>
                    <a:lnTo>
                      <a:pt x="305" y="471"/>
                    </a:lnTo>
                    <a:lnTo>
                      <a:pt x="300" y="471"/>
                    </a:lnTo>
                    <a:lnTo>
                      <a:pt x="290" y="482"/>
                    </a:lnTo>
                    <a:lnTo>
                      <a:pt x="270" y="465"/>
                    </a:lnTo>
                    <a:lnTo>
                      <a:pt x="260" y="465"/>
                    </a:lnTo>
                    <a:lnTo>
                      <a:pt x="249" y="443"/>
                    </a:lnTo>
                    <a:lnTo>
                      <a:pt x="223" y="449"/>
                    </a:lnTo>
                    <a:lnTo>
                      <a:pt x="223" y="454"/>
                    </a:lnTo>
                    <a:lnTo>
                      <a:pt x="203" y="443"/>
                    </a:lnTo>
                    <a:lnTo>
                      <a:pt x="193" y="471"/>
                    </a:lnTo>
                    <a:lnTo>
                      <a:pt x="173" y="465"/>
                    </a:lnTo>
                    <a:lnTo>
                      <a:pt x="168" y="475"/>
                    </a:lnTo>
                    <a:lnTo>
                      <a:pt x="138" y="475"/>
                    </a:lnTo>
                    <a:lnTo>
                      <a:pt x="132" y="482"/>
                    </a:lnTo>
                    <a:lnTo>
                      <a:pt x="117" y="475"/>
                    </a:lnTo>
                    <a:lnTo>
                      <a:pt x="107" y="443"/>
                    </a:lnTo>
                    <a:lnTo>
                      <a:pt x="71" y="443"/>
                    </a:lnTo>
                    <a:lnTo>
                      <a:pt x="67" y="460"/>
                    </a:lnTo>
                    <a:lnTo>
                      <a:pt x="36" y="465"/>
                    </a:lnTo>
                    <a:lnTo>
                      <a:pt x="26" y="454"/>
                    </a:lnTo>
                    <a:lnTo>
                      <a:pt x="41" y="421"/>
                    </a:lnTo>
                    <a:lnTo>
                      <a:pt x="30" y="411"/>
                    </a:lnTo>
                    <a:lnTo>
                      <a:pt x="41" y="400"/>
                    </a:lnTo>
                    <a:lnTo>
                      <a:pt x="41" y="378"/>
                    </a:lnTo>
                    <a:lnTo>
                      <a:pt x="36" y="374"/>
                    </a:lnTo>
                    <a:lnTo>
                      <a:pt x="36" y="346"/>
                    </a:lnTo>
                    <a:lnTo>
                      <a:pt x="30" y="341"/>
                    </a:lnTo>
                    <a:lnTo>
                      <a:pt x="26" y="313"/>
                    </a:lnTo>
                    <a:lnTo>
                      <a:pt x="10" y="303"/>
                    </a:lnTo>
                    <a:lnTo>
                      <a:pt x="16" y="298"/>
                    </a:lnTo>
                    <a:lnTo>
                      <a:pt x="46" y="276"/>
                    </a:lnTo>
                    <a:lnTo>
                      <a:pt x="36" y="255"/>
                    </a:lnTo>
                    <a:lnTo>
                      <a:pt x="26" y="249"/>
                    </a:lnTo>
                    <a:lnTo>
                      <a:pt x="41" y="216"/>
                    </a:lnTo>
                    <a:lnTo>
                      <a:pt x="36" y="205"/>
                    </a:lnTo>
                    <a:lnTo>
                      <a:pt x="41" y="184"/>
                    </a:lnTo>
                    <a:lnTo>
                      <a:pt x="36" y="184"/>
                    </a:lnTo>
                    <a:lnTo>
                      <a:pt x="16" y="179"/>
                    </a:lnTo>
                    <a:lnTo>
                      <a:pt x="10" y="173"/>
                    </a:lnTo>
                    <a:lnTo>
                      <a:pt x="20" y="157"/>
                    </a:lnTo>
                    <a:lnTo>
                      <a:pt x="6" y="140"/>
                    </a:lnTo>
                    <a:lnTo>
                      <a:pt x="0" y="140"/>
                    </a:lnTo>
                    <a:lnTo>
                      <a:pt x="6" y="130"/>
                    </a:lnTo>
                    <a:lnTo>
                      <a:pt x="30" y="119"/>
                    </a:lnTo>
                    <a:lnTo>
                      <a:pt x="30" y="114"/>
                    </a:lnTo>
                    <a:lnTo>
                      <a:pt x="30" y="108"/>
                    </a:lnTo>
                    <a:lnTo>
                      <a:pt x="36" y="86"/>
                    </a:lnTo>
                    <a:lnTo>
                      <a:pt x="36" y="82"/>
                    </a:lnTo>
                    <a:lnTo>
                      <a:pt x="51" y="82"/>
                    </a:lnTo>
                    <a:lnTo>
                      <a:pt x="41" y="54"/>
                    </a:lnTo>
                    <a:lnTo>
                      <a:pt x="57" y="43"/>
                    </a:lnTo>
                    <a:lnTo>
                      <a:pt x="87" y="17"/>
                    </a:lnTo>
                    <a:lnTo>
                      <a:pt x="91" y="22"/>
                    </a:lnTo>
                    <a:lnTo>
                      <a:pt x="112" y="43"/>
                    </a:lnTo>
                    <a:lnTo>
                      <a:pt x="122" y="28"/>
                    </a:lnTo>
                    <a:lnTo>
                      <a:pt x="128" y="28"/>
                    </a:lnTo>
                    <a:lnTo>
                      <a:pt x="152" y="17"/>
                    </a:lnTo>
                    <a:lnTo>
                      <a:pt x="162" y="17"/>
                    </a:lnTo>
                    <a:lnTo>
                      <a:pt x="189" y="6"/>
                    </a:lnTo>
                    <a:lnTo>
                      <a:pt x="199" y="17"/>
                    </a:lnTo>
                    <a:lnTo>
                      <a:pt x="199" y="32"/>
                    </a:lnTo>
                    <a:lnTo>
                      <a:pt x="199" y="39"/>
                    </a:lnTo>
                    <a:lnTo>
                      <a:pt x="209" y="17"/>
                    </a:lnTo>
                    <a:lnTo>
                      <a:pt x="234" y="6"/>
                    </a:lnTo>
                    <a:lnTo>
                      <a:pt x="254" y="0"/>
                    </a:lnTo>
                    <a:lnTo>
                      <a:pt x="239" y="49"/>
                    </a:lnTo>
                    <a:lnTo>
                      <a:pt x="234" y="65"/>
                    </a:lnTo>
                    <a:lnTo>
                      <a:pt x="244" y="49"/>
                    </a:lnTo>
                    <a:lnTo>
                      <a:pt x="254" y="39"/>
                    </a:lnTo>
                    <a:lnTo>
                      <a:pt x="270" y="43"/>
                    </a:lnTo>
                    <a:lnTo>
                      <a:pt x="280" y="54"/>
                    </a:lnTo>
                    <a:lnTo>
                      <a:pt x="264" y="65"/>
                    </a:lnTo>
                    <a:lnTo>
                      <a:pt x="284" y="71"/>
                    </a:lnTo>
                    <a:lnTo>
                      <a:pt x="305" y="76"/>
                    </a:lnTo>
                    <a:lnTo>
                      <a:pt x="294" y="103"/>
                    </a:lnTo>
                    <a:lnTo>
                      <a:pt x="300" y="103"/>
                    </a:lnTo>
                    <a:lnTo>
                      <a:pt x="315" y="119"/>
                    </a:lnTo>
                    <a:lnTo>
                      <a:pt x="310" y="119"/>
                    </a:lnTo>
                    <a:lnTo>
                      <a:pt x="321" y="130"/>
                    </a:lnTo>
                    <a:lnTo>
                      <a:pt x="335" y="147"/>
                    </a:lnTo>
                    <a:lnTo>
                      <a:pt x="345" y="157"/>
                    </a:lnTo>
                    <a:lnTo>
                      <a:pt x="345" y="168"/>
                    </a:lnTo>
                    <a:lnTo>
                      <a:pt x="345" y="184"/>
                    </a:lnTo>
                    <a:lnTo>
                      <a:pt x="351" y="201"/>
                    </a:lnTo>
                    <a:lnTo>
                      <a:pt x="355" y="201"/>
                    </a:lnTo>
                    <a:lnTo>
                      <a:pt x="361" y="205"/>
                    </a:lnTo>
                    <a:lnTo>
                      <a:pt x="381" y="222"/>
                    </a:lnTo>
                    <a:lnTo>
                      <a:pt x="381" y="238"/>
                    </a:lnTo>
                    <a:lnTo>
                      <a:pt x="381" y="249"/>
                    </a:lnTo>
                    <a:lnTo>
                      <a:pt x="392" y="244"/>
                    </a:lnTo>
                    <a:lnTo>
                      <a:pt x="412" y="233"/>
                    </a:lnTo>
                    <a:lnTo>
                      <a:pt x="422" y="227"/>
                    </a:lnTo>
                    <a:lnTo>
                      <a:pt x="432" y="222"/>
                    </a:lnTo>
                    <a:lnTo>
                      <a:pt x="437" y="222"/>
                    </a:lnTo>
                    <a:lnTo>
                      <a:pt x="453" y="194"/>
                    </a:lnTo>
                    <a:lnTo>
                      <a:pt x="463" y="190"/>
                    </a:lnTo>
                    <a:lnTo>
                      <a:pt x="477" y="184"/>
                    </a:lnTo>
                    <a:lnTo>
                      <a:pt x="477" y="168"/>
                    </a:lnTo>
                    <a:lnTo>
                      <a:pt x="503" y="162"/>
                    </a:lnTo>
                    <a:lnTo>
                      <a:pt x="518" y="157"/>
                    </a:lnTo>
                    <a:lnTo>
                      <a:pt x="544" y="151"/>
                    </a:lnTo>
                    <a:lnTo>
                      <a:pt x="548" y="147"/>
                    </a:lnTo>
                    <a:lnTo>
                      <a:pt x="558" y="157"/>
                    </a:lnTo>
                    <a:lnTo>
                      <a:pt x="548" y="173"/>
                    </a:lnTo>
                    <a:lnTo>
                      <a:pt x="554" y="179"/>
                    </a:lnTo>
                    <a:lnTo>
                      <a:pt x="574" y="173"/>
                    </a:lnTo>
                    <a:lnTo>
                      <a:pt x="579" y="201"/>
                    </a:lnTo>
                    <a:lnTo>
                      <a:pt x="585" y="205"/>
                    </a:lnTo>
                    <a:lnTo>
                      <a:pt x="589" y="194"/>
                    </a:lnTo>
                    <a:lnTo>
                      <a:pt x="599" y="211"/>
                    </a:lnTo>
                    <a:lnTo>
                      <a:pt x="605" y="205"/>
                    </a:lnTo>
                    <a:lnTo>
                      <a:pt x="605" y="201"/>
                    </a:lnTo>
                    <a:lnTo>
                      <a:pt x="629" y="216"/>
                    </a:lnTo>
                    <a:lnTo>
                      <a:pt x="629" y="233"/>
                    </a:lnTo>
                    <a:lnTo>
                      <a:pt x="656" y="238"/>
                    </a:lnTo>
                    <a:lnTo>
                      <a:pt x="672" y="244"/>
                    </a:lnTo>
                    <a:lnTo>
                      <a:pt x="666" y="255"/>
                    </a:lnTo>
                    <a:lnTo>
                      <a:pt x="666" y="270"/>
                    </a:lnTo>
                    <a:lnTo>
                      <a:pt x="666" y="281"/>
                    </a:lnTo>
                    <a:lnTo>
                      <a:pt x="672" y="270"/>
                    </a:lnTo>
                    <a:lnTo>
                      <a:pt x="676" y="265"/>
                    </a:lnTo>
                    <a:lnTo>
                      <a:pt x="696" y="265"/>
                    </a:lnTo>
                    <a:lnTo>
                      <a:pt x="702" y="287"/>
                    </a:lnTo>
                    <a:lnTo>
                      <a:pt x="696" y="292"/>
                    </a:lnTo>
                    <a:lnTo>
                      <a:pt x="702" y="303"/>
                    </a:lnTo>
                    <a:lnTo>
                      <a:pt x="686" y="320"/>
                    </a:lnTo>
                    <a:lnTo>
                      <a:pt x="686" y="324"/>
                    </a:lnTo>
                    <a:lnTo>
                      <a:pt x="686" y="352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5" name="Freeform 12">
                <a:extLst>
                  <a:ext uri="{FF2B5EF4-FFF2-40B4-BE49-F238E27FC236}">
                    <a16:creationId xmlns:a16="http://schemas.microsoft.com/office/drawing/2014/main" id="{7BC32157-0F5A-4038-BDB9-34F4C9087F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3579" y="1924766"/>
                <a:ext cx="661803" cy="463916"/>
              </a:xfrm>
              <a:custGeom>
                <a:avLst/>
                <a:gdLst>
                  <a:gd name="T0" fmla="*/ 2147483646 w 690"/>
                  <a:gd name="T1" fmla="*/ 2147483646 h 513"/>
                  <a:gd name="T2" fmla="*/ 2147483646 w 690"/>
                  <a:gd name="T3" fmla="*/ 2147483646 h 513"/>
                  <a:gd name="T4" fmla="*/ 2147483646 w 690"/>
                  <a:gd name="T5" fmla="*/ 2147483646 h 513"/>
                  <a:gd name="T6" fmla="*/ 2147483646 w 690"/>
                  <a:gd name="T7" fmla="*/ 2147483646 h 513"/>
                  <a:gd name="T8" fmla="*/ 2147483646 w 690"/>
                  <a:gd name="T9" fmla="*/ 2147483646 h 513"/>
                  <a:gd name="T10" fmla="*/ 2147483646 w 690"/>
                  <a:gd name="T11" fmla="*/ 2147483646 h 513"/>
                  <a:gd name="T12" fmla="*/ 2147483646 w 690"/>
                  <a:gd name="T13" fmla="*/ 2147483646 h 513"/>
                  <a:gd name="T14" fmla="*/ 2147483646 w 690"/>
                  <a:gd name="T15" fmla="*/ 2147483646 h 513"/>
                  <a:gd name="T16" fmla="*/ 2147483646 w 690"/>
                  <a:gd name="T17" fmla="*/ 2147483646 h 513"/>
                  <a:gd name="T18" fmla="*/ 2147483646 w 690"/>
                  <a:gd name="T19" fmla="*/ 2147483646 h 513"/>
                  <a:gd name="T20" fmla="*/ 2147483646 w 690"/>
                  <a:gd name="T21" fmla="*/ 2147483646 h 513"/>
                  <a:gd name="T22" fmla="*/ 2147483646 w 690"/>
                  <a:gd name="T23" fmla="*/ 2147483646 h 513"/>
                  <a:gd name="T24" fmla="*/ 2147483646 w 690"/>
                  <a:gd name="T25" fmla="*/ 2147483646 h 513"/>
                  <a:gd name="T26" fmla="*/ 2147483646 w 690"/>
                  <a:gd name="T27" fmla="*/ 2147483646 h 513"/>
                  <a:gd name="T28" fmla="*/ 2147483646 w 690"/>
                  <a:gd name="T29" fmla="*/ 2147483646 h 513"/>
                  <a:gd name="T30" fmla="*/ 2147483646 w 690"/>
                  <a:gd name="T31" fmla="*/ 2147483646 h 513"/>
                  <a:gd name="T32" fmla="*/ 2147483646 w 690"/>
                  <a:gd name="T33" fmla="*/ 2147483646 h 513"/>
                  <a:gd name="T34" fmla="*/ 2147483646 w 690"/>
                  <a:gd name="T35" fmla="*/ 2147483646 h 513"/>
                  <a:gd name="T36" fmla="*/ 2147483646 w 690"/>
                  <a:gd name="T37" fmla="*/ 2147483646 h 513"/>
                  <a:gd name="T38" fmla="*/ 2147483646 w 690"/>
                  <a:gd name="T39" fmla="*/ 2147483646 h 513"/>
                  <a:gd name="T40" fmla="*/ 2147483646 w 690"/>
                  <a:gd name="T41" fmla="*/ 2147483646 h 513"/>
                  <a:gd name="T42" fmla="*/ 2147483646 w 690"/>
                  <a:gd name="T43" fmla="*/ 2147483646 h 513"/>
                  <a:gd name="T44" fmla="*/ 2147483646 w 690"/>
                  <a:gd name="T45" fmla="*/ 2147483646 h 513"/>
                  <a:gd name="T46" fmla="*/ 2147483646 w 690"/>
                  <a:gd name="T47" fmla="*/ 2147483646 h 513"/>
                  <a:gd name="T48" fmla="*/ 2147483646 w 690"/>
                  <a:gd name="T49" fmla="*/ 2147483646 h 513"/>
                  <a:gd name="T50" fmla="*/ 2147483646 w 690"/>
                  <a:gd name="T51" fmla="*/ 2147483646 h 513"/>
                  <a:gd name="T52" fmla="*/ 2147483646 w 690"/>
                  <a:gd name="T53" fmla="*/ 2147483646 h 513"/>
                  <a:gd name="T54" fmla="*/ 2147483646 w 690"/>
                  <a:gd name="T55" fmla="*/ 2147483646 h 513"/>
                  <a:gd name="T56" fmla="*/ 2147483646 w 690"/>
                  <a:gd name="T57" fmla="*/ 2147483646 h 513"/>
                  <a:gd name="T58" fmla="*/ 2147483646 w 690"/>
                  <a:gd name="T59" fmla="*/ 2147483646 h 513"/>
                  <a:gd name="T60" fmla="*/ 2147483646 w 690"/>
                  <a:gd name="T61" fmla="*/ 2147483646 h 513"/>
                  <a:gd name="T62" fmla="*/ 2147483646 w 690"/>
                  <a:gd name="T63" fmla="*/ 2147483646 h 513"/>
                  <a:gd name="T64" fmla="*/ 2147483646 w 690"/>
                  <a:gd name="T65" fmla="*/ 2147483646 h 513"/>
                  <a:gd name="T66" fmla="*/ 2147483646 w 690"/>
                  <a:gd name="T67" fmla="*/ 2147483646 h 513"/>
                  <a:gd name="T68" fmla="*/ 2147483646 w 690"/>
                  <a:gd name="T69" fmla="*/ 2147483646 h 513"/>
                  <a:gd name="T70" fmla="*/ 2147483646 w 690"/>
                  <a:gd name="T71" fmla="*/ 2147483646 h 513"/>
                  <a:gd name="T72" fmla="*/ 2147483646 w 690"/>
                  <a:gd name="T73" fmla="*/ 2147483646 h 513"/>
                  <a:gd name="T74" fmla="*/ 2147483646 w 690"/>
                  <a:gd name="T75" fmla="*/ 2147483646 h 513"/>
                  <a:gd name="T76" fmla="*/ 2147483646 w 690"/>
                  <a:gd name="T77" fmla="*/ 2147483646 h 513"/>
                  <a:gd name="T78" fmla="*/ 2147483646 w 690"/>
                  <a:gd name="T79" fmla="*/ 2147483646 h 513"/>
                  <a:gd name="T80" fmla="*/ 2147483646 w 690"/>
                  <a:gd name="T81" fmla="*/ 2147483646 h 513"/>
                  <a:gd name="T82" fmla="*/ 2147483646 w 690"/>
                  <a:gd name="T83" fmla="*/ 2147483646 h 513"/>
                  <a:gd name="T84" fmla="*/ 2147483646 w 690"/>
                  <a:gd name="T85" fmla="*/ 2147483646 h 513"/>
                  <a:gd name="T86" fmla="*/ 2147483646 w 690"/>
                  <a:gd name="T87" fmla="*/ 2147483646 h 513"/>
                  <a:gd name="T88" fmla="*/ 2147483646 w 690"/>
                  <a:gd name="T89" fmla="*/ 2147483646 h 513"/>
                  <a:gd name="T90" fmla="*/ 2147483646 w 690"/>
                  <a:gd name="T91" fmla="*/ 2147483646 h 513"/>
                  <a:gd name="T92" fmla="*/ 2147483646 w 690"/>
                  <a:gd name="T93" fmla="*/ 2147483646 h 513"/>
                  <a:gd name="T94" fmla="*/ 2147483646 w 690"/>
                  <a:gd name="T95" fmla="*/ 2147483646 h 513"/>
                  <a:gd name="T96" fmla="*/ 2147483646 w 690"/>
                  <a:gd name="T97" fmla="*/ 2147483646 h 513"/>
                  <a:gd name="T98" fmla="*/ 2147483646 w 690"/>
                  <a:gd name="T99" fmla="*/ 2147483646 h 513"/>
                  <a:gd name="T100" fmla="*/ 2147483646 w 690"/>
                  <a:gd name="T101" fmla="*/ 2147483646 h 513"/>
                  <a:gd name="T102" fmla="*/ 2147483646 w 690"/>
                  <a:gd name="T103" fmla="*/ 2147483646 h 513"/>
                  <a:gd name="T104" fmla="*/ 2147483646 w 690"/>
                  <a:gd name="T105" fmla="*/ 2147483646 h 513"/>
                  <a:gd name="T106" fmla="*/ 2147483646 w 690"/>
                  <a:gd name="T107" fmla="*/ 2147483646 h 513"/>
                  <a:gd name="T108" fmla="*/ 2147483646 w 690"/>
                  <a:gd name="T109" fmla="*/ 2147483646 h 513"/>
                  <a:gd name="T110" fmla="*/ 2147483646 w 690"/>
                  <a:gd name="T111" fmla="*/ 2147483646 h 513"/>
                  <a:gd name="T112" fmla="*/ 2147483646 w 690"/>
                  <a:gd name="T113" fmla="*/ 2147483646 h 513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690" h="513">
                    <a:moveTo>
                      <a:pt x="659" y="409"/>
                    </a:moveTo>
                    <a:lnTo>
                      <a:pt x="669" y="414"/>
                    </a:lnTo>
                    <a:lnTo>
                      <a:pt x="664" y="436"/>
                    </a:lnTo>
                    <a:lnTo>
                      <a:pt x="664" y="442"/>
                    </a:lnTo>
                    <a:lnTo>
                      <a:pt x="648" y="458"/>
                    </a:lnTo>
                    <a:lnTo>
                      <a:pt x="644" y="475"/>
                    </a:lnTo>
                    <a:lnTo>
                      <a:pt x="608" y="468"/>
                    </a:lnTo>
                    <a:lnTo>
                      <a:pt x="604" y="475"/>
                    </a:lnTo>
                    <a:lnTo>
                      <a:pt x="598" y="486"/>
                    </a:lnTo>
                    <a:lnTo>
                      <a:pt x="578" y="496"/>
                    </a:lnTo>
                    <a:lnTo>
                      <a:pt x="573" y="490"/>
                    </a:lnTo>
                    <a:lnTo>
                      <a:pt x="547" y="512"/>
                    </a:lnTo>
                    <a:lnTo>
                      <a:pt x="543" y="507"/>
                    </a:lnTo>
                    <a:lnTo>
                      <a:pt x="512" y="507"/>
                    </a:lnTo>
                    <a:lnTo>
                      <a:pt x="507" y="512"/>
                    </a:lnTo>
                    <a:lnTo>
                      <a:pt x="502" y="512"/>
                    </a:lnTo>
                    <a:lnTo>
                      <a:pt x="486" y="501"/>
                    </a:lnTo>
                    <a:lnTo>
                      <a:pt x="486" y="475"/>
                    </a:lnTo>
                    <a:lnTo>
                      <a:pt x="512" y="475"/>
                    </a:lnTo>
                    <a:lnTo>
                      <a:pt x="496" y="468"/>
                    </a:lnTo>
                    <a:lnTo>
                      <a:pt x="486" y="468"/>
                    </a:lnTo>
                    <a:lnTo>
                      <a:pt x="486" y="458"/>
                    </a:lnTo>
                    <a:lnTo>
                      <a:pt x="476" y="464"/>
                    </a:lnTo>
                    <a:lnTo>
                      <a:pt x="466" y="468"/>
                    </a:lnTo>
                    <a:lnTo>
                      <a:pt x="446" y="458"/>
                    </a:lnTo>
                    <a:lnTo>
                      <a:pt x="446" y="442"/>
                    </a:lnTo>
                    <a:lnTo>
                      <a:pt x="436" y="447"/>
                    </a:lnTo>
                    <a:lnTo>
                      <a:pt x="436" y="458"/>
                    </a:lnTo>
                    <a:lnTo>
                      <a:pt x="426" y="458"/>
                    </a:lnTo>
                    <a:lnTo>
                      <a:pt x="415" y="475"/>
                    </a:lnTo>
                    <a:lnTo>
                      <a:pt x="405" y="468"/>
                    </a:lnTo>
                    <a:lnTo>
                      <a:pt x="385" y="468"/>
                    </a:lnTo>
                    <a:lnTo>
                      <a:pt x="371" y="475"/>
                    </a:lnTo>
                    <a:lnTo>
                      <a:pt x="365" y="475"/>
                    </a:lnTo>
                    <a:lnTo>
                      <a:pt x="345" y="468"/>
                    </a:lnTo>
                    <a:lnTo>
                      <a:pt x="340" y="447"/>
                    </a:lnTo>
                    <a:lnTo>
                      <a:pt x="340" y="436"/>
                    </a:lnTo>
                    <a:lnTo>
                      <a:pt x="320" y="436"/>
                    </a:lnTo>
                    <a:lnTo>
                      <a:pt x="320" y="420"/>
                    </a:lnTo>
                    <a:lnTo>
                      <a:pt x="324" y="414"/>
                    </a:lnTo>
                    <a:lnTo>
                      <a:pt x="334" y="414"/>
                    </a:lnTo>
                    <a:lnTo>
                      <a:pt x="355" y="436"/>
                    </a:lnTo>
                    <a:lnTo>
                      <a:pt x="360" y="436"/>
                    </a:lnTo>
                    <a:lnTo>
                      <a:pt x="385" y="431"/>
                    </a:lnTo>
                    <a:lnTo>
                      <a:pt x="391" y="436"/>
                    </a:lnTo>
                    <a:lnTo>
                      <a:pt x="401" y="420"/>
                    </a:lnTo>
                    <a:lnTo>
                      <a:pt x="411" y="403"/>
                    </a:lnTo>
                    <a:lnTo>
                      <a:pt x="415" y="388"/>
                    </a:lnTo>
                    <a:lnTo>
                      <a:pt x="411" y="388"/>
                    </a:lnTo>
                    <a:lnTo>
                      <a:pt x="405" y="381"/>
                    </a:lnTo>
                    <a:lnTo>
                      <a:pt x="405" y="392"/>
                    </a:lnTo>
                    <a:lnTo>
                      <a:pt x="401" y="398"/>
                    </a:lnTo>
                    <a:lnTo>
                      <a:pt x="391" y="392"/>
                    </a:lnTo>
                    <a:lnTo>
                      <a:pt x="395" y="388"/>
                    </a:lnTo>
                    <a:lnTo>
                      <a:pt x="391" y="388"/>
                    </a:lnTo>
                    <a:lnTo>
                      <a:pt x="385" y="381"/>
                    </a:lnTo>
                    <a:lnTo>
                      <a:pt x="381" y="377"/>
                    </a:lnTo>
                    <a:lnTo>
                      <a:pt x="371" y="370"/>
                    </a:lnTo>
                    <a:lnTo>
                      <a:pt x="371" y="381"/>
                    </a:lnTo>
                    <a:lnTo>
                      <a:pt x="345" y="381"/>
                    </a:lnTo>
                    <a:lnTo>
                      <a:pt x="345" y="388"/>
                    </a:lnTo>
                    <a:lnTo>
                      <a:pt x="340" y="388"/>
                    </a:lnTo>
                    <a:lnTo>
                      <a:pt x="340" y="392"/>
                    </a:lnTo>
                    <a:lnTo>
                      <a:pt x="330" y="398"/>
                    </a:lnTo>
                    <a:lnTo>
                      <a:pt x="320" y="398"/>
                    </a:lnTo>
                    <a:lnTo>
                      <a:pt x="320" y="392"/>
                    </a:lnTo>
                    <a:lnTo>
                      <a:pt x="314" y="398"/>
                    </a:lnTo>
                    <a:lnTo>
                      <a:pt x="314" y="388"/>
                    </a:lnTo>
                    <a:lnTo>
                      <a:pt x="304" y="366"/>
                    </a:lnTo>
                    <a:lnTo>
                      <a:pt x="300" y="366"/>
                    </a:lnTo>
                    <a:lnTo>
                      <a:pt x="294" y="366"/>
                    </a:lnTo>
                    <a:lnTo>
                      <a:pt x="300" y="377"/>
                    </a:lnTo>
                    <a:lnTo>
                      <a:pt x="304" y="392"/>
                    </a:lnTo>
                    <a:lnTo>
                      <a:pt x="304" y="398"/>
                    </a:lnTo>
                    <a:lnTo>
                      <a:pt x="314" y="420"/>
                    </a:lnTo>
                    <a:lnTo>
                      <a:pt x="310" y="431"/>
                    </a:lnTo>
                    <a:lnTo>
                      <a:pt x="294" y="414"/>
                    </a:lnTo>
                    <a:lnTo>
                      <a:pt x="284" y="409"/>
                    </a:lnTo>
                    <a:lnTo>
                      <a:pt x="284" y="392"/>
                    </a:lnTo>
                    <a:lnTo>
                      <a:pt x="279" y="381"/>
                    </a:lnTo>
                    <a:lnTo>
                      <a:pt x="279" y="409"/>
                    </a:lnTo>
                    <a:lnTo>
                      <a:pt x="269" y="403"/>
                    </a:lnTo>
                    <a:lnTo>
                      <a:pt x="249" y="409"/>
                    </a:lnTo>
                    <a:lnTo>
                      <a:pt x="249" y="398"/>
                    </a:lnTo>
                    <a:lnTo>
                      <a:pt x="243" y="398"/>
                    </a:lnTo>
                    <a:lnTo>
                      <a:pt x="233" y="414"/>
                    </a:lnTo>
                    <a:lnTo>
                      <a:pt x="233" y="436"/>
                    </a:lnTo>
                    <a:lnTo>
                      <a:pt x="239" y="453"/>
                    </a:lnTo>
                    <a:lnTo>
                      <a:pt x="249" y="468"/>
                    </a:lnTo>
                    <a:lnTo>
                      <a:pt x="249" y="475"/>
                    </a:lnTo>
                    <a:lnTo>
                      <a:pt x="233" y="486"/>
                    </a:lnTo>
                    <a:lnTo>
                      <a:pt x="229" y="468"/>
                    </a:lnTo>
                    <a:lnTo>
                      <a:pt x="229" y="458"/>
                    </a:lnTo>
                    <a:lnTo>
                      <a:pt x="223" y="447"/>
                    </a:lnTo>
                    <a:lnTo>
                      <a:pt x="223" y="414"/>
                    </a:lnTo>
                    <a:lnTo>
                      <a:pt x="223" y="388"/>
                    </a:lnTo>
                    <a:lnTo>
                      <a:pt x="213" y="377"/>
                    </a:lnTo>
                    <a:lnTo>
                      <a:pt x="213" y="366"/>
                    </a:lnTo>
                    <a:lnTo>
                      <a:pt x="208" y="344"/>
                    </a:lnTo>
                    <a:lnTo>
                      <a:pt x="229" y="322"/>
                    </a:lnTo>
                    <a:lnTo>
                      <a:pt x="233" y="322"/>
                    </a:lnTo>
                    <a:lnTo>
                      <a:pt x="233" y="311"/>
                    </a:lnTo>
                    <a:lnTo>
                      <a:pt x="213" y="316"/>
                    </a:lnTo>
                    <a:lnTo>
                      <a:pt x="208" y="333"/>
                    </a:lnTo>
                    <a:lnTo>
                      <a:pt x="198" y="349"/>
                    </a:lnTo>
                    <a:lnTo>
                      <a:pt x="193" y="349"/>
                    </a:lnTo>
                    <a:lnTo>
                      <a:pt x="193" y="338"/>
                    </a:lnTo>
                    <a:lnTo>
                      <a:pt x="178" y="333"/>
                    </a:lnTo>
                    <a:lnTo>
                      <a:pt x="172" y="333"/>
                    </a:lnTo>
                    <a:lnTo>
                      <a:pt x="148" y="316"/>
                    </a:lnTo>
                    <a:lnTo>
                      <a:pt x="158" y="316"/>
                    </a:lnTo>
                    <a:lnTo>
                      <a:pt x="158" y="311"/>
                    </a:lnTo>
                    <a:lnTo>
                      <a:pt x="148" y="311"/>
                    </a:lnTo>
                    <a:lnTo>
                      <a:pt x="152" y="300"/>
                    </a:lnTo>
                    <a:lnTo>
                      <a:pt x="152" y="294"/>
                    </a:lnTo>
                    <a:lnTo>
                      <a:pt x="152" y="289"/>
                    </a:lnTo>
                    <a:lnTo>
                      <a:pt x="158" y="289"/>
                    </a:lnTo>
                    <a:lnTo>
                      <a:pt x="152" y="283"/>
                    </a:lnTo>
                    <a:lnTo>
                      <a:pt x="142" y="272"/>
                    </a:lnTo>
                    <a:lnTo>
                      <a:pt x="142" y="266"/>
                    </a:lnTo>
                    <a:lnTo>
                      <a:pt x="138" y="266"/>
                    </a:lnTo>
                    <a:lnTo>
                      <a:pt x="142" y="272"/>
                    </a:lnTo>
                    <a:lnTo>
                      <a:pt x="142" y="279"/>
                    </a:lnTo>
                    <a:lnTo>
                      <a:pt x="142" y="283"/>
                    </a:lnTo>
                    <a:lnTo>
                      <a:pt x="142" y="289"/>
                    </a:lnTo>
                    <a:lnTo>
                      <a:pt x="148" y="294"/>
                    </a:lnTo>
                    <a:lnTo>
                      <a:pt x="138" y="294"/>
                    </a:lnTo>
                    <a:lnTo>
                      <a:pt x="132" y="294"/>
                    </a:lnTo>
                    <a:lnTo>
                      <a:pt x="138" y="294"/>
                    </a:lnTo>
                    <a:lnTo>
                      <a:pt x="142" y="300"/>
                    </a:lnTo>
                    <a:lnTo>
                      <a:pt x="142" y="305"/>
                    </a:lnTo>
                    <a:lnTo>
                      <a:pt x="142" y="311"/>
                    </a:lnTo>
                    <a:lnTo>
                      <a:pt x="127" y="311"/>
                    </a:lnTo>
                    <a:lnTo>
                      <a:pt x="122" y="316"/>
                    </a:lnTo>
                    <a:lnTo>
                      <a:pt x="107" y="316"/>
                    </a:lnTo>
                    <a:lnTo>
                      <a:pt x="101" y="316"/>
                    </a:lnTo>
                    <a:lnTo>
                      <a:pt x="87" y="283"/>
                    </a:lnTo>
                    <a:lnTo>
                      <a:pt x="77" y="272"/>
                    </a:lnTo>
                    <a:lnTo>
                      <a:pt x="81" y="244"/>
                    </a:lnTo>
                    <a:lnTo>
                      <a:pt x="87" y="233"/>
                    </a:lnTo>
                    <a:lnTo>
                      <a:pt x="91" y="229"/>
                    </a:lnTo>
                    <a:lnTo>
                      <a:pt x="101" y="233"/>
                    </a:lnTo>
                    <a:lnTo>
                      <a:pt x="122" y="233"/>
                    </a:lnTo>
                    <a:lnTo>
                      <a:pt x="132" y="218"/>
                    </a:lnTo>
                    <a:lnTo>
                      <a:pt x="132" y="207"/>
                    </a:lnTo>
                    <a:lnTo>
                      <a:pt x="148" y="196"/>
                    </a:lnTo>
                    <a:lnTo>
                      <a:pt x="148" y="185"/>
                    </a:lnTo>
                    <a:lnTo>
                      <a:pt x="158" y="157"/>
                    </a:lnTo>
                    <a:lnTo>
                      <a:pt x="138" y="146"/>
                    </a:lnTo>
                    <a:lnTo>
                      <a:pt x="122" y="146"/>
                    </a:lnTo>
                    <a:lnTo>
                      <a:pt x="111" y="135"/>
                    </a:lnTo>
                    <a:lnTo>
                      <a:pt x="107" y="131"/>
                    </a:lnTo>
                    <a:lnTo>
                      <a:pt x="71" y="135"/>
                    </a:lnTo>
                    <a:lnTo>
                      <a:pt x="56" y="114"/>
                    </a:lnTo>
                    <a:lnTo>
                      <a:pt x="51" y="114"/>
                    </a:lnTo>
                    <a:lnTo>
                      <a:pt x="26" y="65"/>
                    </a:lnTo>
                    <a:lnTo>
                      <a:pt x="20" y="65"/>
                    </a:lnTo>
                    <a:lnTo>
                      <a:pt x="0" y="33"/>
                    </a:lnTo>
                    <a:lnTo>
                      <a:pt x="20" y="11"/>
                    </a:lnTo>
                    <a:lnTo>
                      <a:pt x="41" y="16"/>
                    </a:lnTo>
                    <a:lnTo>
                      <a:pt x="51" y="5"/>
                    </a:lnTo>
                    <a:lnTo>
                      <a:pt x="71" y="0"/>
                    </a:lnTo>
                    <a:lnTo>
                      <a:pt x="87" y="16"/>
                    </a:lnTo>
                    <a:lnTo>
                      <a:pt x="97" y="26"/>
                    </a:lnTo>
                    <a:lnTo>
                      <a:pt x="127" y="22"/>
                    </a:lnTo>
                    <a:lnTo>
                      <a:pt x="132" y="5"/>
                    </a:lnTo>
                    <a:lnTo>
                      <a:pt x="168" y="5"/>
                    </a:lnTo>
                    <a:lnTo>
                      <a:pt x="178" y="37"/>
                    </a:lnTo>
                    <a:lnTo>
                      <a:pt x="193" y="44"/>
                    </a:lnTo>
                    <a:lnTo>
                      <a:pt x="198" y="37"/>
                    </a:lnTo>
                    <a:lnTo>
                      <a:pt x="229" y="37"/>
                    </a:lnTo>
                    <a:lnTo>
                      <a:pt x="233" y="26"/>
                    </a:lnTo>
                    <a:lnTo>
                      <a:pt x="253" y="33"/>
                    </a:lnTo>
                    <a:lnTo>
                      <a:pt x="263" y="5"/>
                    </a:lnTo>
                    <a:lnTo>
                      <a:pt x="284" y="16"/>
                    </a:lnTo>
                    <a:lnTo>
                      <a:pt x="284" y="11"/>
                    </a:lnTo>
                    <a:lnTo>
                      <a:pt x="310" y="5"/>
                    </a:lnTo>
                    <a:lnTo>
                      <a:pt x="320" y="26"/>
                    </a:lnTo>
                    <a:lnTo>
                      <a:pt x="330" y="26"/>
                    </a:lnTo>
                    <a:lnTo>
                      <a:pt x="350" y="44"/>
                    </a:lnTo>
                    <a:lnTo>
                      <a:pt x="360" y="33"/>
                    </a:lnTo>
                    <a:lnTo>
                      <a:pt x="365" y="33"/>
                    </a:lnTo>
                    <a:lnTo>
                      <a:pt x="375" y="48"/>
                    </a:lnTo>
                    <a:lnTo>
                      <a:pt x="401" y="48"/>
                    </a:lnTo>
                    <a:lnTo>
                      <a:pt x="391" y="70"/>
                    </a:lnTo>
                    <a:lnTo>
                      <a:pt x="405" y="87"/>
                    </a:lnTo>
                    <a:lnTo>
                      <a:pt x="426" y="81"/>
                    </a:lnTo>
                    <a:lnTo>
                      <a:pt x="431" y="81"/>
                    </a:lnTo>
                    <a:lnTo>
                      <a:pt x="452" y="98"/>
                    </a:lnTo>
                    <a:lnTo>
                      <a:pt x="452" y="120"/>
                    </a:lnTo>
                    <a:lnTo>
                      <a:pt x="466" y="131"/>
                    </a:lnTo>
                    <a:lnTo>
                      <a:pt x="482" y="124"/>
                    </a:lnTo>
                    <a:lnTo>
                      <a:pt x="486" y="103"/>
                    </a:lnTo>
                    <a:lnTo>
                      <a:pt x="482" y="98"/>
                    </a:lnTo>
                    <a:lnTo>
                      <a:pt x="492" y="70"/>
                    </a:lnTo>
                    <a:lnTo>
                      <a:pt x="512" y="70"/>
                    </a:lnTo>
                    <a:lnTo>
                      <a:pt x="512" y="59"/>
                    </a:lnTo>
                    <a:lnTo>
                      <a:pt x="537" y="48"/>
                    </a:lnTo>
                    <a:lnTo>
                      <a:pt x="547" y="54"/>
                    </a:lnTo>
                    <a:lnTo>
                      <a:pt x="553" y="54"/>
                    </a:lnTo>
                    <a:lnTo>
                      <a:pt x="573" y="81"/>
                    </a:lnTo>
                    <a:lnTo>
                      <a:pt x="583" y="81"/>
                    </a:lnTo>
                    <a:lnTo>
                      <a:pt x="598" y="76"/>
                    </a:lnTo>
                    <a:lnTo>
                      <a:pt x="628" y="98"/>
                    </a:lnTo>
                    <a:lnTo>
                      <a:pt x="634" y="92"/>
                    </a:lnTo>
                    <a:lnTo>
                      <a:pt x="644" y="103"/>
                    </a:lnTo>
                    <a:lnTo>
                      <a:pt x="648" y="109"/>
                    </a:lnTo>
                    <a:lnTo>
                      <a:pt x="654" y="124"/>
                    </a:lnTo>
                    <a:lnTo>
                      <a:pt x="618" y="142"/>
                    </a:lnTo>
                    <a:lnTo>
                      <a:pt x="618" y="157"/>
                    </a:lnTo>
                    <a:lnTo>
                      <a:pt x="648" y="163"/>
                    </a:lnTo>
                    <a:lnTo>
                      <a:pt x="654" y="174"/>
                    </a:lnTo>
                    <a:lnTo>
                      <a:pt x="669" y="185"/>
                    </a:lnTo>
                    <a:lnTo>
                      <a:pt x="659" y="201"/>
                    </a:lnTo>
                    <a:lnTo>
                      <a:pt x="675" y="223"/>
                    </a:lnTo>
                    <a:lnTo>
                      <a:pt x="644" y="244"/>
                    </a:lnTo>
                    <a:lnTo>
                      <a:pt x="644" y="251"/>
                    </a:lnTo>
                    <a:lnTo>
                      <a:pt x="664" y="261"/>
                    </a:lnTo>
                    <a:lnTo>
                      <a:pt x="685" y="255"/>
                    </a:lnTo>
                    <a:lnTo>
                      <a:pt x="689" y="272"/>
                    </a:lnTo>
                    <a:lnTo>
                      <a:pt x="679" y="294"/>
                    </a:lnTo>
                    <a:lnTo>
                      <a:pt x="669" y="289"/>
                    </a:lnTo>
                    <a:lnTo>
                      <a:pt x="659" y="316"/>
                    </a:lnTo>
                    <a:lnTo>
                      <a:pt x="679" y="333"/>
                    </a:lnTo>
                    <a:lnTo>
                      <a:pt x="659" y="344"/>
                    </a:lnTo>
                    <a:lnTo>
                      <a:pt x="654" y="355"/>
                    </a:lnTo>
                    <a:lnTo>
                      <a:pt x="675" y="370"/>
                    </a:lnTo>
                    <a:lnTo>
                      <a:pt x="648" y="381"/>
                    </a:lnTo>
                    <a:lnTo>
                      <a:pt x="659" y="403"/>
                    </a:lnTo>
                    <a:lnTo>
                      <a:pt x="659" y="409"/>
                    </a:lnTo>
                  </a:path>
                </a:pathLst>
              </a:custGeom>
              <a:solidFill>
                <a:srgbClr val="31859C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6" name="Freeform 18">
                <a:extLst>
                  <a:ext uri="{FF2B5EF4-FFF2-40B4-BE49-F238E27FC236}">
                    <a16:creationId xmlns:a16="http://schemas.microsoft.com/office/drawing/2014/main" id="{646F7900-8AB6-4569-BBCA-E0DABABEB3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186070" y="1654375"/>
                <a:ext cx="492111" cy="634832"/>
              </a:xfrm>
              <a:custGeom>
                <a:avLst/>
                <a:gdLst>
                  <a:gd name="T0" fmla="*/ 2147483646 w 513"/>
                  <a:gd name="T1" fmla="*/ 2147483646 h 702"/>
                  <a:gd name="T2" fmla="*/ 2147483646 w 513"/>
                  <a:gd name="T3" fmla="*/ 2147483646 h 702"/>
                  <a:gd name="T4" fmla="*/ 2147483646 w 513"/>
                  <a:gd name="T5" fmla="*/ 2147483646 h 702"/>
                  <a:gd name="T6" fmla="*/ 2147483646 w 513"/>
                  <a:gd name="T7" fmla="*/ 2147483646 h 702"/>
                  <a:gd name="T8" fmla="*/ 2147483646 w 513"/>
                  <a:gd name="T9" fmla="*/ 2147483646 h 702"/>
                  <a:gd name="T10" fmla="*/ 2147483646 w 513"/>
                  <a:gd name="T11" fmla="*/ 2147483646 h 702"/>
                  <a:gd name="T12" fmla="*/ 2147483646 w 513"/>
                  <a:gd name="T13" fmla="*/ 2147483646 h 702"/>
                  <a:gd name="T14" fmla="*/ 2147483646 w 513"/>
                  <a:gd name="T15" fmla="*/ 2147483646 h 702"/>
                  <a:gd name="T16" fmla="*/ 2147483646 w 513"/>
                  <a:gd name="T17" fmla="*/ 2147483646 h 702"/>
                  <a:gd name="T18" fmla="*/ 2147483646 w 513"/>
                  <a:gd name="T19" fmla="*/ 2147483646 h 702"/>
                  <a:gd name="T20" fmla="*/ 2147483646 w 513"/>
                  <a:gd name="T21" fmla="*/ 2147483646 h 702"/>
                  <a:gd name="T22" fmla="*/ 2147483646 w 513"/>
                  <a:gd name="T23" fmla="*/ 2147483646 h 702"/>
                  <a:gd name="T24" fmla="*/ 2147483646 w 513"/>
                  <a:gd name="T25" fmla="*/ 2147483646 h 702"/>
                  <a:gd name="T26" fmla="*/ 2147483646 w 513"/>
                  <a:gd name="T27" fmla="*/ 2147483646 h 702"/>
                  <a:gd name="T28" fmla="*/ 2147483646 w 513"/>
                  <a:gd name="T29" fmla="*/ 2147483646 h 702"/>
                  <a:gd name="T30" fmla="*/ 2147483646 w 513"/>
                  <a:gd name="T31" fmla="*/ 2147483646 h 702"/>
                  <a:gd name="T32" fmla="*/ 2147483646 w 513"/>
                  <a:gd name="T33" fmla="*/ 2147483646 h 702"/>
                  <a:gd name="T34" fmla="*/ 2147483646 w 513"/>
                  <a:gd name="T35" fmla="*/ 2147483646 h 702"/>
                  <a:gd name="T36" fmla="*/ 2147483646 w 513"/>
                  <a:gd name="T37" fmla="*/ 2147483646 h 702"/>
                  <a:gd name="T38" fmla="*/ 2147483646 w 513"/>
                  <a:gd name="T39" fmla="*/ 2147483646 h 702"/>
                  <a:gd name="T40" fmla="*/ 2147483646 w 513"/>
                  <a:gd name="T41" fmla="*/ 2147483646 h 702"/>
                  <a:gd name="T42" fmla="*/ 2147483646 w 513"/>
                  <a:gd name="T43" fmla="*/ 2147483646 h 702"/>
                  <a:gd name="T44" fmla="*/ 2147483646 w 513"/>
                  <a:gd name="T45" fmla="*/ 2147483646 h 702"/>
                  <a:gd name="T46" fmla="*/ 2147483646 w 513"/>
                  <a:gd name="T47" fmla="*/ 2147483646 h 702"/>
                  <a:gd name="T48" fmla="*/ 2147483646 w 513"/>
                  <a:gd name="T49" fmla="*/ 2147483646 h 702"/>
                  <a:gd name="T50" fmla="*/ 2147483646 w 513"/>
                  <a:gd name="T51" fmla="*/ 2147483646 h 702"/>
                  <a:gd name="T52" fmla="*/ 2147483646 w 513"/>
                  <a:gd name="T53" fmla="*/ 2147483646 h 702"/>
                  <a:gd name="T54" fmla="*/ 2147483646 w 513"/>
                  <a:gd name="T55" fmla="*/ 0 h 702"/>
                  <a:gd name="T56" fmla="*/ 2147483646 w 513"/>
                  <a:gd name="T57" fmla="*/ 2147483646 h 702"/>
                  <a:gd name="T58" fmla="*/ 2147483646 w 513"/>
                  <a:gd name="T59" fmla="*/ 2147483646 h 702"/>
                  <a:gd name="T60" fmla="*/ 2147483646 w 513"/>
                  <a:gd name="T61" fmla="*/ 2147483646 h 702"/>
                  <a:gd name="T62" fmla="*/ 2147483646 w 513"/>
                  <a:gd name="T63" fmla="*/ 2147483646 h 702"/>
                  <a:gd name="T64" fmla="*/ 2147483646 w 513"/>
                  <a:gd name="T65" fmla="*/ 2147483646 h 702"/>
                  <a:gd name="T66" fmla="*/ 2147483646 w 513"/>
                  <a:gd name="T67" fmla="*/ 2147483646 h 702"/>
                  <a:gd name="T68" fmla="*/ 2147483646 w 513"/>
                  <a:gd name="T69" fmla="*/ 2147483646 h 702"/>
                  <a:gd name="T70" fmla="*/ 2147483646 w 513"/>
                  <a:gd name="T71" fmla="*/ 2147483646 h 702"/>
                  <a:gd name="T72" fmla="*/ 2147483646 w 513"/>
                  <a:gd name="T73" fmla="*/ 2147483646 h 702"/>
                  <a:gd name="T74" fmla="*/ 2147483646 w 513"/>
                  <a:gd name="T75" fmla="*/ 2147483646 h 702"/>
                  <a:gd name="T76" fmla="*/ 2147483646 w 513"/>
                  <a:gd name="T77" fmla="*/ 2147483646 h 702"/>
                  <a:gd name="T78" fmla="*/ 2147483646 w 513"/>
                  <a:gd name="T79" fmla="*/ 2147483646 h 702"/>
                  <a:gd name="T80" fmla="*/ 2147483646 w 513"/>
                  <a:gd name="T81" fmla="*/ 2147483646 h 702"/>
                  <a:gd name="T82" fmla="*/ 2147483646 w 513"/>
                  <a:gd name="T83" fmla="*/ 2147483646 h 702"/>
                  <a:gd name="T84" fmla="*/ 2147483646 w 513"/>
                  <a:gd name="T85" fmla="*/ 2147483646 h 702"/>
                  <a:gd name="T86" fmla="*/ 2147483646 w 513"/>
                  <a:gd name="T87" fmla="*/ 2147483646 h 702"/>
                  <a:gd name="T88" fmla="*/ 2147483646 w 513"/>
                  <a:gd name="T89" fmla="*/ 2147483646 h 702"/>
                  <a:gd name="T90" fmla="*/ 2147483646 w 513"/>
                  <a:gd name="T91" fmla="*/ 2147483646 h 702"/>
                  <a:gd name="T92" fmla="*/ 2147483646 w 513"/>
                  <a:gd name="T93" fmla="*/ 2147483646 h 702"/>
                  <a:gd name="T94" fmla="*/ 2147483646 w 513"/>
                  <a:gd name="T95" fmla="*/ 2147483646 h 702"/>
                  <a:gd name="T96" fmla="*/ 2147483646 w 513"/>
                  <a:gd name="T97" fmla="*/ 2147483646 h 702"/>
                  <a:gd name="T98" fmla="*/ 2147483646 w 513"/>
                  <a:gd name="T99" fmla="*/ 2147483646 h 702"/>
                  <a:gd name="T100" fmla="*/ 2147483646 w 513"/>
                  <a:gd name="T101" fmla="*/ 2147483646 h 702"/>
                  <a:gd name="T102" fmla="*/ 2147483646 w 513"/>
                  <a:gd name="T103" fmla="*/ 2147483646 h 702"/>
                  <a:gd name="T104" fmla="*/ 2147483646 w 513"/>
                  <a:gd name="T105" fmla="*/ 2147483646 h 702"/>
                  <a:gd name="T106" fmla="*/ 2147483646 w 513"/>
                  <a:gd name="T107" fmla="*/ 2147483646 h 702"/>
                  <a:gd name="T108" fmla="*/ 2147483646 w 513"/>
                  <a:gd name="T109" fmla="*/ 2147483646 h 702"/>
                  <a:gd name="T110" fmla="*/ 2147483646 w 513"/>
                  <a:gd name="T111" fmla="*/ 2147483646 h 702"/>
                  <a:gd name="T112" fmla="*/ 2147483646 w 513"/>
                  <a:gd name="T113" fmla="*/ 2147483646 h 702"/>
                  <a:gd name="T114" fmla="*/ 2147483646 w 513"/>
                  <a:gd name="T115" fmla="*/ 2147483646 h 702"/>
                  <a:gd name="T116" fmla="*/ 2147483646 w 513"/>
                  <a:gd name="T117" fmla="*/ 2147483646 h 702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513" h="702">
                    <a:moveTo>
                      <a:pt x="81" y="631"/>
                    </a:moveTo>
                    <a:lnTo>
                      <a:pt x="61" y="614"/>
                    </a:lnTo>
                    <a:lnTo>
                      <a:pt x="71" y="588"/>
                    </a:lnTo>
                    <a:lnTo>
                      <a:pt x="81" y="592"/>
                    </a:lnTo>
                    <a:lnTo>
                      <a:pt x="91" y="571"/>
                    </a:lnTo>
                    <a:lnTo>
                      <a:pt x="87" y="554"/>
                    </a:lnTo>
                    <a:lnTo>
                      <a:pt x="67" y="560"/>
                    </a:lnTo>
                    <a:lnTo>
                      <a:pt x="46" y="549"/>
                    </a:lnTo>
                    <a:lnTo>
                      <a:pt x="46" y="543"/>
                    </a:lnTo>
                    <a:lnTo>
                      <a:pt x="77" y="521"/>
                    </a:lnTo>
                    <a:lnTo>
                      <a:pt x="61" y="499"/>
                    </a:lnTo>
                    <a:lnTo>
                      <a:pt x="71" y="484"/>
                    </a:lnTo>
                    <a:lnTo>
                      <a:pt x="56" y="473"/>
                    </a:lnTo>
                    <a:lnTo>
                      <a:pt x="51" y="462"/>
                    </a:lnTo>
                    <a:lnTo>
                      <a:pt x="20" y="456"/>
                    </a:lnTo>
                    <a:lnTo>
                      <a:pt x="20" y="440"/>
                    </a:lnTo>
                    <a:lnTo>
                      <a:pt x="56" y="423"/>
                    </a:lnTo>
                    <a:lnTo>
                      <a:pt x="51" y="408"/>
                    </a:lnTo>
                    <a:lnTo>
                      <a:pt x="46" y="402"/>
                    </a:lnTo>
                    <a:lnTo>
                      <a:pt x="36" y="391"/>
                    </a:lnTo>
                    <a:lnTo>
                      <a:pt x="30" y="397"/>
                    </a:lnTo>
                    <a:lnTo>
                      <a:pt x="0" y="375"/>
                    </a:lnTo>
                    <a:lnTo>
                      <a:pt x="0" y="364"/>
                    </a:lnTo>
                    <a:lnTo>
                      <a:pt x="30" y="354"/>
                    </a:lnTo>
                    <a:lnTo>
                      <a:pt x="26" y="315"/>
                    </a:lnTo>
                    <a:lnTo>
                      <a:pt x="40" y="310"/>
                    </a:lnTo>
                    <a:lnTo>
                      <a:pt x="46" y="310"/>
                    </a:lnTo>
                    <a:lnTo>
                      <a:pt x="56" y="310"/>
                    </a:lnTo>
                    <a:lnTo>
                      <a:pt x="71" y="293"/>
                    </a:lnTo>
                    <a:lnTo>
                      <a:pt x="81" y="288"/>
                    </a:lnTo>
                    <a:lnTo>
                      <a:pt x="81" y="282"/>
                    </a:lnTo>
                    <a:lnTo>
                      <a:pt x="103" y="271"/>
                    </a:lnTo>
                    <a:lnTo>
                      <a:pt x="113" y="282"/>
                    </a:lnTo>
                    <a:lnTo>
                      <a:pt x="133" y="267"/>
                    </a:lnTo>
                    <a:lnTo>
                      <a:pt x="133" y="256"/>
                    </a:lnTo>
                    <a:lnTo>
                      <a:pt x="133" y="245"/>
                    </a:lnTo>
                    <a:lnTo>
                      <a:pt x="153" y="239"/>
                    </a:lnTo>
                    <a:lnTo>
                      <a:pt x="143" y="223"/>
                    </a:lnTo>
                    <a:lnTo>
                      <a:pt x="148" y="212"/>
                    </a:lnTo>
                    <a:lnTo>
                      <a:pt x="148" y="185"/>
                    </a:lnTo>
                    <a:lnTo>
                      <a:pt x="148" y="180"/>
                    </a:lnTo>
                    <a:lnTo>
                      <a:pt x="163" y="163"/>
                    </a:lnTo>
                    <a:lnTo>
                      <a:pt x="158" y="152"/>
                    </a:lnTo>
                    <a:lnTo>
                      <a:pt x="163" y="147"/>
                    </a:lnTo>
                    <a:lnTo>
                      <a:pt x="158" y="126"/>
                    </a:lnTo>
                    <a:lnTo>
                      <a:pt x="137" y="126"/>
                    </a:lnTo>
                    <a:lnTo>
                      <a:pt x="137" y="109"/>
                    </a:lnTo>
                    <a:lnTo>
                      <a:pt x="137" y="126"/>
                    </a:lnTo>
                    <a:lnTo>
                      <a:pt x="127" y="141"/>
                    </a:lnTo>
                    <a:lnTo>
                      <a:pt x="127" y="130"/>
                    </a:lnTo>
                    <a:lnTo>
                      <a:pt x="127" y="115"/>
                    </a:lnTo>
                    <a:lnTo>
                      <a:pt x="133" y="104"/>
                    </a:lnTo>
                    <a:lnTo>
                      <a:pt x="117" y="98"/>
                    </a:lnTo>
                    <a:lnTo>
                      <a:pt x="91" y="93"/>
                    </a:lnTo>
                    <a:lnTo>
                      <a:pt x="91" y="76"/>
                    </a:lnTo>
                    <a:lnTo>
                      <a:pt x="67" y="60"/>
                    </a:lnTo>
                    <a:lnTo>
                      <a:pt x="71" y="39"/>
                    </a:lnTo>
                    <a:lnTo>
                      <a:pt x="71" y="33"/>
                    </a:lnTo>
                    <a:lnTo>
                      <a:pt x="87" y="39"/>
                    </a:lnTo>
                    <a:lnTo>
                      <a:pt x="107" y="43"/>
                    </a:lnTo>
                    <a:lnTo>
                      <a:pt x="113" y="50"/>
                    </a:lnTo>
                    <a:lnTo>
                      <a:pt x="113" y="54"/>
                    </a:lnTo>
                    <a:lnTo>
                      <a:pt x="117" y="65"/>
                    </a:lnTo>
                    <a:lnTo>
                      <a:pt x="123" y="82"/>
                    </a:lnTo>
                    <a:lnTo>
                      <a:pt x="133" y="104"/>
                    </a:lnTo>
                    <a:lnTo>
                      <a:pt x="127" y="115"/>
                    </a:lnTo>
                    <a:lnTo>
                      <a:pt x="127" y="130"/>
                    </a:lnTo>
                    <a:lnTo>
                      <a:pt x="127" y="141"/>
                    </a:lnTo>
                    <a:lnTo>
                      <a:pt x="137" y="126"/>
                    </a:lnTo>
                    <a:lnTo>
                      <a:pt x="137" y="109"/>
                    </a:lnTo>
                    <a:lnTo>
                      <a:pt x="133" y="87"/>
                    </a:lnTo>
                    <a:lnTo>
                      <a:pt x="127" y="76"/>
                    </a:lnTo>
                    <a:lnTo>
                      <a:pt x="133" y="71"/>
                    </a:lnTo>
                    <a:lnTo>
                      <a:pt x="123" y="65"/>
                    </a:lnTo>
                    <a:lnTo>
                      <a:pt x="123" y="54"/>
                    </a:lnTo>
                    <a:lnTo>
                      <a:pt x="117" y="50"/>
                    </a:lnTo>
                    <a:lnTo>
                      <a:pt x="117" y="43"/>
                    </a:lnTo>
                    <a:lnTo>
                      <a:pt x="117" y="33"/>
                    </a:lnTo>
                    <a:lnTo>
                      <a:pt x="123" y="33"/>
                    </a:lnTo>
                    <a:lnTo>
                      <a:pt x="127" y="28"/>
                    </a:lnTo>
                    <a:lnTo>
                      <a:pt x="143" y="17"/>
                    </a:lnTo>
                    <a:lnTo>
                      <a:pt x="158" y="6"/>
                    </a:lnTo>
                    <a:lnTo>
                      <a:pt x="178" y="6"/>
                    </a:lnTo>
                    <a:lnTo>
                      <a:pt x="204" y="0"/>
                    </a:lnTo>
                    <a:lnTo>
                      <a:pt x="194" y="43"/>
                    </a:lnTo>
                    <a:lnTo>
                      <a:pt x="194" y="50"/>
                    </a:lnTo>
                    <a:lnTo>
                      <a:pt x="194" y="65"/>
                    </a:lnTo>
                    <a:lnTo>
                      <a:pt x="208" y="65"/>
                    </a:lnTo>
                    <a:lnTo>
                      <a:pt x="214" y="65"/>
                    </a:lnTo>
                    <a:lnTo>
                      <a:pt x="234" y="65"/>
                    </a:lnTo>
                    <a:lnTo>
                      <a:pt x="265" y="60"/>
                    </a:lnTo>
                    <a:lnTo>
                      <a:pt x="285" y="54"/>
                    </a:lnTo>
                    <a:lnTo>
                      <a:pt x="320" y="54"/>
                    </a:lnTo>
                    <a:lnTo>
                      <a:pt x="320" y="76"/>
                    </a:lnTo>
                    <a:lnTo>
                      <a:pt x="330" y="93"/>
                    </a:lnTo>
                    <a:lnTo>
                      <a:pt x="315" y="119"/>
                    </a:lnTo>
                    <a:lnTo>
                      <a:pt x="320" y="130"/>
                    </a:lnTo>
                    <a:lnTo>
                      <a:pt x="336" y="152"/>
                    </a:lnTo>
                    <a:lnTo>
                      <a:pt x="336" y="158"/>
                    </a:lnTo>
                    <a:lnTo>
                      <a:pt x="336" y="163"/>
                    </a:lnTo>
                    <a:lnTo>
                      <a:pt x="346" y="163"/>
                    </a:lnTo>
                    <a:lnTo>
                      <a:pt x="366" y="174"/>
                    </a:lnTo>
                    <a:lnTo>
                      <a:pt x="370" y="169"/>
                    </a:lnTo>
                    <a:lnTo>
                      <a:pt x="380" y="163"/>
                    </a:lnTo>
                    <a:lnTo>
                      <a:pt x="391" y="163"/>
                    </a:lnTo>
                    <a:lnTo>
                      <a:pt x="396" y="158"/>
                    </a:lnTo>
                    <a:lnTo>
                      <a:pt x="411" y="147"/>
                    </a:lnTo>
                    <a:lnTo>
                      <a:pt x="417" y="147"/>
                    </a:lnTo>
                    <a:lnTo>
                      <a:pt x="431" y="136"/>
                    </a:lnTo>
                    <a:lnTo>
                      <a:pt x="441" y="147"/>
                    </a:lnTo>
                    <a:lnTo>
                      <a:pt x="451" y="141"/>
                    </a:lnTo>
                    <a:lnTo>
                      <a:pt x="457" y="141"/>
                    </a:lnTo>
                    <a:lnTo>
                      <a:pt x="472" y="152"/>
                    </a:lnTo>
                    <a:lnTo>
                      <a:pt x="477" y="152"/>
                    </a:lnTo>
                    <a:lnTo>
                      <a:pt x="492" y="158"/>
                    </a:lnTo>
                    <a:lnTo>
                      <a:pt x="498" y="163"/>
                    </a:lnTo>
                    <a:lnTo>
                      <a:pt x="498" y="180"/>
                    </a:lnTo>
                    <a:lnTo>
                      <a:pt x="492" y="212"/>
                    </a:lnTo>
                    <a:lnTo>
                      <a:pt x="512" y="239"/>
                    </a:lnTo>
                    <a:lnTo>
                      <a:pt x="502" y="250"/>
                    </a:lnTo>
                    <a:lnTo>
                      <a:pt x="502" y="256"/>
                    </a:lnTo>
                    <a:lnTo>
                      <a:pt x="487" y="271"/>
                    </a:lnTo>
                    <a:lnTo>
                      <a:pt x="487" y="278"/>
                    </a:lnTo>
                    <a:lnTo>
                      <a:pt x="487" y="288"/>
                    </a:lnTo>
                    <a:lnTo>
                      <a:pt x="492" y="299"/>
                    </a:lnTo>
                    <a:lnTo>
                      <a:pt x="487" y="315"/>
                    </a:lnTo>
                    <a:lnTo>
                      <a:pt x="492" y="315"/>
                    </a:lnTo>
                    <a:lnTo>
                      <a:pt x="498" y="337"/>
                    </a:lnTo>
                    <a:lnTo>
                      <a:pt x="487" y="358"/>
                    </a:lnTo>
                    <a:lnTo>
                      <a:pt x="482" y="380"/>
                    </a:lnTo>
                    <a:lnTo>
                      <a:pt x="492" y="397"/>
                    </a:lnTo>
                    <a:lnTo>
                      <a:pt x="502" y="423"/>
                    </a:lnTo>
                    <a:lnTo>
                      <a:pt x="492" y="434"/>
                    </a:lnTo>
                    <a:lnTo>
                      <a:pt x="492" y="445"/>
                    </a:lnTo>
                    <a:lnTo>
                      <a:pt x="502" y="445"/>
                    </a:lnTo>
                    <a:lnTo>
                      <a:pt x="502" y="478"/>
                    </a:lnTo>
                    <a:lnTo>
                      <a:pt x="498" y="484"/>
                    </a:lnTo>
                    <a:lnTo>
                      <a:pt x="482" y="495"/>
                    </a:lnTo>
                    <a:lnTo>
                      <a:pt x="477" y="495"/>
                    </a:lnTo>
                    <a:lnTo>
                      <a:pt x="451" y="499"/>
                    </a:lnTo>
                    <a:lnTo>
                      <a:pt x="457" y="516"/>
                    </a:lnTo>
                    <a:lnTo>
                      <a:pt x="457" y="527"/>
                    </a:lnTo>
                    <a:lnTo>
                      <a:pt x="441" y="538"/>
                    </a:lnTo>
                    <a:lnTo>
                      <a:pt x="431" y="532"/>
                    </a:lnTo>
                    <a:lnTo>
                      <a:pt x="427" y="543"/>
                    </a:lnTo>
                    <a:lnTo>
                      <a:pt x="421" y="554"/>
                    </a:lnTo>
                    <a:lnTo>
                      <a:pt x="437" y="571"/>
                    </a:lnTo>
                    <a:lnTo>
                      <a:pt x="421" y="588"/>
                    </a:lnTo>
                    <a:lnTo>
                      <a:pt x="421" y="599"/>
                    </a:lnTo>
                    <a:lnTo>
                      <a:pt x="411" y="614"/>
                    </a:lnTo>
                    <a:lnTo>
                      <a:pt x="396" y="603"/>
                    </a:lnTo>
                    <a:lnTo>
                      <a:pt x="380" y="609"/>
                    </a:lnTo>
                    <a:lnTo>
                      <a:pt x="360" y="599"/>
                    </a:lnTo>
                    <a:lnTo>
                      <a:pt x="356" y="577"/>
                    </a:lnTo>
                    <a:lnTo>
                      <a:pt x="346" y="577"/>
                    </a:lnTo>
                    <a:lnTo>
                      <a:pt x="310" y="577"/>
                    </a:lnTo>
                    <a:lnTo>
                      <a:pt x="299" y="582"/>
                    </a:lnTo>
                    <a:lnTo>
                      <a:pt x="310" y="603"/>
                    </a:lnTo>
                    <a:lnTo>
                      <a:pt x="310" y="609"/>
                    </a:lnTo>
                    <a:lnTo>
                      <a:pt x="285" y="625"/>
                    </a:lnTo>
                    <a:lnTo>
                      <a:pt x="279" y="620"/>
                    </a:lnTo>
                    <a:lnTo>
                      <a:pt x="244" y="642"/>
                    </a:lnTo>
                    <a:lnTo>
                      <a:pt x="234" y="647"/>
                    </a:lnTo>
                    <a:lnTo>
                      <a:pt x="229" y="658"/>
                    </a:lnTo>
                    <a:lnTo>
                      <a:pt x="188" y="658"/>
                    </a:lnTo>
                    <a:lnTo>
                      <a:pt x="178" y="668"/>
                    </a:lnTo>
                    <a:lnTo>
                      <a:pt x="178" y="675"/>
                    </a:lnTo>
                    <a:lnTo>
                      <a:pt x="163" y="675"/>
                    </a:lnTo>
                    <a:lnTo>
                      <a:pt x="148" y="658"/>
                    </a:lnTo>
                    <a:lnTo>
                      <a:pt x="117" y="675"/>
                    </a:lnTo>
                    <a:lnTo>
                      <a:pt x="113" y="675"/>
                    </a:lnTo>
                    <a:lnTo>
                      <a:pt x="87" y="675"/>
                    </a:lnTo>
                    <a:lnTo>
                      <a:pt x="81" y="675"/>
                    </a:lnTo>
                    <a:lnTo>
                      <a:pt x="61" y="701"/>
                    </a:lnTo>
                    <a:lnTo>
                      <a:pt x="51" y="679"/>
                    </a:lnTo>
                    <a:lnTo>
                      <a:pt x="77" y="668"/>
                    </a:lnTo>
                    <a:lnTo>
                      <a:pt x="56" y="653"/>
                    </a:lnTo>
                    <a:lnTo>
                      <a:pt x="61" y="642"/>
                    </a:lnTo>
                    <a:lnTo>
                      <a:pt x="81" y="631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7" name="Freeform 17">
                <a:extLst>
                  <a:ext uri="{FF2B5EF4-FFF2-40B4-BE49-F238E27FC236}">
                    <a16:creationId xmlns:a16="http://schemas.microsoft.com/office/drawing/2014/main" id="{DB9564DD-91B7-4FAD-8C9A-0CAA09D28C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62909" y="1059333"/>
                <a:ext cx="431378" cy="759628"/>
              </a:xfrm>
              <a:custGeom>
                <a:avLst/>
                <a:gdLst>
                  <a:gd name="T0" fmla="*/ 2147483646 w 450"/>
                  <a:gd name="T1" fmla="*/ 2147483646 h 840"/>
                  <a:gd name="T2" fmla="*/ 2147483646 w 450"/>
                  <a:gd name="T3" fmla="*/ 2147483646 h 840"/>
                  <a:gd name="T4" fmla="*/ 2147483646 w 450"/>
                  <a:gd name="T5" fmla="*/ 2147483646 h 840"/>
                  <a:gd name="T6" fmla="*/ 2147483646 w 450"/>
                  <a:gd name="T7" fmla="*/ 2147483646 h 840"/>
                  <a:gd name="T8" fmla="*/ 2147483646 w 450"/>
                  <a:gd name="T9" fmla="*/ 2147483646 h 840"/>
                  <a:gd name="T10" fmla="*/ 2147483646 w 450"/>
                  <a:gd name="T11" fmla="*/ 2147483646 h 840"/>
                  <a:gd name="T12" fmla="*/ 2147483646 w 450"/>
                  <a:gd name="T13" fmla="*/ 2147483646 h 840"/>
                  <a:gd name="T14" fmla="*/ 2147483646 w 450"/>
                  <a:gd name="T15" fmla="*/ 2147483646 h 840"/>
                  <a:gd name="T16" fmla="*/ 2147483646 w 450"/>
                  <a:gd name="T17" fmla="*/ 2147483646 h 840"/>
                  <a:gd name="T18" fmla="*/ 2147483646 w 450"/>
                  <a:gd name="T19" fmla="*/ 2147483646 h 840"/>
                  <a:gd name="T20" fmla="*/ 2147483646 w 450"/>
                  <a:gd name="T21" fmla="*/ 2147483646 h 840"/>
                  <a:gd name="T22" fmla="*/ 2147483646 w 450"/>
                  <a:gd name="T23" fmla="*/ 2147483646 h 840"/>
                  <a:gd name="T24" fmla="*/ 2147483646 w 450"/>
                  <a:gd name="T25" fmla="*/ 2147483646 h 840"/>
                  <a:gd name="T26" fmla="*/ 2147483646 w 450"/>
                  <a:gd name="T27" fmla="*/ 2147483646 h 840"/>
                  <a:gd name="T28" fmla="*/ 2147483646 w 450"/>
                  <a:gd name="T29" fmla="*/ 2147483646 h 840"/>
                  <a:gd name="T30" fmla="*/ 2147483646 w 450"/>
                  <a:gd name="T31" fmla="*/ 2147483646 h 840"/>
                  <a:gd name="T32" fmla="*/ 2147483646 w 450"/>
                  <a:gd name="T33" fmla="*/ 2147483646 h 840"/>
                  <a:gd name="T34" fmla="*/ 2147483646 w 450"/>
                  <a:gd name="T35" fmla="*/ 2147483646 h 840"/>
                  <a:gd name="T36" fmla="*/ 2147483646 w 450"/>
                  <a:gd name="T37" fmla="*/ 2147483646 h 840"/>
                  <a:gd name="T38" fmla="*/ 2147483646 w 450"/>
                  <a:gd name="T39" fmla="*/ 2147483646 h 840"/>
                  <a:gd name="T40" fmla="*/ 2147483646 w 450"/>
                  <a:gd name="T41" fmla="*/ 2147483646 h 840"/>
                  <a:gd name="T42" fmla="*/ 2147483646 w 450"/>
                  <a:gd name="T43" fmla="*/ 2147483646 h 840"/>
                  <a:gd name="T44" fmla="*/ 2147483646 w 450"/>
                  <a:gd name="T45" fmla="*/ 2147483646 h 840"/>
                  <a:gd name="T46" fmla="*/ 2147483646 w 450"/>
                  <a:gd name="T47" fmla="*/ 2147483646 h 840"/>
                  <a:gd name="T48" fmla="*/ 2147483646 w 450"/>
                  <a:gd name="T49" fmla="*/ 2147483646 h 840"/>
                  <a:gd name="T50" fmla="*/ 2147483646 w 450"/>
                  <a:gd name="T51" fmla="*/ 2147483646 h 840"/>
                  <a:gd name="T52" fmla="*/ 2147483646 w 450"/>
                  <a:gd name="T53" fmla="*/ 2147483646 h 840"/>
                  <a:gd name="T54" fmla="*/ 2147483646 w 450"/>
                  <a:gd name="T55" fmla="*/ 2147483646 h 840"/>
                  <a:gd name="T56" fmla="*/ 2147483646 w 450"/>
                  <a:gd name="T57" fmla="*/ 2147483646 h 840"/>
                  <a:gd name="T58" fmla="*/ 2147483646 w 450"/>
                  <a:gd name="T59" fmla="*/ 2147483646 h 840"/>
                  <a:gd name="T60" fmla="*/ 2147483646 w 450"/>
                  <a:gd name="T61" fmla="*/ 2147483646 h 840"/>
                  <a:gd name="T62" fmla="*/ 2147483646 w 450"/>
                  <a:gd name="T63" fmla="*/ 2147483646 h 840"/>
                  <a:gd name="T64" fmla="*/ 2147483646 w 450"/>
                  <a:gd name="T65" fmla="*/ 2147483646 h 840"/>
                  <a:gd name="T66" fmla="*/ 2147483646 w 450"/>
                  <a:gd name="T67" fmla="*/ 2147483646 h 840"/>
                  <a:gd name="T68" fmla="*/ 2147483646 w 450"/>
                  <a:gd name="T69" fmla="*/ 2147483646 h 840"/>
                  <a:gd name="T70" fmla="*/ 2147483646 w 450"/>
                  <a:gd name="T71" fmla="*/ 2147483646 h 840"/>
                  <a:gd name="T72" fmla="*/ 2147483646 w 450"/>
                  <a:gd name="T73" fmla="*/ 2147483646 h 840"/>
                  <a:gd name="T74" fmla="*/ 2147483646 w 450"/>
                  <a:gd name="T75" fmla="*/ 2147483646 h 840"/>
                  <a:gd name="T76" fmla="*/ 2147483646 w 450"/>
                  <a:gd name="T77" fmla="*/ 2147483646 h 840"/>
                  <a:gd name="T78" fmla="*/ 2147483646 w 450"/>
                  <a:gd name="T79" fmla="*/ 2147483646 h 840"/>
                  <a:gd name="T80" fmla="*/ 2147483646 w 450"/>
                  <a:gd name="T81" fmla="*/ 2147483646 h 840"/>
                  <a:gd name="T82" fmla="*/ 2147483646 w 450"/>
                  <a:gd name="T83" fmla="*/ 2147483646 h 840"/>
                  <a:gd name="T84" fmla="*/ 2147483646 w 450"/>
                  <a:gd name="T85" fmla="*/ 2147483646 h 840"/>
                  <a:gd name="T86" fmla="*/ 2147483646 w 450"/>
                  <a:gd name="T87" fmla="*/ 2147483646 h 840"/>
                  <a:gd name="T88" fmla="*/ 2147483646 w 450"/>
                  <a:gd name="T89" fmla="*/ 2147483646 h 840"/>
                  <a:gd name="T90" fmla="*/ 2147483646 w 450"/>
                  <a:gd name="T91" fmla="*/ 2147483646 h 840"/>
                  <a:gd name="T92" fmla="*/ 2147483646 w 450"/>
                  <a:gd name="T93" fmla="*/ 2147483646 h 840"/>
                  <a:gd name="T94" fmla="*/ 2147483646 w 450"/>
                  <a:gd name="T95" fmla="*/ 2147483646 h 84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450" h="840">
                    <a:moveTo>
                      <a:pt x="152" y="811"/>
                    </a:moveTo>
                    <a:lnTo>
                      <a:pt x="136" y="789"/>
                    </a:lnTo>
                    <a:lnTo>
                      <a:pt x="131" y="778"/>
                    </a:lnTo>
                    <a:lnTo>
                      <a:pt x="146" y="752"/>
                    </a:lnTo>
                    <a:lnTo>
                      <a:pt x="136" y="735"/>
                    </a:lnTo>
                    <a:lnTo>
                      <a:pt x="136" y="713"/>
                    </a:lnTo>
                    <a:lnTo>
                      <a:pt x="141" y="713"/>
                    </a:lnTo>
                    <a:lnTo>
                      <a:pt x="136" y="697"/>
                    </a:lnTo>
                    <a:lnTo>
                      <a:pt x="146" y="697"/>
                    </a:lnTo>
                    <a:lnTo>
                      <a:pt x="141" y="713"/>
                    </a:lnTo>
                    <a:lnTo>
                      <a:pt x="146" y="713"/>
                    </a:lnTo>
                    <a:lnTo>
                      <a:pt x="162" y="713"/>
                    </a:lnTo>
                    <a:lnTo>
                      <a:pt x="186" y="713"/>
                    </a:lnTo>
                    <a:lnTo>
                      <a:pt x="202" y="719"/>
                    </a:lnTo>
                    <a:lnTo>
                      <a:pt x="192" y="697"/>
                    </a:lnTo>
                    <a:lnTo>
                      <a:pt x="182" y="702"/>
                    </a:lnTo>
                    <a:lnTo>
                      <a:pt x="172" y="697"/>
                    </a:lnTo>
                    <a:lnTo>
                      <a:pt x="152" y="680"/>
                    </a:lnTo>
                    <a:lnTo>
                      <a:pt x="141" y="676"/>
                    </a:lnTo>
                    <a:lnTo>
                      <a:pt x="131" y="669"/>
                    </a:lnTo>
                    <a:lnTo>
                      <a:pt x="115" y="648"/>
                    </a:lnTo>
                    <a:lnTo>
                      <a:pt x="111" y="621"/>
                    </a:lnTo>
                    <a:lnTo>
                      <a:pt x="111" y="615"/>
                    </a:lnTo>
                    <a:lnTo>
                      <a:pt x="105" y="582"/>
                    </a:lnTo>
                    <a:lnTo>
                      <a:pt x="111" y="560"/>
                    </a:lnTo>
                    <a:lnTo>
                      <a:pt x="115" y="545"/>
                    </a:lnTo>
                    <a:lnTo>
                      <a:pt x="115" y="534"/>
                    </a:lnTo>
                    <a:lnTo>
                      <a:pt x="121" y="523"/>
                    </a:lnTo>
                    <a:lnTo>
                      <a:pt x="121" y="495"/>
                    </a:lnTo>
                    <a:lnTo>
                      <a:pt x="121" y="490"/>
                    </a:lnTo>
                    <a:lnTo>
                      <a:pt x="131" y="479"/>
                    </a:lnTo>
                    <a:lnTo>
                      <a:pt x="131" y="469"/>
                    </a:lnTo>
                    <a:lnTo>
                      <a:pt x="131" y="462"/>
                    </a:lnTo>
                    <a:lnTo>
                      <a:pt x="115" y="479"/>
                    </a:lnTo>
                    <a:lnTo>
                      <a:pt x="115" y="447"/>
                    </a:lnTo>
                    <a:lnTo>
                      <a:pt x="115" y="430"/>
                    </a:lnTo>
                    <a:lnTo>
                      <a:pt x="115" y="419"/>
                    </a:lnTo>
                    <a:lnTo>
                      <a:pt x="115" y="386"/>
                    </a:lnTo>
                    <a:lnTo>
                      <a:pt x="115" y="353"/>
                    </a:lnTo>
                    <a:lnTo>
                      <a:pt x="105" y="338"/>
                    </a:lnTo>
                    <a:lnTo>
                      <a:pt x="95" y="321"/>
                    </a:lnTo>
                    <a:lnTo>
                      <a:pt x="81" y="294"/>
                    </a:lnTo>
                    <a:lnTo>
                      <a:pt x="75" y="288"/>
                    </a:lnTo>
                    <a:lnTo>
                      <a:pt x="65" y="272"/>
                    </a:lnTo>
                    <a:lnTo>
                      <a:pt x="61" y="262"/>
                    </a:lnTo>
                    <a:lnTo>
                      <a:pt x="55" y="262"/>
                    </a:lnTo>
                    <a:lnTo>
                      <a:pt x="55" y="255"/>
                    </a:lnTo>
                    <a:lnTo>
                      <a:pt x="45" y="223"/>
                    </a:lnTo>
                    <a:lnTo>
                      <a:pt x="40" y="196"/>
                    </a:lnTo>
                    <a:lnTo>
                      <a:pt x="35" y="179"/>
                    </a:lnTo>
                    <a:lnTo>
                      <a:pt x="25" y="157"/>
                    </a:lnTo>
                    <a:lnTo>
                      <a:pt x="20" y="125"/>
                    </a:lnTo>
                    <a:lnTo>
                      <a:pt x="25" y="120"/>
                    </a:lnTo>
                    <a:lnTo>
                      <a:pt x="35" y="98"/>
                    </a:lnTo>
                    <a:lnTo>
                      <a:pt x="35" y="81"/>
                    </a:lnTo>
                    <a:lnTo>
                      <a:pt x="35" y="59"/>
                    </a:lnTo>
                    <a:lnTo>
                      <a:pt x="20" y="48"/>
                    </a:lnTo>
                    <a:lnTo>
                      <a:pt x="4" y="37"/>
                    </a:lnTo>
                    <a:lnTo>
                      <a:pt x="0" y="0"/>
                    </a:lnTo>
                    <a:lnTo>
                      <a:pt x="14" y="5"/>
                    </a:lnTo>
                    <a:lnTo>
                      <a:pt x="35" y="11"/>
                    </a:lnTo>
                    <a:lnTo>
                      <a:pt x="40" y="16"/>
                    </a:lnTo>
                    <a:lnTo>
                      <a:pt x="65" y="22"/>
                    </a:lnTo>
                    <a:lnTo>
                      <a:pt x="71" y="26"/>
                    </a:lnTo>
                    <a:lnTo>
                      <a:pt x="75" y="26"/>
                    </a:lnTo>
                    <a:lnTo>
                      <a:pt x="101" y="37"/>
                    </a:lnTo>
                    <a:lnTo>
                      <a:pt x="121" y="44"/>
                    </a:lnTo>
                    <a:lnTo>
                      <a:pt x="136" y="48"/>
                    </a:lnTo>
                    <a:lnTo>
                      <a:pt x="141" y="48"/>
                    </a:lnTo>
                    <a:lnTo>
                      <a:pt x="146" y="48"/>
                    </a:lnTo>
                    <a:lnTo>
                      <a:pt x="172" y="33"/>
                    </a:lnTo>
                    <a:lnTo>
                      <a:pt x="176" y="26"/>
                    </a:lnTo>
                    <a:lnTo>
                      <a:pt x="202" y="26"/>
                    </a:lnTo>
                    <a:lnTo>
                      <a:pt x="217" y="22"/>
                    </a:lnTo>
                    <a:lnTo>
                      <a:pt x="227" y="22"/>
                    </a:lnTo>
                    <a:lnTo>
                      <a:pt x="243" y="26"/>
                    </a:lnTo>
                    <a:lnTo>
                      <a:pt x="247" y="33"/>
                    </a:lnTo>
                    <a:lnTo>
                      <a:pt x="257" y="33"/>
                    </a:lnTo>
                    <a:lnTo>
                      <a:pt x="273" y="37"/>
                    </a:lnTo>
                    <a:lnTo>
                      <a:pt x="273" y="48"/>
                    </a:lnTo>
                    <a:lnTo>
                      <a:pt x="277" y="65"/>
                    </a:lnTo>
                    <a:lnTo>
                      <a:pt x="283" y="76"/>
                    </a:lnTo>
                    <a:lnTo>
                      <a:pt x="287" y="92"/>
                    </a:lnTo>
                    <a:lnTo>
                      <a:pt x="273" y="92"/>
                    </a:lnTo>
                    <a:lnTo>
                      <a:pt x="273" y="103"/>
                    </a:lnTo>
                    <a:lnTo>
                      <a:pt x="277" y="114"/>
                    </a:lnTo>
                    <a:lnTo>
                      <a:pt x="257" y="120"/>
                    </a:lnTo>
                    <a:lnTo>
                      <a:pt x="253" y="131"/>
                    </a:lnTo>
                    <a:lnTo>
                      <a:pt x="263" y="146"/>
                    </a:lnTo>
                    <a:lnTo>
                      <a:pt x="277" y="168"/>
                    </a:lnTo>
                    <a:lnTo>
                      <a:pt x="277" y="174"/>
                    </a:lnTo>
                    <a:lnTo>
                      <a:pt x="287" y="190"/>
                    </a:lnTo>
                    <a:lnTo>
                      <a:pt x="293" y="196"/>
                    </a:lnTo>
                    <a:lnTo>
                      <a:pt x="303" y="218"/>
                    </a:lnTo>
                    <a:lnTo>
                      <a:pt x="303" y="223"/>
                    </a:lnTo>
                    <a:lnTo>
                      <a:pt x="297" y="244"/>
                    </a:lnTo>
                    <a:lnTo>
                      <a:pt x="308" y="262"/>
                    </a:lnTo>
                    <a:lnTo>
                      <a:pt x="308" y="266"/>
                    </a:lnTo>
                    <a:lnTo>
                      <a:pt x="313" y="277"/>
                    </a:lnTo>
                    <a:lnTo>
                      <a:pt x="313" y="305"/>
                    </a:lnTo>
                    <a:lnTo>
                      <a:pt x="318" y="305"/>
                    </a:lnTo>
                    <a:lnTo>
                      <a:pt x="313" y="332"/>
                    </a:lnTo>
                    <a:lnTo>
                      <a:pt x="323" y="338"/>
                    </a:lnTo>
                    <a:lnTo>
                      <a:pt x="328" y="338"/>
                    </a:lnTo>
                    <a:lnTo>
                      <a:pt x="344" y="349"/>
                    </a:lnTo>
                    <a:lnTo>
                      <a:pt x="348" y="349"/>
                    </a:lnTo>
                    <a:lnTo>
                      <a:pt x="348" y="370"/>
                    </a:lnTo>
                    <a:lnTo>
                      <a:pt x="358" y="364"/>
                    </a:lnTo>
                    <a:lnTo>
                      <a:pt x="364" y="360"/>
                    </a:lnTo>
                    <a:lnTo>
                      <a:pt x="374" y="353"/>
                    </a:lnTo>
                    <a:lnTo>
                      <a:pt x="374" y="360"/>
                    </a:lnTo>
                    <a:lnTo>
                      <a:pt x="394" y="360"/>
                    </a:lnTo>
                    <a:lnTo>
                      <a:pt x="404" y="370"/>
                    </a:lnTo>
                    <a:lnTo>
                      <a:pt x="388" y="386"/>
                    </a:lnTo>
                    <a:lnTo>
                      <a:pt x="394" y="392"/>
                    </a:lnTo>
                    <a:lnTo>
                      <a:pt x="388" y="408"/>
                    </a:lnTo>
                    <a:lnTo>
                      <a:pt x="404" y="414"/>
                    </a:lnTo>
                    <a:lnTo>
                      <a:pt x="414" y="430"/>
                    </a:lnTo>
                    <a:lnTo>
                      <a:pt x="404" y="436"/>
                    </a:lnTo>
                    <a:lnTo>
                      <a:pt x="409" y="447"/>
                    </a:lnTo>
                    <a:lnTo>
                      <a:pt x="398" y="458"/>
                    </a:lnTo>
                    <a:lnTo>
                      <a:pt x="404" y="462"/>
                    </a:lnTo>
                    <a:lnTo>
                      <a:pt x="398" y="473"/>
                    </a:lnTo>
                    <a:lnTo>
                      <a:pt x="404" y="484"/>
                    </a:lnTo>
                    <a:lnTo>
                      <a:pt x="404" y="495"/>
                    </a:lnTo>
                    <a:lnTo>
                      <a:pt x="398" y="495"/>
                    </a:lnTo>
                    <a:lnTo>
                      <a:pt x="394" y="495"/>
                    </a:lnTo>
                    <a:lnTo>
                      <a:pt x="388" y="506"/>
                    </a:lnTo>
                    <a:lnTo>
                      <a:pt x="378" y="517"/>
                    </a:lnTo>
                    <a:lnTo>
                      <a:pt x="374" y="517"/>
                    </a:lnTo>
                    <a:lnTo>
                      <a:pt x="368" y="517"/>
                    </a:lnTo>
                    <a:lnTo>
                      <a:pt x="358" y="528"/>
                    </a:lnTo>
                    <a:lnTo>
                      <a:pt x="354" y="528"/>
                    </a:lnTo>
                    <a:lnTo>
                      <a:pt x="348" y="528"/>
                    </a:lnTo>
                    <a:lnTo>
                      <a:pt x="334" y="523"/>
                    </a:lnTo>
                    <a:lnTo>
                      <a:pt x="328" y="528"/>
                    </a:lnTo>
                    <a:lnTo>
                      <a:pt x="328" y="545"/>
                    </a:lnTo>
                    <a:lnTo>
                      <a:pt x="334" y="545"/>
                    </a:lnTo>
                    <a:lnTo>
                      <a:pt x="338" y="556"/>
                    </a:lnTo>
                    <a:lnTo>
                      <a:pt x="344" y="571"/>
                    </a:lnTo>
                    <a:lnTo>
                      <a:pt x="328" y="582"/>
                    </a:lnTo>
                    <a:lnTo>
                      <a:pt x="323" y="577"/>
                    </a:lnTo>
                    <a:lnTo>
                      <a:pt x="308" y="588"/>
                    </a:lnTo>
                    <a:lnTo>
                      <a:pt x="293" y="599"/>
                    </a:lnTo>
                    <a:lnTo>
                      <a:pt x="297" y="610"/>
                    </a:lnTo>
                    <a:lnTo>
                      <a:pt x="303" y="610"/>
                    </a:lnTo>
                    <a:lnTo>
                      <a:pt x="313" y="621"/>
                    </a:lnTo>
                    <a:lnTo>
                      <a:pt x="318" y="643"/>
                    </a:lnTo>
                    <a:lnTo>
                      <a:pt x="328" y="643"/>
                    </a:lnTo>
                    <a:lnTo>
                      <a:pt x="334" y="637"/>
                    </a:lnTo>
                    <a:lnTo>
                      <a:pt x="348" y="643"/>
                    </a:lnTo>
                    <a:lnTo>
                      <a:pt x="368" y="632"/>
                    </a:lnTo>
                    <a:lnTo>
                      <a:pt x="374" y="637"/>
                    </a:lnTo>
                    <a:lnTo>
                      <a:pt x="398" y="648"/>
                    </a:lnTo>
                    <a:lnTo>
                      <a:pt x="404" y="648"/>
                    </a:lnTo>
                    <a:lnTo>
                      <a:pt x="409" y="654"/>
                    </a:lnTo>
                    <a:lnTo>
                      <a:pt x="414" y="676"/>
                    </a:lnTo>
                    <a:lnTo>
                      <a:pt x="419" y="676"/>
                    </a:lnTo>
                    <a:lnTo>
                      <a:pt x="429" y="691"/>
                    </a:lnTo>
                    <a:lnTo>
                      <a:pt x="439" y="691"/>
                    </a:lnTo>
                    <a:lnTo>
                      <a:pt x="445" y="697"/>
                    </a:lnTo>
                    <a:lnTo>
                      <a:pt x="439" y="730"/>
                    </a:lnTo>
                    <a:lnTo>
                      <a:pt x="449" y="741"/>
                    </a:lnTo>
                    <a:lnTo>
                      <a:pt x="445" y="767"/>
                    </a:lnTo>
                    <a:lnTo>
                      <a:pt x="435" y="774"/>
                    </a:lnTo>
                    <a:lnTo>
                      <a:pt x="435" y="785"/>
                    </a:lnTo>
                    <a:lnTo>
                      <a:pt x="435" y="795"/>
                    </a:lnTo>
                    <a:lnTo>
                      <a:pt x="414" y="795"/>
                    </a:lnTo>
                    <a:lnTo>
                      <a:pt x="404" y="822"/>
                    </a:lnTo>
                    <a:lnTo>
                      <a:pt x="398" y="828"/>
                    </a:lnTo>
                    <a:lnTo>
                      <a:pt x="374" y="839"/>
                    </a:lnTo>
                    <a:lnTo>
                      <a:pt x="368" y="822"/>
                    </a:lnTo>
                    <a:lnTo>
                      <a:pt x="344" y="822"/>
                    </a:lnTo>
                    <a:lnTo>
                      <a:pt x="338" y="817"/>
                    </a:lnTo>
                    <a:lnTo>
                      <a:pt x="313" y="822"/>
                    </a:lnTo>
                    <a:lnTo>
                      <a:pt x="308" y="817"/>
                    </a:lnTo>
                    <a:lnTo>
                      <a:pt x="293" y="811"/>
                    </a:lnTo>
                    <a:lnTo>
                      <a:pt x="287" y="811"/>
                    </a:lnTo>
                    <a:lnTo>
                      <a:pt x="273" y="800"/>
                    </a:lnTo>
                    <a:lnTo>
                      <a:pt x="267" y="800"/>
                    </a:lnTo>
                    <a:lnTo>
                      <a:pt x="257" y="806"/>
                    </a:lnTo>
                    <a:lnTo>
                      <a:pt x="247" y="795"/>
                    </a:lnTo>
                    <a:lnTo>
                      <a:pt x="232" y="806"/>
                    </a:lnTo>
                    <a:lnTo>
                      <a:pt x="227" y="806"/>
                    </a:lnTo>
                    <a:lnTo>
                      <a:pt x="212" y="817"/>
                    </a:lnTo>
                    <a:lnTo>
                      <a:pt x="206" y="822"/>
                    </a:lnTo>
                    <a:lnTo>
                      <a:pt x="196" y="822"/>
                    </a:lnTo>
                    <a:lnTo>
                      <a:pt x="186" y="828"/>
                    </a:lnTo>
                    <a:lnTo>
                      <a:pt x="182" y="833"/>
                    </a:lnTo>
                    <a:lnTo>
                      <a:pt x="162" y="822"/>
                    </a:lnTo>
                    <a:lnTo>
                      <a:pt x="152" y="822"/>
                    </a:lnTo>
                    <a:lnTo>
                      <a:pt x="152" y="817"/>
                    </a:lnTo>
                    <a:lnTo>
                      <a:pt x="152" y="811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8" name="Freeform 23">
                <a:extLst>
                  <a:ext uri="{FF2B5EF4-FFF2-40B4-BE49-F238E27FC236}">
                    <a16:creationId xmlns:a16="http://schemas.microsoft.com/office/drawing/2014/main" id="{3E353224-6531-4F67-A3AF-B5743CE824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45136" y="1270943"/>
                <a:ext cx="607323" cy="384336"/>
              </a:xfrm>
              <a:custGeom>
                <a:avLst/>
                <a:gdLst>
                  <a:gd name="T0" fmla="*/ 2147483646 w 633"/>
                  <a:gd name="T1" fmla="*/ 2147483646 h 425"/>
                  <a:gd name="T2" fmla="*/ 2147483646 w 633"/>
                  <a:gd name="T3" fmla="*/ 2147483646 h 425"/>
                  <a:gd name="T4" fmla="*/ 2147483646 w 633"/>
                  <a:gd name="T5" fmla="*/ 2147483646 h 425"/>
                  <a:gd name="T6" fmla="*/ 2147483646 w 633"/>
                  <a:gd name="T7" fmla="*/ 2147483646 h 425"/>
                  <a:gd name="T8" fmla="*/ 2147483646 w 633"/>
                  <a:gd name="T9" fmla="*/ 2147483646 h 425"/>
                  <a:gd name="T10" fmla="*/ 2147483646 w 633"/>
                  <a:gd name="T11" fmla="*/ 2147483646 h 425"/>
                  <a:gd name="T12" fmla="*/ 2147483646 w 633"/>
                  <a:gd name="T13" fmla="*/ 2147483646 h 425"/>
                  <a:gd name="T14" fmla="*/ 2147483646 w 633"/>
                  <a:gd name="T15" fmla="*/ 2147483646 h 425"/>
                  <a:gd name="T16" fmla="*/ 2147483646 w 633"/>
                  <a:gd name="T17" fmla="*/ 2147483646 h 425"/>
                  <a:gd name="T18" fmla="*/ 2147483646 w 633"/>
                  <a:gd name="T19" fmla="*/ 2147483646 h 425"/>
                  <a:gd name="T20" fmla="*/ 2147483646 w 633"/>
                  <a:gd name="T21" fmla="*/ 2147483646 h 425"/>
                  <a:gd name="T22" fmla="*/ 2147483646 w 633"/>
                  <a:gd name="T23" fmla="*/ 2147483646 h 425"/>
                  <a:gd name="T24" fmla="*/ 2147483646 w 633"/>
                  <a:gd name="T25" fmla="*/ 2147483646 h 425"/>
                  <a:gd name="T26" fmla="*/ 2147483646 w 633"/>
                  <a:gd name="T27" fmla="*/ 2147483646 h 425"/>
                  <a:gd name="T28" fmla="*/ 2147483646 w 633"/>
                  <a:gd name="T29" fmla="*/ 2147483646 h 425"/>
                  <a:gd name="T30" fmla="*/ 2147483646 w 633"/>
                  <a:gd name="T31" fmla="*/ 2147483646 h 425"/>
                  <a:gd name="T32" fmla="*/ 2147483646 w 633"/>
                  <a:gd name="T33" fmla="*/ 2147483646 h 425"/>
                  <a:gd name="T34" fmla="*/ 2147483646 w 633"/>
                  <a:gd name="T35" fmla="*/ 2147483646 h 425"/>
                  <a:gd name="T36" fmla="*/ 2147483646 w 633"/>
                  <a:gd name="T37" fmla="*/ 2147483646 h 425"/>
                  <a:gd name="T38" fmla="*/ 2147483646 w 633"/>
                  <a:gd name="T39" fmla="*/ 2147483646 h 425"/>
                  <a:gd name="T40" fmla="*/ 2147483646 w 633"/>
                  <a:gd name="T41" fmla="*/ 2147483646 h 425"/>
                  <a:gd name="T42" fmla="*/ 2147483646 w 633"/>
                  <a:gd name="T43" fmla="*/ 2147483646 h 425"/>
                  <a:gd name="T44" fmla="*/ 2147483646 w 633"/>
                  <a:gd name="T45" fmla="*/ 2147483646 h 425"/>
                  <a:gd name="T46" fmla="*/ 2147483646 w 633"/>
                  <a:gd name="T47" fmla="*/ 2147483646 h 425"/>
                  <a:gd name="T48" fmla="*/ 2147483646 w 633"/>
                  <a:gd name="T49" fmla="*/ 2147483646 h 425"/>
                  <a:gd name="T50" fmla="*/ 2147483646 w 633"/>
                  <a:gd name="T51" fmla="*/ 2147483646 h 425"/>
                  <a:gd name="T52" fmla="*/ 2147483646 w 633"/>
                  <a:gd name="T53" fmla="*/ 2147483646 h 425"/>
                  <a:gd name="T54" fmla="*/ 2147483646 w 633"/>
                  <a:gd name="T55" fmla="*/ 2147483646 h 425"/>
                  <a:gd name="T56" fmla="*/ 2147483646 w 633"/>
                  <a:gd name="T57" fmla="*/ 2147483646 h 425"/>
                  <a:gd name="T58" fmla="*/ 2147483646 w 633"/>
                  <a:gd name="T59" fmla="*/ 0 h 425"/>
                  <a:gd name="T60" fmla="*/ 2147483646 w 633"/>
                  <a:gd name="T61" fmla="*/ 2147483646 h 425"/>
                  <a:gd name="T62" fmla="*/ 2147483646 w 633"/>
                  <a:gd name="T63" fmla="*/ 2147483646 h 425"/>
                  <a:gd name="T64" fmla="*/ 2147483646 w 633"/>
                  <a:gd name="T65" fmla="*/ 2147483646 h 425"/>
                  <a:gd name="T66" fmla="*/ 2147483646 w 633"/>
                  <a:gd name="T67" fmla="*/ 2147483646 h 425"/>
                  <a:gd name="T68" fmla="*/ 2147483646 w 633"/>
                  <a:gd name="T69" fmla="*/ 2147483646 h 425"/>
                  <a:gd name="T70" fmla="*/ 2147483646 w 633"/>
                  <a:gd name="T71" fmla="*/ 2147483646 h 425"/>
                  <a:gd name="T72" fmla="*/ 2147483646 w 633"/>
                  <a:gd name="T73" fmla="*/ 2147483646 h 425"/>
                  <a:gd name="T74" fmla="*/ 2147483646 w 633"/>
                  <a:gd name="T75" fmla="*/ 2147483646 h 425"/>
                  <a:gd name="T76" fmla="*/ 2147483646 w 633"/>
                  <a:gd name="T77" fmla="*/ 2147483646 h 425"/>
                  <a:gd name="T78" fmla="*/ 2147483646 w 633"/>
                  <a:gd name="T79" fmla="*/ 2147483646 h 425"/>
                  <a:gd name="T80" fmla="*/ 2147483646 w 633"/>
                  <a:gd name="T81" fmla="*/ 2147483646 h 425"/>
                  <a:gd name="T82" fmla="*/ 2147483646 w 633"/>
                  <a:gd name="T83" fmla="*/ 2147483646 h 425"/>
                  <a:gd name="T84" fmla="*/ 2147483646 w 633"/>
                  <a:gd name="T85" fmla="*/ 2147483646 h 425"/>
                  <a:gd name="T86" fmla="*/ 2147483646 w 633"/>
                  <a:gd name="T87" fmla="*/ 2147483646 h 425"/>
                  <a:gd name="T88" fmla="*/ 2147483646 w 633"/>
                  <a:gd name="T89" fmla="*/ 2147483646 h 425"/>
                  <a:gd name="T90" fmla="*/ 2147483646 w 633"/>
                  <a:gd name="T91" fmla="*/ 2147483646 h 425"/>
                  <a:gd name="T92" fmla="*/ 2147483646 w 633"/>
                  <a:gd name="T93" fmla="*/ 2147483646 h 425"/>
                  <a:gd name="T94" fmla="*/ 2147483646 w 633"/>
                  <a:gd name="T95" fmla="*/ 2147483646 h 425"/>
                  <a:gd name="T96" fmla="*/ 2147483646 w 633"/>
                  <a:gd name="T97" fmla="*/ 2147483646 h 42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633" h="425">
                    <a:moveTo>
                      <a:pt x="243" y="365"/>
                    </a:moveTo>
                    <a:lnTo>
                      <a:pt x="243" y="365"/>
                    </a:lnTo>
                    <a:lnTo>
                      <a:pt x="237" y="370"/>
                    </a:lnTo>
                    <a:lnTo>
                      <a:pt x="233" y="381"/>
                    </a:lnTo>
                    <a:lnTo>
                      <a:pt x="223" y="376"/>
                    </a:lnTo>
                    <a:lnTo>
                      <a:pt x="217" y="376"/>
                    </a:lnTo>
                    <a:lnTo>
                      <a:pt x="207" y="381"/>
                    </a:lnTo>
                    <a:lnTo>
                      <a:pt x="202" y="376"/>
                    </a:lnTo>
                    <a:lnTo>
                      <a:pt x="176" y="376"/>
                    </a:lnTo>
                    <a:lnTo>
                      <a:pt x="176" y="387"/>
                    </a:lnTo>
                    <a:lnTo>
                      <a:pt x="172" y="391"/>
                    </a:lnTo>
                    <a:lnTo>
                      <a:pt x="166" y="402"/>
                    </a:lnTo>
                    <a:lnTo>
                      <a:pt x="146" y="387"/>
                    </a:lnTo>
                    <a:lnTo>
                      <a:pt x="136" y="391"/>
                    </a:lnTo>
                    <a:lnTo>
                      <a:pt x="142" y="402"/>
                    </a:lnTo>
                    <a:lnTo>
                      <a:pt x="136" y="413"/>
                    </a:lnTo>
                    <a:lnTo>
                      <a:pt x="132" y="424"/>
                    </a:lnTo>
                    <a:lnTo>
                      <a:pt x="116" y="419"/>
                    </a:lnTo>
                    <a:lnTo>
                      <a:pt x="111" y="413"/>
                    </a:lnTo>
                    <a:lnTo>
                      <a:pt x="106" y="413"/>
                    </a:lnTo>
                    <a:lnTo>
                      <a:pt x="81" y="402"/>
                    </a:lnTo>
                    <a:lnTo>
                      <a:pt x="75" y="398"/>
                    </a:lnTo>
                    <a:lnTo>
                      <a:pt x="55" y="408"/>
                    </a:lnTo>
                    <a:lnTo>
                      <a:pt x="40" y="402"/>
                    </a:lnTo>
                    <a:lnTo>
                      <a:pt x="35" y="408"/>
                    </a:lnTo>
                    <a:lnTo>
                      <a:pt x="25" y="408"/>
                    </a:lnTo>
                    <a:lnTo>
                      <a:pt x="20" y="387"/>
                    </a:lnTo>
                    <a:lnTo>
                      <a:pt x="10" y="376"/>
                    </a:lnTo>
                    <a:lnTo>
                      <a:pt x="4" y="376"/>
                    </a:lnTo>
                    <a:lnTo>
                      <a:pt x="0" y="365"/>
                    </a:lnTo>
                    <a:lnTo>
                      <a:pt x="14" y="354"/>
                    </a:lnTo>
                    <a:lnTo>
                      <a:pt x="30" y="343"/>
                    </a:lnTo>
                    <a:lnTo>
                      <a:pt x="35" y="348"/>
                    </a:lnTo>
                    <a:lnTo>
                      <a:pt x="51" y="337"/>
                    </a:lnTo>
                    <a:lnTo>
                      <a:pt x="45" y="321"/>
                    </a:lnTo>
                    <a:lnTo>
                      <a:pt x="40" y="311"/>
                    </a:lnTo>
                    <a:lnTo>
                      <a:pt x="35" y="311"/>
                    </a:lnTo>
                    <a:lnTo>
                      <a:pt x="35" y="294"/>
                    </a:lnTo>
                    <a:lnTo>
                      <a:pt x="40" y="289"/>
                    </a:lnTo>
                    <a:lnTo>
                      <a:pt x="55" y="294"/>
                    </a:lnTo>
                    <a:lnTo>
                      <a:pt x="61" y="294"/>
                    </a:lnTo>
                    <a:lnTo>
                      <a:pt x="65" y="294"/>
                    </a:lnTo>
                    <a:lnTo>
                      <a:pt x="75" y="283"/>
                    </a:lnTo>
                    <a:lnTo>
                      <a:pt x="81" y="283"/>
                    </a:lnTo>
                    <a:lnTo>
                      <a:pt x="85" y="283"/>
                    </a:lnTo>
                    <a:lnTo>
                      <a:pt x="95" y="272"/>
                    </a:lnTo>
                    <a:lnTo>
                      <a:pt x="101" y="261"/>
                    </a:lnTo>
                    <a:lnTo>
                      <a:pt x="106" y="261"/>
                    </a:lnTo>
                    <a:lnTo>
                      <a:pt x="111" y="261"/>
                    </a:lnTo>
                    <a:lnTo>
                      <a:pt x="111" y="250"/>
                    </a:lnTo>
                    <a:lnTo>
                      <a:pt x="106" y="239"/>
                    </a:lnTo>
                    <a:lnTo>
                      <a:pt x="111" y="228"/>
                    </a:lnTo>
                    <a:lnTo>
                      <a:pt x="106" y="224"/>
                    </a:lnTo>
                    <a:lnTo>
                      <a:pt x="116" y="213"/>
                    </a:lnTo>
                    <a:lnTo>
                      <a:pt x="111" y="202"/>
                    </a:lnTo>
                    <a:lnTo>
                      <a:pt x="121" y="196"/>
                    </a:lnTo>
                    <a:lnTo>
                      <a:pt x="111" y="180"/>
                    </a:lnTo>
                    <a:lnTo>
                      <a:pt x="95" y="174"/>
                    </a:lnTo>
                    <a:lnTo>
                      <a:pt x="101" y="158"/>
                    </a:lnTo>
                    <a:lnTo>
                      <a:pt x="95" y="152"/>
                    </a:lnTo>
                    <a:lnTo>
                      <a:pt x="111" y="137"/>
                    </a:lnTo>
                    <a:lnTo>
                      <a:pt x="101" y="126"/>
                    </a:lnTo>
                    <a:lnTo>
                      <a:pt x="81" y="126"/>
                    </a:lnTo>
                    <a:lnTo>
                      <a:pt x="81" y="120"/>
                    </a:lnTo>
                    <a:lnTo>
                      <a:pt x="71" y="126"/>
                    </a:lnTo>
                    <a:lnTo>
                      <a:pt x="65" y="130"/>
                    </a:lnTo>
                    <a:lnTo>
                      <a:pt x="55" y="137"/>
                    </a:lnTo>
                    <a:lnTo>
                      <a:pt x="55" y="115"/>
                    </a:lnTo>
                    <a:lnTo>
                      <a:pt x="51" y="115"/>
                    </a:lnTo>
                    <a:lnTo>
                      <a:pt x="35" y="104"/>
                    </a:lnTo>
                    <a:lnTo>
                      <a:pt x="30" y="104"/>
                    </a:lnTo>
                    <a:lnTo>
                      <a:pt x="20" y="98"/>
                    </a:lnTo>
                    <a:lnTo>
                      <a:pt x="25" y="71"/>
                    </a:lnTo>
                    <a:lnTo>
                      <a:pt x="20" y="71"/>
                    </a:lnTo>
                    <a:lnTo>
                      <a:pt x="20" y="43"/>
                    </a:lnTo>
                    <a:lnTo>
                      <a:pt x="14" y="33"/>
                    </a:lnTo>
                    <a:lnTo>
                      <a:pt x="14" y="28"/>
                    </a:lnTo>
                    <a:lnTo>
                      <a:pt x="20" y="33"/>
                    </a:lnTo>
                    <a:lnTo>
                      <a:pt x="20" y="22"/>
                    </a:lnTo>
                    <a:lnTo>
                      <a:pt x="35" y="6"/>
                    </a:lnTo>
                    <a:lnTo>
                      <a:pt x="40" y="0"/>
                    </a:lnTo>
                    <a:lnTo>
                      <a:pt x="71" y="0"/>
                    </a:lnTo>
                    <a:lnTo>
                      <a:pt x="95" y="6"/>
                    </a:lnTo>
                    <a:lnTo>
                      <a:pt x="101" y="6"/>
                    </a:lnTo>
                    <a:lnTo>
                      <a:pt x="126" y="17"/>
                    </a:lnTo>
                    <a:lnTo>
                      <a:pt x="136" y="22"/>
                    </a:lnTo>
                    <a:lnTo>
                      <a:pt x="142" y="22"/>
                    </a:lnTo>
                    <a:lnTo>
                      <a:pt x="162" y="28"/>
                    </a:lnTo>
                    <a:lnTo>
                      <a:pt x="182" y="39"/>
                    </a:lnTo>
                    <a:lnTo>
                      <a:pt x="197" y="39"/>
                    </a:lnTo>
                    <a:lnTo>
                      <a:pt x="207" y="39"/>
                    </a:lnTo>
                    <a:lnTo>
                      <a:pt x="213" y="39"/>
                    </a:lnTo>
                    <a:lnTo>
                      <a:pt x="223" y="39"/>
                    </a:lnTo>
                    <a:lnTo>
                      <a:pt x="233" y="39"/>
                    </a:lnTo>
                    <a:lnTo>
                      <a:pt x="247" y="39"/>
                    </a:lnTo>
                    <a:lnTo>
                      <a:pt x="273" y="39"/>
                    </a:lnTo>
                    <a:lnTo>
                      <a:pt x="283" y="39"/>
                    </a:lnTo>
                    <a:lnTo>
                      <a:pt x="298" y="43"/>
                    </a:lnTo>
                    <a:lnTo>
                      <a:pt x="304" y="50"/>
                    </a:lnTo>
                    <a:lnTo>
                      <a:pt x="314" y="54"/>
                    </a:lnTo>
                    <a:lnTo>
                      <a:pt x="324" y="61"/>
                    </a:lnTo>
                    <a:lnTo>
                      <a:pt x="334" y="65"/>
                    </a:lnTo>
                    <a:lnTo>
                      <a:pt x="354" y="76"/>
                    </a:lnTo>
                    <a:lnTo>
                      <a:pt x="364" y="82"/>
                    </a:lnTo>
                    <a:lnTo>
                      <a:pt x="375" y="82"/>
                    </a:lnTo>
                    <a:lnTo>
                      <a:pt x="399" y="76"/>
                    </a:lnTo>
                    <a:lnTo>
                      <a:pt x="419" y="71"/>
                    </a:lnTo>
                    <a:lnTo>
                      <a:pt x="440" y="65"/>
                    </a:lnTo>
                    <a:lnTo>
                      <a:pt x="450" y="61"/>
                    </a:lnTo>
                    <a:lnTo>
                      <a:pt x="460" y="54"/>
                    </a:lnTo>
                    <a:lnTo>
                      <a:pt x="466" y="50"/>
                    </a:lnTo>
                    <a:lnTo>
                      <a:pt x="470" y="43"/>
                    </a:lnTo>
                    <a:lnTo>
                      <a:pt x="486" y="28"/>
                    </a:lnTo>
                    <a:lnTo>
                      <a:pt x="500" y="17"/>
                    </a:lnTo>
                    <a:lnTo>
                      <a:pt x="511" y="11"/>
                    </a:lnTo>
                    <a:lnTo>
                      <a:pt x="526" y="6"/>
                    </a:lnTo>
                    <a:lnTo>
                      <a:pt x="541" y="6"/>
                    </a:lnTo>
                    <a:lnTo>
                      <a:pt x="557" y="0"/>
                    </a:lnTo>
                    <a:lnTo>
                      <a:pt x="577" y="0"/>
                    </a:lnTo>
                    <a:lnTo>
                      <a:pt x="587" y="0"/>
                    </a:lnTo>
                    <a:lnTo>
                      <a:pt x="581" y="17"/>
                    </a:lnTo>
                    <a:lnTo>
                      <a:pt x="587" y="22"/>
                    </a:lnTo>
                    <a:lnTo>
                      <a:pt x="581" y="39"/>
                    </a:lnTo>
                    <a:lnTo>
                      <a:pt x="581" y="50"/>
                    </a:lnTo>
                    <a:lnTo>
                      <a:pt x="592" y="54"/>
                    </a:lnTo>
                    <a:lnTo>
                      <a:pt x="597" y="76"/>
                    </a:lnTo>
                    <a:lnTo>
                      <a:pt x="592" y="82"/>
                    </a:lnTo>
                    <a:lnTo>
                      <a:pt x="592" y="93"/>
                    </a:lnTo>
                    <a:lnTo>
                      <a:pt x="607" y="104"/>
                    </a:lnTo>
                    <a:lnTo>
                      <a:pt x="607" y="109"/>
                    </a:lnTo>
                    <a:lnTo>
                      <a:pt x="597" y="120"/>
                    </a:lnTo>
                    <a:lnTo>
                      <a:pt x="602" y="126"/>
                    </a:lnTo>
                    <a:lnTo>
                      <a:pt x="602" y="137"/>
                    </a:lnTo>
                    <a:lnTo>
                      <a:pt x="607" y="141"/>
                    </a:lnTo>
                    <a:lnTo>
                      <a:pt x="612" y="148"/>
                    </a:lnTo>
                    <a:lnTo>
                      <a:pt x="612" y="163"/>
                    </a:lnTo>
                    <a:lnTo>
                      <a:pt x="618" y="169"/>
                    </a:lnTo>
                    <a:lnTo>
                      <a:pt x="612" y="185"/>
                    </a:lnTo>
                    <a:lnTo>
                      <a:pt x="618" y="185"/>
                    </a:lnTo>
                    <a:lnTo>
                      <a:pt x="632" y="196"/>
                    </a:lnTo>
                    <a:lnTo>
                      <a:pt x="632" y="202"/>
                    </a:lnTo>
                    <a:lnTo>
                      <a:pt x="618" y="202"/>
                    </a:lnTo>
                    <a:lnTo>
                      <a:pt x="618" y="224"/>
                    </a:lnTo>
                    <a:lnTo>
                      <a:pt x="622" y="235"/>
                    </a:lnTo>
                    <a:lnTo>
                      <a:pt x="612" y="245"/>
                    </a:lnTo>
                    <a:lnTo>
                      <a:pt x="612" y="256"/>
                    </a:lnTo>
                    <a:lnTo>
                      <a:pt x="622" y="261"/>
                    </a:lnTo>
                    <a:lnTo>
                      <a:pt x="632" y="261"/>
                    </a:lnTo>
                    <a:lnTo>
                      <a:pt x="632" y="283"/>
                    </a:lnTo>
                    <a:lnTo>
                      <a:pt x="632" y="304"/>
                    </a:lnTo>
                    <a:lnTo>
                      <a:pt x="618" y="311"/>
                    </a:lnTo>
                    <a:lnTo>
                      <a:pt x="612" y="304"/>
                    </a:lnTo>
                    <a:lnTo>
                      <a:pt x="597" y="315"/>
                    </a:lnTo>
                    <a:lnTo>
                      <a:pt x="592" y="311"/>
                    </a:lnTo>
                    <a:lnTo>
                      <a:pt x="577" y="311"/>
                    </a:lnTo>
                    <a:lnTo>
                      <a:pt x="577" y="304"/>
                    </a:lnTo>
                    <a:lnTo>
                      <a:pt x="557" y="304"/>
                    </a:lnTo>
                    <a:lnTo>
                      <a:pt x="551" y="311"/>
                    </a:lnTo>
                    <a:lnTo>
                      <a:pt x="551" y="321"/>
                    </a:lnTo>
                    <a:lnTo>
                      <a:pt x="541" y="315"/>
                    </a:lnTo>
                    <a:lnTo>
                      <a:pt x="526" y="332"/>
                    </a:lnTo>
                    <a:lnTo>
                      <a:pt x="516" y="315"/>
                    </a:lnTo>
                    <a:lnTo>
                      <a:pt x="500" y="326"/>
                    </a:lnTo>
                    <a:lnTo>
                      <a:pt x="486" y="321"/>
                    </a:lnTo>
                    <a:lnTo>
                      <a:pt x="480" y="321"/>
                    </a:lnTo>
                    <a:lnTo>
                      <a:pt x="476" y="321"/>
                    </a:lnTo>
                    <a:lnTo>
                      <a:pt x="470" y="326"/>
                    </a:lnTo>
                    <a:lnTo>
                      <a:pt x="460" y="337"/>
                    </a:lnTo>
                    <a:lnTo>
                      <a:pt x="456" y="354"/>
                    </a:lnTo>
                    <a:lnTo>
                      <a:pt x="460" y="359"/>
                    </a:lnTo>
                    <a:lnTo>
                      <a:pt x="456" y="359"/>
                    </a:lnTo>
                    <a:lnTo>
                      <a:pt x="450" y="365"/>
                    </a:lnTo>
                    <a:lnTo>
                      <a:pt x="440" y="365"/>
                    </a:lnTo>
                    <a:lnTo>
                      <a:pt x="435" y="365"/>
                    </a:lnTo>
                    <a:lnTo>
                      <a:pt x="430" y="376"/>
                    </a:lnTo>
                    <a:lnTo>
                      <a:pt x="419" y="376"/>
                    </a:lnTo>
                    <a:lnTo>
                      <a:pt x="415" y="381"/>
                    </a:lnTo>
                    <a:lnTo>
                      <a:pt x="399" y="370"/>
                    </a:lnTo>
                    <a:lnTo>
                      <a:pt x="389" y="376"/>
                    </a:lnTo>
                    <a:lnTo>
                      <a:pt x="385" y="376"/>
                    </a:lnTo>
                    <a:lnTo>
                      <a:pt x="369" y="381"/>
                    </a:lnTo>
                    <a:lnTo>
                      <a:pt x="354" y="381"/>
                    </a:lnTo>
                    <a:lnTo>
                      <a:pt x="344" y="387"/>
                    </a:lnTo>
                    <a:lnTo>
                      <a:pt x="338" y="376"/>
                    </a:lnTo>
                    <a:lnTo>
                      <a:pt x="328" y="365"/>
                    </a:lnTo>
                    <a:lnTo>
                      <a:pt x="324" y="370"/>
                    </a:lnTo>
                    <a:lnTo>
                      <a:pt x="324" y="381"/>
                    </a:lnTo>
                    <a:lnTo>
                      <a:pt x="318" y="387"/>
                    </a:lnTo>
                    <a:lnTo>
                      <a:pt x="314" y="387"/>
                    </a:lnTo>
                    <a:lnTo>
                      <a:pt x="314" y="376"/>
                    </a:lnTo>
                    <a:lnTo>
                      <a:pt x="304" y="370"/>
                    </a:lnTo>
                    <a:lnTo>
                      <a:pt x="304" y="365"/>
                    </a:lnTo>
                    <a:lnTo>
                      <a:pt x="288" y="365"/>
                    </a:lnTo>
                    <a:lnTo>
                      <a:pt x="283" y="348"/>
                    </a:lnTo>
                    <a:lnTo>
                      <a:pt x="268" y="348"/>
                    </a:lnTo>
                    <a:lnTo>
                      <a:pt x="263" y="354"/>
                    </a:lnTo>
                    <a:lnTo>
                      <a:pt x="253" y="370"/>
                    </a:lnTo>
                    <a:lnTo>
                      <a:pt x="243" y="365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9" name="Freeform 36">
                <a:extLst>
                  <a:ext uri="{FF2B5EF4-FFF2-40B4-BE49-F238E27FC236}">
                    <a16:creationId xmlns:a16="http://schemas.microsoft.com/office/drawing/2014/main" id="{49F32250-CCE5-4746-8F64-54916163DC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201551" y="1238388"/>
                <a:ext cx="571598" cy="496471"/>
              </a:xfrm>
              <a:custGeom>
                <a:avLst/>
                <a:gdLst>
                  <a:gd name="T0" fmla="*/ 2147483646 w 596"/>
                  <a:gd name="T1" fmla="*/ 2147483646 h 549"/>
                  <a:gd name="T2" fmla="*/ 2147483646 w 596"/>
                  <a:gd name="T3" fmla="*/ 2147483646 h 549"/>
                  <a:gd name="T4" fmla="*/ 2147483646 w 596"/>
                  <a:gd name="T5" fmla="*/ 2147483646 h 549"/>
                  <a:gd name="T6" fmla="*/ 2147483646 w 596"/>
                  <a:gd name="T7" fmla="*/ 2147483646 h 549"/>
                  <a:gd name="T8" fmla="*/ 2147483646 w 596"/>
                  <a:gd name="T9" fmla="*/ 2147483646 h 549"/>
                  <a:gd name="T10" fmla="*/ 2147483646 w 596"/>
                  <a:gd name="T11" fmla="*/ 2147483646 h 549"/>
                  <a:gd name="T12" fmla="*/ 2147483646 w 596"/>
                  <a:gd name="T13" fmla="*/ 2147483646 h 549"/>
                  <a:gd name="T14" fmla="*/ 2147483646 w 596"/>
                  <a:gd name="T15" fmla="*/ 2147483646 h 549"/>
                  <a:gd name="T16" fmla="*/ 2147483646 w 596"/>
                  <a:gd name="T17" fmla="*/ 2147483646 h 549"/>
                  <a:gd name="T18" fmla="*/ 2147483646 w 596"/>
                  <a:gd name="T19" fmla="*/ 2147483646 h 549"/>
                  <a:gd name="T20" fmla="*/ 2147483646 w 596"/>
                  <a:gd name="T21" fmla="*/ 2147483646 h 549"/>
                  <a:gd name="T22" fmla="*/ 2147483646 w 596"/>
                  <a:gd name="T23" fmla="*/ 2147483646 h 549"/>
                  <a:gd name="T24" fmla="*/ 2147483646 w 596"/>
                  <a:gd name="T25" fmla="*/ 2147483646 h 549"/>
                  <a:gd name="T26" fmla="*/ 2147483646 w 596"/>
                  <a:gd name="T27" fmla="*/ 2147483646 h 549"/>
                  <a:gd name="T28" fmla="*/ 2147483646 w 596"/>
                  <a:gd name="T29" fmla="*/ 2147483646 h 549"/>
                  <a:gd name="T30" fmla="*/ 2147483646 w 596"/>
                  <a:gd name="T31" fmla="*/ 2147483646 h 549"/>
                  <a:gd name="T32" fmla="*/ 2147483646 w 596"/>
                  <a:gd name="T33" fmla="*/ 2147483646 h 549"/>
                  <a:gd name="T34" fmla="*/ 2147483646 w 596"/>
                  <a:gd name="T35" fmla="*/ 2147483646 h 549"/>
                  <a:gd name="T36" fmla="*/ 2147483646 w 596"/>
                  <a:gd name="T37" fmla="*/ 2147483646 h 549"/>
                  <a:gd name="T38" fmla="*/ 2147483646 w 596"/>
                  <a:gd name="T39" fmla="*/ 2147483646 h 549"/>
                  <a:gd name="T40" fmla="*/ 2147483646 w 596"/>
                  <a:gd name="T41" fmla="*/ 2147483646 h 549"/>
                  <a:gd name="T42" fmla="*/ 2147483646 w 596"/>
                  <a:gd name="T43" fmla="*/ 2147483646 h 549"/>
                  <a:gd name="T44" fmla="*/ 2147483646 w 596"/>
                  <a:gd name="T45" fmla="*/ 2147483646 h 549"/>
                  <a:gd name="T46" fmla="*/ 2147483646 w 596"/>
                  <a:gd name="T47" fmla="*/ 2147483646 h 549"/>
                  <a:gd name="T48" fmla="*/ 2147483646 w 596"/>
                  <a:gd name="T49" fmla="*/ 2147483646 h 549"/>
                  <a:gd name="T50" fmla="*/ 2147483646 w 596"/>
                  <a:gd name="T51" fmla="*/ 2147483646 h 549"/>
                  <a:gd name="T52" fmla="*/ 2147483646 w 596"/>
                  <a:gd name="T53" fmla="*/ 2147483646 h 549"/>
                  <a:gd name="T54" fmla="*/ 2147483646 w 596"/>
                  <a:gd name="T55" fmla="*/ 2147483646 h 549"/>
                  <a:gd name="T56" fmla="*/ 2147483646 w 596"/>
                  <a:gd name="T57" fmla="*/ 2147483646 h 549"/>
                  <a:gd name="T58" fmla="*/ 2147483646 w 596"/>
                  <a:gd name="T59" fmla="*/ 2147483646 h 549"/>
                  <a:gd name="T60" fmla="*/ 2147483646 w 596"/>
                  <a:gd name="T61" fmla="*/ 2147483646 h 549"/>
                  <a:gd name="T62" fmla="*/ 2147483646 w 596"/>
                  <a:gd name="T63" fmla="*/ 2147483646 h 549"/>
                  <a:gd name="T64" fmla="*/ 2147483646 w 596"/>
                  <a:gd name="T65" fmla="*/ 2147483646 h 549"/>
                  <a:gd name="T66" fmla="*/ 2147483646 w 596"/>
                  <a:gd name="T67" fmla="*/ 2147483646 h 549"/>
                  <a:gd name="T68" fmla="*/ 2147483646 w 596"/>
                  <a:gd name="T69" fmla="*/ 2147483646 h 549"/>
                  <a:gd name="T70" fmla="*/ 0 w 596"/>
                  <a:gd name="T71" fmla="*/ 2147483646 h 549"/>
                  <a:gd name="T72" fmla="*/ 2147483646 w 596"/>
                  <a:gd name="T73" fmla="*/ 2147483646 h 549"/>
                  <a:gd name="T74" fmla="*/ 2147483646 w 596"/>
                  <a:gd name="T75" fmla="*/ 2147483646 h 549"/>
                  <a:gd name="T76" fmla="*/ 2147483646 w 596"/>
                  <a:gd name="T77" fmla="*/ 0 h 549"/>
                  <a:gd name="T78" fmla="*/ 2147483646 w 596"/>
                  <a:gd name="T79" fmla="*/ 2147483646 h 549"/>
                  <a:gd name="T80" fmla="*/ 2147483646 w 596"/>
                  <a:gd name="T81" fmla="*/ 2147483646 h 549"/>
                  <a:gd name="T82" fmla="*/ 2147483646 w 596"/>
                  <a:gd name="T83" fmla="*/ 2147483646 h 549"/>
                  <a:gd name="T84" fmla="*/ 2147483646 w 596"/>
                  <a:gd name="T85" fmla="*/ 2147483646 h 549"/>
                  <a:gd name="T86" fmla="*/ 2147483646 w 596"/>
                  <a:gd name="T87" fmla="*/ 2147483646 h 549"/>
                  <a:gd name="T88" fmla="*/ 2147483646 w 596"/>
                  <a:gd name="T89" fmla="*/ 2147483646 h 549"/>
                  <a:gd name="T90" fmla="*/ 2147483646 w 596"/>
                  <a:gd name="T91" fmla="*/ 2147483646 h 549"/>
                  <a:gd name="T92" fmla="*/ 2147483646 w 596"/>
                  <a:gd name="T93" fmla="*/ 2147483646 h 549"/>
                  <a:gd name="T94" fmla="*/ 2147483646 w 596"/>
                  <a:gd name="T95" fmla="*/ 2147483646 h 549"/>
                  <a:gd name="T96" fmla="*/ 2147483646 w 596"/>
                  <a:gd name="T97" fmla="*/ 2147483646 h 549"/>
                  <a:gd name="T98" fmla="*/ 2147483646 w 596"/>
                  <a:gd name="T99" fmla="*/ 2147483646 h 549"/>
                  <a:gd name="T100" fmla="*/ 2147483646 w 596"/>
                  <a:gd name="T101" fmla="*/ 2147483646 h 549"/>
                  <a:gd name="T102" fmla="*/ 2147483646 w 596"/>
                  <a:gd name="T103" fmla="*/ 2147483646 h 549"/>
                  <a:gd name="T104" fmla="*/ 2147483646 w 596"/>
                  <a:gd name="T105" fmla="*/ 2147483646 h 549"/>
                  <a:gd name="T106" fmla="*/ 2147483646 w 596"/>
                  <a:gd name="T107" fmla="*/ 2147483646 h 549"/>
                  <a:gd name="T108" fmla="*/ 2147483646 w 596"/>
                  <a:gd name="T109" fmla="*/ 2147483646 h 549"/>
                  <a:gd name="T110" fmla="*/ 2147483646 w 596"/>
                  <a:gd name="T111" fmla="*/ 2147483646 h 549"/>
                  <a:gd name="T112" fmla="*/ 2147483646 w 596"/>
                  <a:gd name="T113" fmla="*/ 2147483646 h 549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596" h="549">
                    <a:moveTo>
                      <a:pt x="570" y="98"/>
                    </a:moveTo>
                    <a:lnTo>
                      <a:pt x="575" y="113"/>
                    </a:lnTo>
                    <a:lnTo>
                      <a:pt x="580" y="113"/>
                    </a:lnTo>
                    <a:lnTo>
                      <a:pt x="585" y="141"/>
                    </a:lnTo>
                    <a:lnTo>
                      <a:pt x="585" y="146"/>
                    </a:lnTo>
                    <a:lnTo>
                      <a:pt x="595" y="157"/>
                    </a:lnTo>
                    <a:lnTo>
                      <a:pt x="595" y="168"/>
                    </a:lnTo>
                    <a:lnTo>
                      <a:pt x="585" y="174"/>
                    </a:lnTo>
                    <a:lnTo>
                      <a:pt x="580" y="168"/>
                    </a:lnTo>
                    <a:lnTo>
                      <a:pt x="575" y="152"/>
                    </a:lnTo>
                    <a:lnTo>
                      <a:pt x="560" y="163"/>
                    </a:lnTo>
                    <a:lnTo>
                      <a:pt x="560" y="168"/>
                    </a:lnTo>
                    <a:lnTo>
                      <a:pt x="560" y="179"/>
                    </a:lnTo>
                    <a:lnTo>
                      <a:pt x="560" y="185"/>
                    </a:lnTo>
                    <a:lnTo>
                      <a:pt x="560" y="189"/>
                    </a:lnTo>
                    <a:lnTo>
                      <a:pt x="554" y="196"/>
                    </a:lnTo>
                    <a:lnTo>
                      <a:pt x="540" y="189"/>
                    </a:lnTo>
                    <a:lnTo>
                      <a:pt x="544" y="206"/>
                    </a:lnTo>
                    <a:lnTo>
                      <a:pt x="540" y="217"/>
                    </a:lnTo>
                    <a:lnTo>
                      <a:pt x="534" y="217"/>
                    </a:lnTo>
                    <a:lnTo>
                      <a:pt x="540" y="228"/>
                    </a:lnTo>
                    <a:lnTo>
                      <a:pt x="534" y="233"/>
                    </a:lnTo>
                    <a:lnTo>
                      <a:pt x="530" y="239"/>
                    </a:lnTo>
                    <a:lnTo>
                      <a:pt x="540" y="250"/>
                    </a:lnTo>
                    <a:lnTo>
                      <a:pt x="540" y="255"/>
                    </a:lnTo>
                    <a:lnTo>
                      <a:pt x="514" y="255"/>
                    </a:lnTo>
                    <a:lnTo>
                      <a:pt x="524" y="265"/>
                    </a:lnTo>
                    <a:lnTo>
                      <a:pt x="520" y="276"/>
                    </a:lnTo>
                    <a:lnTo>
                      <a:pt x="514" y="276"/>
                    </a:lnTo>
                    <a:lnTo>
                      <a:pt x="504" y="283"/>
                    </a:lnTo>
                    <a:lnTo>
                      <a:pt x="493" y="276"/>
                    </a:lnTo>
                    <a:lnTo>
                      <a:pt x="483" y="287"/>
                    </a:lnTo>
                    <a:lnTo>
                      <a:pt x="473" y="276"/>
                    </a:lnTo>
                    <a:lnTo>
                      <a:pt x="469" y="283"/>
                    </a:lnTo>
                    <a:lnTo>
                      <a:pt x="453" y="283"/>
                    </a:lnTo>
                    <a:lnTo>
                      <a:pt x="453" y="293"/>
                    </a:lnTo>
                    <a:lnTo>
                      <a:pt x="459" y="309"/>
                    </a:lnTo>
                    <a:lnTo>
                      <a:pt x="459" y="320"/>
                    </a:lnTo>
                    <a:lnTo>
                      <a:pt x="469" y="326"/>
                    </a:lnTo>
                    <a:lnTo>
                      <a:pt x="459" y="342"/>
                    </a:lnTo>
                    <a:lnTo>
                      <a:pt x="459" y="348"/>
                    </a:lnTo>
                    <a:lnTo>
                      <a:pt x="463" y="348"/>
                    </a:lnTo>
                    <a:lnTo>
                      <a:pt x="479" y="363"/>
                    </a:lnTo>
                    <a:lnTo>
                      <a:pt x="473" y="374"/>
                    </a:lnTo>
                    <a:lnTo>
                      <a:pt x="463" y="374"/>
                    </a:lnTo>
                    <a:lnTo>
                      <a:pt x="459" y="380"/>
                    </a:lnTo>
                    <a:lnTo>
                      <a:pt x="459" y="391"/>
                    </a:lnTo>
                    <a:lnTo>
                      <a:pt x="463" y="391"/>
                    </a:lnTo>
                    <a:lnTo>
                      <a:pt x="459" y="407"/>
                    </a:lnTo>
                    <a:lnTo>
                      <a:pt x="448" y="413"/>
                    </a:lnTo>
                    <a:lnTo>
                      <a:pt x="448" y="424"/>
                    </a:lnTo>
                    <a:lnTo>
                      <a:pt x="428" y="407"/>
                    </a:lnTo>
                    <a:lnTo>
                      <a:pt x="428" y="418"/>
                    </a:lnTo>
                    <a:lnTo>
                      <a:pt x="438" y="439"/>
                    </a:lnTo>
                    <a:lnTo>
                      <a:pt x="412" y="428"/>
                    </a:lnTo>
                    <a:lnTo>
                      <a:pt x="418" y="450"/>
                    </a:lnTo>
                    <a:lnTo>
                      <a:pt x="432" y="450"/>
                    </a:lnTo>
                    <a:lnTo>
                      <a:pt x="432" y="461"/>
                    </a:lnTo>
                    <a:lnTo>
                      <a:pt x="418" y="467"/>
                    </a:lnTo>
                    <a:lnTo>
                      <a:pt x="418" y="483"/>
                    </a:lnTo>
                    <a:lnTo>
                      <a:pt x="402" y="489"/>
                    </a:lnTo>
                    <a:lnTo>
                      <a:pt x="387" y="472"/>
                    </a:lnTo>
                    <a:lnTo>
                      <a:pt x="382" y="489"/>
                    </a:lnTo>
                    <a:lnTo>
                      <a:pt x="377" y="489"/>
                    </a:lnTo>
                    <a:lnTo>
                      <a:pt x="372" y="467"/>
                    </a:lnTo>
                    <a:lnTo>
                      <a:pt x="361" y="478"/>
                    </a:lnTo>
                    <a:lnTo>
                      <a:pt x="357" y="472"/>
                    </a:lnTo>
                    <a:lnTo>
                      <a:pt x="341" y="478"/>
                    </a:lnTo>
                    <a:lnTo>
                      <a:pt x="337" y="467"/>
                    </a:lnTo>
                    <a:lnTo>
                      <a:pt x="321" y="467"/>
                    </a:lnTo>
                    <a:lnTo>
                      <a:pt x="321" y="494"/>
                    </a:lnTo>
                    <a:lnTo>
                      <a:pt x="316" y="494"/>
                    </a:lnTo>
                    <a:lnTo>
                      <a:pt x="306" y="494"/>
                    </a:lnTo>
                    <a:lnTo>
                      <a:pt x="300" y="483"/>
                    </a:lnTo>
                    <a:lnTo>
                      <a:pt x="280" y="478"/>
                    </a:lnTo>
                    <a:lnTo>
                      <a:pt x="274" y="483"/>
                    </a:lnTo>
                    <a:lnTo>
                      <a:pt x="280" y="515"/>
                    </a:lnTo>
                    <a:lnTo>
                      <a:pt x="274" y="522"/>
                    </a:lnTo>
                    <a:lnTo>
                      <a:pt x="264" y="494"/>
                    </a:lnTo>
                    <a:lnTo>
                      <a:pt x="250" y="500"/>
                    </a:lnTo>
                    <a:lnTo>
                      <a:pt x="244" y="515"/>
                    </a:lnTo>
                    <a:lnTo>
                      <a:pt x="234" y="511"/>
                    </a:lnTo>
                    <a:lnTo>
                      <a:pt x="223" y="511"/>
                    </a:lnTo>
                    <a:lnTo>
                      <a:pt x="219" y="526"/>
                    </a:lnTo>
                    <a:lnTo>
                      <a:pt x="203" y="526"/>
                    </a:lnTo>
                    <a:lnTo>
                      <a:pt x="199" y="548"/>
                    </a:lnTo>
                    <a:lnTo>
                      <a:pt x="193" y="543"/>
                    </a:lnTo>
                    <a:lnTo>
                      <a:pt x="183" y="543"/>
                    </a:lnTo>
                    <a:lnTo>
                      <a:pt x="179" y="543"/>
                    </a:lnTo>
                    <a:lnTo>
                      <a:pt x="179" y="522"/>
                    </a:lnTo>
                    <a:lnTo>
                      <a:pt x="168" y="515"/>
                    </a:lnTo>
                    <a:lnTo>
                      <a:pt x="173" y="500"/>
                    </a:lnTo>
                    <a:lnTo>
                      <a:pt x="183" y="494"/>
                    </a:lnTo>
                    <a:lnTo>
                      <a:pt x="183" y="489"/>
                    </a:lnTo>
                    <a:lnTo>
                      <a:pt x="163" y="472"/>
                    </a:lnTo>
                    <a:lnTo>
                      <a:pt x="152" y="472"/>
                    </a:lnTo>
                    <a:lnTo>
                      <a:pt x="158" y="450"/>
                    </a:lnTo>
                    <a:lnTo>
                      <a:pt x="152" y="450"/>
                    </a:lnTo>
                    <a:lnTo>
                      <a:pt x="148" y="446"/>
                    </a:lnTo>
                    <a:lnTo>
                      <a:pt x="132" y="446"/>
                    </a:lnTo>
                    <a:lnTo>
                      <a:pt x="128" y="435"/>
                    </a:lnTo>
                    <a:lnTo>
                      <a:pt x="122" y="428"/>
                    </a:lnTo>
                    <a:lnTo>
                      <a:pt x="128" y="413"/>
                    </a:lnTo>
                    <a:lnTo>
                      <a:pt x="128" y="407"/>
                    </a:lnTo>
                    <a:lnTo>
                      <a:pt x="112" y="402"/>
                    </a:lnTo>
                    <a:lnTo>
                      <a:pt x="112" y="391"/>
                    </a:lnTo>
                    <a:lnTo>
                      <a:pt x="102" y="385"/>
                    </a:lnTo>
                    <a:lnTo>
                      <a:pt x="97" y="402"/>
                    </a:lnTo>
                    <a:lnTo>
                      <a:pt x="87" y="407"/>
                    </a:lnTo>
                    <a:lnTo>
                      <a:pt x="67" y="402"/>
                    </a:lnTo>
                    <a:lnTo>
                      <a:pt x="46" y="402"/>
                    </a:lnTo>
                    <a:lnTo>
                      <a:pt x="41" y="402"/>
                    </a:lnTo>
                    <a:lnTo>
                      <a:pt x="46" y="391"/>
                    </a:lnTo>
                    <a:lnTo>
                      <a:pt x="41" y="374"/>
                    </a:lnTo>
                    <a:lnTo>
                      <a:pt x="41" y="369"/>
                    </a:lnTo>
                    <a:lnTo>
                      <a:pt x="41" y="363"/>
                    </a:lnTo>
                    <a:lnTo>
                      <a:pt x="36" y="348"/>
                    </a:lnTo>
                    <a:lnTo>
                      <a:pt x="51" y="342"/>
                    </a:lnTo>
                    <a:lnTo>
                      <a:pt x="51" y="320"/>
                    </a:lnTo>
                    <a:lnTo>
                      <a:pt x="51" y="298"/>
                    </a:lnTo>
                    <a:lnTo>
                      <a:pt x="41" y="298"/>
                    </a:lnTo>
                    <a:lnTo>
                      <a:pt x="30" y="293"/>
                    </a:lnTo>
                    <a:lnTo>
                      <a:pt x="30" y="283"/>
                    </a:lnTo>
                    <a:lnTo>
                      <a:pt x="41" y="272"/>
                    </a:lnTo>
                    <a:lnTo>
                      <a:pt x="36" y="261"/>
                    </a:lnTo>
                    <a:lnTo>
                      <a:pt x="36" y="239"/>
                    </a:lnTo>
                    <a:lnTo>
                      <a:pt x="51" y="239"/>
                    </a:lnTo>
                    <a:lnTo>
                      <a:pt x="51" y="233"/>
                    </a:lnTo>
                    <a:lnTo>
                      <a:pt x="36" y="222"/>
                    </a:lnTo>
                    <a:lnTo>
                      <a:pt x="30" y="222"/>
                    </a:lnTo>
                    <a:lnTo>
                      <a:pt x="36" y="206"/>
                    </a:lnTo>
                    <a:lnTo>
                      <a:pt x="30" y="200"/>
                    </a:lnTo>
                    <a:lnTo>
                      <a:pt x="30" y="185"/>
                    </a:lnTo>
                    <a:lnTo>
                      <a:pt x="26" y="179"/>
                    </a:lnTo>
                    <a:lnTo>
                      <a:pt x="20" y="174"/>
                    </a:lnTo>
                    <a:lnTo>
                      <a:pt x="20" y="163"/>
                    </a:lnTo>
                    <a:lnTo>
                      <a:pt x="16" y="157"/>
                    </a:lnTo>
                    <a:lnTo>
                      <a:pt x="26" y="146"/>
                    </a:lnTo>
                    <a:lnTo>
                      <a:pt x="26" y="141"/>
                    </a:lnTo>
                    <a:lnTo>
                      <a:pt x="10" y="130"/>
                    </a:lnTo>
                    <a:lnTo>
                      <a:pt x="10" y="120"/>
                    </a:lnTo>
                    <a:lnTo>
                      <a:pt x="16" y="113"/>
                    </a:lnTo>
                    <a:lnTo>
                      <a:pt x="10" y="92"/>
                    </a:lnTo>
                    <a:lnTo>
                      <a:pt x="0" y="87"/>
                    </a:lnTo>
                    <a:lnTo>
                      <a:pt x="0" y="76"/>
                    </a:lnTo>
                    <a:lnTo>
                      <a:pt x="6" y="59"/>
                    </a:lnTo>
                    <a:lnTo>
                      <a:pt x="0" y="54"/>
                    </a:lnTo>
                    <a:lnTo>
                      <a:pt x="6" y="37"/>
                    </a:lnTo>
                    <a:lnTo>
                      <a:pt x="30" y="26"/>
                    </a:lnTo>
                    <a:lnTo>
                      <a:pt x="10" y="26"/>
                    </a:lnTo>
                    <a:lnTo>
                      <a:pt x="16" y="22"/>
                    </a:lnTo>
                    <a:lnTo>
                      <a:pt x="41" y="22"/>
                    </a:lnTo>
                    <a:lnTo>
                      <a:pt x="71" y="33"/>
                    </a:lnTo>
                    <a:lnTo>
                      <a:pt x="77" y="5"/>
                    </a:lnTo>
                    <a:lnTo>
                      <a:pt x="87" y="0"/>
                    </a:lnTo>
                    <a:lnTo>
                      <a:pt x="91" y="0"/>
                    </a:lnTo>
                    <a:lnTo>
                      <a:pt x="97" y="11"/>
                    </a:lnTo>
                    <a:lnTo>
                      <a:pt x="107" y="16"/>
                    </a:lnTo>
                    <a:lnTo>
                      <a:pt x="102" y="37"/>
                    </a:lnTo>
                    <a:lnTo>
                      <a:pt x="107" y="37"/>
                    </a:lnTo>
                    <a:lnTo>
                      <a:pt x="112" y="37"/>
                    </a:lnTo>
                    <a:lnTo>
                      <a:pt x="118" y="37"/>
                    </a:lnTo>
                    <a:lnTo>
                      <a:pt x="128" y="37"/>
                    </a:lnTo>
                    <a:lnTo>
                      <a:pt x="138" y="33"/>
                    </a:lnTo>
                    <a:lnTo>
                      <a:pt x="158" y="37"/>
                    </a:lnTo>
                    <a:lnTo>
                      <a:pt x="158" y="33"/>
                    </a:lnTo>
                    <a:lnTo>
                      <a:pt x="183" y="43"/>
                    </a:lnTo>
                    <a:lnTo>
                      <a:pt x="189" y="48"/>
                    </a:lnTo>
                    <a:lnTo>
                      <a:pt x="203" y="48"/>
                    </a:lnTo>
                    <a:lnTo>
                      <a:pt x="213" y="59"/>
                    </a:lnTo>
                    <a:lnTo>
                      <a:pt x="213" y="65"/>
                    </a:lnTo>
                    <a:lnTo>
                      <a:pt x="223" y="76"/>
                    </a:lnTo>
                    <a:lnTo>
                      <a:pt x="223" y="81"/>
                    </a:lnTo>
                    <a:lnTo>
                      <a:pt x="234" y="87"/>
                    </a:lnTo>
                    <a:lnTo>
                      <a:pt x="244" y="81"/>
                    </a:lnTo>
                    <a:lnTo>
                      <a:pt x="244" y="92"/>
                    </a:lnTo>
                    <a:lnTo>
                      <a:pt x="239" y="98"/>
                    </a:lnTo>
                    <a:lnTo>
                      <a:pt x="239" y="113"/>
                    </a:lnTo>
                    <a:lnTo>
                      <a:pt x="239" y="120"/>
                    </a:lnTo>
                    <a:lnTo>
                      <a:pt x="250" y="113"/>
                    </a:lnTo>
                    <a:lnTo>
                      <a:pt x="260" y="120"/>
                    </a:lnTo>
                    <a:lnTo>
                      <a:pt x="270" y="130"/>
                    </a:lnTo>
                    <a:lnTo>
                      <a:pt x="264" y="141"/>
                    </a:lnTo>
                    <a:lnTo>
                      <a:pt x="270" y="141"/>
                    </a:lnTo>
                    <a:lnTo>
                      <a:pt x="274" y="146"/>
                    </a:lnTo>
                    <a:lnTo>
                      <a:pt x="274" y="152"/>
                    </a:lnTo>
                    <a:lnTo>
                      <a:pt x="284" y="152"/>
                    </a:lnTo>
                    <a:lnTo>
                      <a:pt x="296" y="163"/>
                    </a:lnTo>
                    <a:lnTo>
                      <a:pt x="300" y="163"/>
                    </a:lnTo>
                    <a:lnTo>
                      <a:pt x="306" y="163"/>
                    </a:lnTo>
                    <a:lnTo>
                      <a:pt x="311" y="152"/>
                    </a:lnTo>
                    <a:lnTo>
                      <a:pt x="306" y="146"/>
                    </a:lnTo>
                    <a:lnTo>
                      <a:pt x="296" y="141"/>
                    </a:lnTo>
                    <a:lnTo>
                      <a:pt x="296" y="130"/>
                    </a:lnTo>
                    <a:lnTo>
                      <a:pt x="300" y="124"/>
                    </a:lnTo>
                    <a:lnTo>
                      <a:pt x="311" y="130"/>
                    </a:lnTo>
                    <a:lnTo>
                      <a:pt x="316" y="124"/>
                    </a:lnTo>
                    <a:lnTo>
                      <a:pt x="321" y="124"/>
                    </a:lnTo>
                    <a:lnTo>
                      <a:pt x="327" y="130"/>
                    </a:lnTo>
                    <a:lnTo>
                      <a:pt x="331" y="113"/>
                    </a:lnTo>
                    <a:lnTo>
                      <a:pt x="331" y="109"/>
                    </a:lnTo>
                    <a:lnTo>
                      <a:pt x="337" y="109"/>
                    </a:lnTo>
                    <a:lnTo>
                      <a:pt x="341" y="113"/>
                    </a:lnTo>
                    <a:lnTo>
                      <a:pt x="357" y="113"/>
                    </a:lnTo>
                    <a:lnTo>
                      <a:pt x="367" y="109"/>
                    </a:lnTo>
                    <a:lnTo>
                      <a:pt x="382" y="102"/>
                    </a:lnTo>
                    <a:lnTo>
                      <a:pt x="387" y="98"/>
                    </a:lnTo>
                    <a:lnTo>
                      <a:pt x="392" y="92"/>
                    </a:lnTo>
                    <a:lnTo>
                      <a:pt x="387" y="87"/>
                    </a:lnTo>
                    <a:lnTo>
                      <a:pt x="398" y="70"/>
                    </a:lnTo>
                    <a:lnTo>
                      <a:pt x="402" y="59"/>
                    </a:lnTo>
                    <a:lnTo>
                      <a:pt x="402" y="54"/>
                    </a:lnTo>
                    <a:lnTo>
                      <a:pt x="418" y="43"/>
                    </a:lnTo>
                    <a:lnTo>
                      <a:pt x="428" y="33"/>
                    </a:lnTo>
                    <a:lnTo>
                      <a:pt x="438" y="43"/>
                    </a:lnTo>
                    <a:lnTo>
                      <a:pt x="448" y="43"/>
                    </a:lnTo>
                    <a:lnTo>
                      <a:pt x="453" y="43"/>
                    </a:lnTo>
                    <a:lnTo>
                      <a:pt x="469" y="37"/>
                    </a:lnTo>
                    <a:lnTo>
                      <a:pt x="483" y="43"/>
                    </a:lnTo>
                    <a:lnTo>
                      <a:pt x="483" y="48"/>
                    </a:lnTo>
                    <a:lnTo>
                      <a:pt x="504" y="33"/>
                    </a:lnTo>
                    <a:lnTo>
                      <a:pt x="509" y="43"/>
                    </a:lnTo>
                    <a:lnTo>
                      <a:pt x="520" y="54"/>
                    </a:lnTo>
                    <a:lnTo>
                      <a:pt x="534" y="54"/>
                    </a:lnTo>
                    <a:lnTo>
                      <a:pt x="540" y="59"/>
                    </a:lnTo>
                    <a:lnTo>
                      <a:pt x="544" y="59"/>
                    </a:lnTo>
                    <a:lnTo>
                      <a:pt x="550" y="59"/>
                    </a:lnTo>
                    <a:lnTo>
                      <a:pt x="570" y="65"/>
                    </a:lnTo>
                    <a:lnTo>
                      <a:pt x="560" y="81"/>
                    </a:lnTo>
                    <a:lnTo>
                      <a:pt x="580" y="87"/>
                    </a:lnTo>
                    <a:lnTo>
                      <a:pt x="570" y="98"/>
                    </a:lnTo>
                  </a:path>
                </a:pathLst>
              </a:custGeom>
              <a:solidFill>
                <a:schemeClr val="bg1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90" name="Freeform 35">
                <a:extLst>
                  <a:ext uri="{FF2B5EF4-FFF2-40B4-BE49-F238E27FC236}">
                    <a16:creationId xmlns:a16="http://schemas.microsoft.com/office/drawing/2014/main" id="{CA5EDC44-3F0B-478E-A0A7-5AF3DD2DA1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124742" y="903790"/>
                <a:ext cx="643941" cy="481098"/>
              </a:xfrm>
              <a:custGeom>
                <a:avLst/>
                <a:gdLst>
                  <a:gd name="T0" fmla="*/ 2147483646 w 671"/>
                  <a:gd name="T1" fmla="*/ 2147483646 h 532"/>
                  <a:gd name="T2" fmla="*/ 2147483646 w 671"/>
                  <a:gd name="T3" fmla="*/ 2147483646 h 532"/>
                  <a:gd name="T4" fmla="*/ 2147483646 w 671"/>
                  <a:gd name="T5" fmla="*/ 2147483646 h 532"/>
                  <a:gd name="T6" fmla="*/ 2147483646 w 671"/>
                  <a:gd name="T7" fmla="*/ 2147483646 h 532"/>
                  <a:gd name="T8" fmla="*/ 2147483646 w 671"/>
                  <a:gd name="T9" fmla="*/ 2147483646 h 532"/>
                  <a:gd name="T10" fmla="*/ 2147483646 w 671"/>
                  <a:gd name="T11" fmla="*/ 2147483646 h 532"/>
                  <a:gd name="T12" fmla="*/ 2147483646 w 671"/>
                  <a:gd name="T13" fmla="*/ 2147483646 h 532"/>
                  <a:gd name="T14" fmla="*/ 2147483646 w 671"/>
                  <a:gd name="T15" fmla="*/ 2147483646 h 532"/>
                  <a:gd name="T16" fmla="*/ 2147483646 w 671"/>
                  <a:gd name="T17" fmla="*/ 2147483646 h 532"/>
                  <a:gd name="T18" fmla="*/ 2147483646 w 671"/>
                  <a:gd name="T19" fmla="*/ 2147483646 h 532"/>
                  <a:gd name="T20" fmla="*/ 2147483646 w 671"/>
                  <a:gd name="T21" fmla="*/ 2147483646 h 532"/>
                  <a:gd name="T22" fmla="*/ 2147483646 w 671"/>
                  <a:gd name="T23" fmla="*/ 2147483646 h 532"/>
                  <a:gd name="T24" fmla="*/ 2147483646 w 671"/>
                  <a:gd name="T25" fmla="*/ 2147483646 h 532"/>
                  <a:gd name="T26" fmla="*/ 2147483646 w 671"/>
                  <a:gd name="T27" fmla="*/ 2147483646 h 532"/>
                  <a:gd name="T28" fmla="*/ 2147483646 w 671"/>
                  <a:gd name="T29" fmla="*/ 2147483646 h 532"/>
                  <a:gd name="T30" fmla="*/ 2147483646 w 671"/>
                  <a:gd name="T31" fmla="*/ 2147483646 h 532"/>
                  <a:gd name="T32" fmla="*/ 2147483646 w 671"/>
                  <a:gd name="T33" fmla="*/ 2147483646 h 532"/>
                  <a:gd name="T34" fmla="*/ 2147483646 w 671"/>
                  <a:gd name="T35" fmla="*/ 2147483646 h 532"/>
                  <a:gd name="T36" fmla="*/ 2147483646 w 671"/>
                  <a:gd name="T37" fmla="*/ 2147483646 h 532"/>
                  <a:gd name="T38" fmla="*/ 2147483646 w 671"/>
                  <a:gd name="T39" fmla="*/ 2147483646 h 532"/>
                  <a:gd name="T40" fmla="*/ 2147483646 w 671"/>
                  <a:gd name="T41" fmla="*/ 2147483646 h 532"/>
                  <a:gd name="T42" fmla="*/ 2147483646 w 671"/>
                  <a:gd name="T43" fmla="*/ 2147483646 h 532"/>
                  <a:gd name="T44" fmla="*/ 2147483646 w 671"/>
                  <a:gd name="T45" fmla="*/ 2147483646 h 532"/>
                  <a:gd name="T46" fmla="*/ 2147483646 w 671"/>
                  <a:gd name="T47" fmla="*/ 2147483646 h 532"/>
                  <a:gd name="T48" fmla="*/ 2147483646 w 671"/>
                  <a:gd name="T49" fmla="*/ 2147483646 h 532"/>
                  <a:gd name="T50" fmla="*/ 2147483646 w 671"/>
                  <a:gd name="T51" fmla="*/ 2147483646 h 532"/>
                  <a:gd name="T52" fmla="*/ 2147483646 w 671"/>
                  <a:gd name="T53" fmla="*/ 2147483646 h 532"/>
                  <a:gd name="T54" fmla="*/ 2147483646 w 671"/>
                  <a:gd name="T55" fmla="*/ 2147483646 h 532"/>
                  <a:gd name="T56" fmla="*/ 2147483646 w 671"/>
                  <a:gd name="T57" fmla="*/ 2147483646 h 532"/>
                  <a:gd name="T58" fmla="*/ 2147483646 w 671"/>
                  <a:gd name="T59" fmla="*/ 2147483646 h 532"/>
                  <a:gd name="T60" fmla="*/ 2147483646 w 671"/>
                  <a:gd name="T61" fmla="*/ 2147483646 h 532"/>
                  <a:gd name="T62" fmla="*/ 2147483646 w 671"/>
                  <a:gd name="T63" fmla="*/ 2147483646 h 532"/>
                  <a:gd name="T64" fmla="*/ 2147483646 w 671"/>
                  <a:gd name="T65" fmla="*/ 2147483646 h 532"/>
                  <a:gd name="T66" fmla="*/ 2147483646 w 671"/>
                  <a:gd name="T67" fmla="*/ 2147483646 h 532"/>
                  <a:gd name="T68" fmla="*/ 2147483646 w 671"/>
                  <a:gd name="T69" fmla="*/ 2147483646 h 532"/>
                  <a:gd name="T70" fmla="*/ 2147483646 w 671"/>
                  <a:gd name="T71" fmla="*/ 2147483646 h 532"/>
                  <a:gd name="T72" fmla="*/ 2147483646 w 671"/>
                  <a:gd name="T73" fmla="*/ 2147483646 h 532"/>
                  <a:gd name="T74" fmla="*/ 2147483646 w 671"/>
                  <a:gd name="T75" fmla="*/ 2147483646 h 532"/>
                  <a:gd name="T76" fmla="*/ 0 w 671"/>
                  <a:gd name="T77" fmla="*/ 2147483646 h 532"/>
                  <a:gd name="T78" fmla="*/ 2147483646 w 671"/>
                  <a:gd name="T79" fmla="*/ 2147483646 h 532"/>
                  <a:gd name="T80" fmla="*/ 2147483646 w 671"/>
                  <a:gd name="T81" fmla="*/ 2147483646 h 532"/>
                  <a:gd name="T82" fmla="*/ 2147483646 w 671"/>
                  <a:gd name="T83" fmla="*/ 2147483646 h 532"/>
                  <a:gd name="T84" fmla="*/ 2147483646 w 671"/>
                  <a:gd name="T85" fmla="*/ 2147483646 h 532"/>
                  <a:gd name="T86" fmla="*/ 2147483646 w 671"/>
                  <a:gd name="T87" fmla="*/ 2147483646 h 532"/>
                  <a:gd name="T88" fmla="*/ 2147483646 w 671"/>
                  <a:gd name="T89" fmla="*/ 2147483646 h 532"/>
                  <a:gd name="T90" fmla="*/ 2147483646 w 671"/>
                  <a:gd name="T91" fmla="*/ 2147483646 h 532"/>
                  <a:gd name="T92" fmla="*/ 2147483646 w 671"/>
                  <a:gd name="T93" fmla="*/ 2147483646 h 532"/>
                  <a:gd name="T94" fmla="*/ 2147483646 w 671"/>
                  <a:gd name="T95" fmla="*/ 2147483646 h 532"/>
                  <a:gd name="T96" fmla="*/ 2147483646 w 671"/>
                  <a:gd name="T97" fmla="*/ 2147483646 h 532"/>
                  <a:gd name="T98" fmla="*/ 2147483646 w 671"/>
                  <a:gd name="T99" fmla="*/ 2147483646 h 532"/>
                  <a:gd name="T100" fmla="*/ 2147483646 w 671"/>
                  <a:gd name="T101" fmla="*/ 2147483646 h 532"/>
                  <a:gd name="T102" fmla="*/ 2147483646 w 671"/>
                  <a:gd name="T103" fmla="*/ 2147483646 h 532"/>
                  <a:gd name="T104" fmla="*/ 2147483646 w 671"/>
                  <a:gd name="T105" fmla="*/ 2147483646 h 532"/>
                  <a:gd name="T106" fmla="*/ 2147483646 w 671"/>
                  <a:gd name="T107" fmla="*/ 2147483646 h 532"/>
                  <a:gd name="T108" fmla="*/ 2147483646 w 671"/>
                  <a:gd name="T109" fmla="*/ 2147483646 h 532"/>
                  <a:gd name="T110" fmla="*/ 2147483646 w 671"/>
                  <a:gd name="T111" fmla="*/ 2147483646 h 532"/>
                  <a:gd name="T112" fmla="*/ 2147483646 w 671"/>
                  <a:gd name="T113" fmla="*/ 2147483646 h 532"/>
                  <a:gd name="T114" fmla="*/ 2147483646 w 671"/>
                  <a:gd name="T115" fmla="*/ 2147483646 h 532"/>
                  <a:gd name="T116" fmla="*/ 2147483646 w 671"/>
                  <a:gd name="T117" fmla="*/ 2147483646 h 532"/>
                  <a:gd name="T118" fmla="*/ 2147483646 w 671"/>
                  <a:gd name="T119" fmla="*/ 2147483646 h 53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671" h="532">
                    <a:moveTo>
                      <a:pt x="644" y="173"/>
                    </a:moveTo>
                    <a:lnTo>
                      <a:pt x="654" y="178"/>
                    </a:lnTo>
                    <a:lnTo>
                      <a:pt x="660" y="189"/>
                    </a:lnTo>
                    <a:lnTo>
                      <a:pt x="670" y="206"/>
                    </a:lnTo>
                    <a:lnTo>
                      <a:pt x="654" y="217"/>
                    </a:lnTo>
                    <a:lnTo>
                      <a:pt x="650" y="217"/>
                    </a:lnTo>
                    <a:lnTo>
                      <a:pt x="634" y="238"/>
                    </a:lnTo>
                    <a:lnTo>
                      <a:pt x="629" y="238"/>
                    </a:lnTo>
                    <a:lnTo>
                      <a:pt x="629" y="243"/>
                    </a:lnTo>
                    <a:lnTo>
                      <a:pt x="650" y="254"/>
                    </a:lnTo>
                    <a:lnTo>
                      <a:pt x="650" y="260"/>
                    </a:lnTo>
                    <a:lnTo>
                      <a:pt x="650" y="265"/>
                    </a:lnTo>
                    <a:lnTo>
                      <a:pt x="650" y="271"/>
                    </a:lnTo>
                    <a:lnTo>
                      <a:pt x="634" y="276"/>
                    </a:lnTo>
                    <a:lnTo>
                      <a:pt x="634" y="286"/>
                    </a:lnTo>
                    <a:lnTo>
                      <a:pt x="644" y="297"/>
                    </a:lnTo>
                    <a:lnTo>
                      <a:pt x="634" y="319"/>
                    </a:lnTo>
                    <a:lnTo>
                      <a:pt x="644" y="319"/>
                    </a:lnTo>
                    <a:lnTo>
                      <a:pt x="644" y="336"/>
                    </a:lnTo>
                    <a:lnTo>
                      <a:pt x="644" y="351"/>
                    </a:lnTo>
                    <a:lnTo>
                      <a:pt x="650" y="351"/>
                    </a:lnTo>
                    <a:lnTo>
                      <a:pt x="650" y="373"/>
                    </a:lnTo>
                    <a:lnTo>
                      <a:pt x="660" y="373"/>
                    </a:lnTo>
                    <a:lnTo>
                      <a:pt x="664" y="395"/>
                    </a:lnTo>
                    <a:lnTo>
                      <a:pt x="654" y="406"/>
                    </a:lnTo>
                    <a:lnTo>
                      <a:pt x="650" y="406"/>
                    </a:lnTo>
                    <a:lnTo>
                      <a:pt x="634" y="412"/>
                    </a:lnTo>
                    <a:lnTo>
                      <a:pt x="650" y="433"/>
                    </a:lnTo>
                    <a:lnTo>
                      <a:pt x="629" y="427"/>
                    </a:lnTo>
                    <a:lnTo>
                      <a:pt x="624" y="427"/>
                    </a:lnTo>
                    <a:lnTo>
                      <a:pt x="619" y="427"/>
                    </a:lnTo>
                    <a:lnTo>
                      <a:pt x="614" y="423"/>
                    </a:lnTo>
                    <a:lnTo>
                      <a:pt x="599" y="423"/>
                    </a:lnTo>
                    <a:lnTo>
                      <a:pt x="589" y="412"/>
                    </a:lnTo>
                    <a:lnTo>
                      <a:pt x="583" y="401"/>
                    </a:lnTo>
                    <a:lnTo>
                      <a:pt x="563" y="416"/>
                    </a:lnTo>
                    <a:lnTo>
                      <a:pt x="563" y="412"/>
                    </a:lnTo>
                    <a:lnTo>
                      <a:pt x="548" y="406"/>
                    </a:lnTo>
                    <a:lnTo>
                      <a:pt x="533" y="412"/>
                    </a:lnTo>
                    <a:lnTo>
                      <a:pt x="528" y="412"/>
                    </a:lnTo>
                    <a:lnTo>
                      <a:pt x="518" y="412"/>
                    </a:lnTo>
                    <a:lnTo>
                      <a:pt x="508" y="401"/>
                    </a:lnTo>
                    <a:lnTo>
                      <a:pt x="498" y="412"/>
                    </a:lnTo>
                    <a:lnTo>
                      <a:pt x="482" y="423"/>
                    </a:lnTo>
                    <a:lnTo>
                      <a:pt x="482" y="427"/>
                    </a:lnTo>
                    <a:lnTo>
                      <a:pt x="478" y="438"/>
                    </a:lnTo>
                    <a:lnTo>
                      <a:pt x="467" y="455"/>
                    </a:lnTo>
                    <a:lnTo>
                      <a:pt x="472" y="460"/>
                    </a:lnTo>
                    <a:lnTo>
                      <a:pt x="467" y="466"/>
                    </a:lnTo>
                    <a:lnTo>
                      <a:pt x="462" y="471"/>
                    </a:lnTo>
                    <a:lnTo>
                      <a:pt x="447" y="477"/>
                    </a:lnTo>
                    <a:lnTo>
                      <a:pt x="437" y="481"/>
                    </a:lnTo>
                    <a:lnTo>
                      <a:pt x="421" y="481"/>
                    </a:lnTo>
                    <a:lnTo>
                      <a:pt x="417" y="477"/>
                    </a:lnTo>
                    <a:lnTo>
                      <a:pt x="411" y="477"/>
                    </a:lnTo>
                    <a:lnTo>
                      <a:pt x="411" y="481"/>
                    </a:lnTo>
                    <a:lnTo>
                      <a:pt x="407" y="498"/>
                    </a:lnTo>
                    <a:lnTo>
                      <a:pt x="401" y="492"/>
                    </a:lnTo>
                    <a:lnTo>
                      <a:pt x="397" y="492"/>
                    </a:lnTo>
                    <a:lnTo>
                      <a:pt x="391" y="498"/>
                    </a:lnTo>
                    <a:lnTo>
                      <a:pt x="381" y="492"/>
                    </a:lnTo>
                    <a:lnTo>
                      <a:pt x="376" y="498"/>
                    </a:lnTo>
                    <a:lnTo>
                      <a:pt x="376" y="509"/>
                    </a:lnTo>
                    <a:lnTo>
                      <a:pt x="386" y="514"/>
                    </a:lnTo>
                    <a:lnTo>
                      <a:pt x="391" y="520"/>
                    </a:lnTo>
                    <a:lnTo>
                      <a:pt x="386" y="531"/>
                    </a:lnTo>
                    <a:lnTo>
                      <a:pt x="381" y="531"/>
                    </a:lnTo>
                    <a:lnTo>
                      <a:pt x="376" y="531"/>
                    </a:lnTo>
                    <a:lnTo>
                      <a:pt x="365" y="520"/>
                    </a:lnTo>
                    <a:lnTo>
                      <a:pt x="355" y="520"/>
                    </a:lnTo>
                    <a:lnTo>
                      <a:pt x="355" y="514"/>
                    </a:lnTo>
                    <a:lnTo>
                      <a:pt x="350" y="509"/>
                    </a:lnTo>
                    <a:lnTo>
                      <a:pt x="344" y="509"/>
                    </a:lnTo>
                    <a:lnTo>
                      <a:pt x="350" y="498"/>
                    </a:lnTo>
                    <a:lnTo>
                      <a:pt x="340" y="488"/>
                    </a:lnTo>
                    <a:lnTo>
                      <a:pt x="330" y="481"/>
                    </a:lnTo>
                    <a:lnTo>
                      <a:pt x="320" y="488"/>
                    </a:lnTo>
                    <a:lnTo>
                      <a:pt x="320" y="481"/>
                    </a:lnTo>
                    <a:lnTo>
                      <a:pt x="320" y="466"/>
                    </a:lnTo>
                    <a:lnTo>
                      <a:pt x="324" y="460"/>
                    </a:lnTo>
                    <a:lnTo>
                      <a:pt x="324" y="449"/>
                    </a:lnTo>
                    <a:lnTo>
                      <a:pt x="314" y="455"/>
                    </a:lnTo>
                    <a:lnTo>
                      <a:pt x="304" y="449"/>
                    </a:lnTo>
                    <a:lnTo>
                      <a:pt x="304" y="444"/>
                    </a:lnTo>
                    <a:lnTo>
                      <a:pt x="294" y="433"/>
                    </a:lnTo>
                    <a:lnTo>
                      <a:pt x="294" y="427"/>
                    </a:lnTo>
                    <a:lnTo>
                      <a:pt x="284" y="416"/>
                    </a:lnTo>
                    <a:lnTo>
                      <a:pt x="269" y="416"/>
                    </a:lnTo>
                    <a:lnTo>
                      <a:pt x="263" y="412"/>
                    </a:lnTo>
                    <a:lnTo>
                      <a:pt x="239" y="401"/>
                    </a:lnTo>
                    <a:lnTo>
                      <a:pt x="239" y="406"/>
                    </a:lnTo>
                    <a:lnTo>
                      <a:pt x="219" y="401"/>
                    </a:lnTo>
                    <a:lnTo>
                      <a:pt x="208" y="406"/>
                    </a:lnTo>
                    <a:lnTo>
                      <a:pt x="198" y="406"/>
                    </a:lnTo>
                    <a:lnTo>
                      <a:pt x="192" y="406"/>
                    </a:lnTo>
                    <a:lnTo>
                      <a:pt x="188" y="406"/>
                    </a:lnTo>
                    <a:lnTo>
                      <a:pt x="182" y="406"/>
                    </a:lnTo>
                    <a:lnTo>
                      <a:pt x="188" y="384"/>
                    </a:lnTo>
                    <a:lnTo>
                      <a:pt x="178" y="379"/>
                    </a:lnTo>
                    <a:lnTo>
                      <a:pt x="172" y="368"/>
                    </a:lnTo>
                    <a:lnTo>
                      <a:pt x="168" y="368"/>
                    </a:lnTo>
                    <a:lnTo>
                      <a:pt x="158" y="373"/>
                    </a:lnTo>
                    <a:lnTo>
                      <a:pt x="152" y="401"/>
                    </a:lnTo>
                    <a:lnTo>
                      <a:pt x="122" y="390"/>
                    </a:lnTo>
                    <a:lnTo>
                      <a:pt x="97" y="390"/>
                    </a:lnTo>
                    <a:lnTo>
                      <a:pt x="91" y="395"/>
                    </a:lnTo>
                    <a:lnTo>
                      <a:pt x="77" y="390"/>
                    </a:lnTo>
                    <a:lnTo>
                      <a:pt x="61" y="384"/>
                    </a:lnTo>
                    <a:lnTo>
                      <a:pt x="56" y="384"/>
                    </a:lnTo>
                    <a:lnTo>
                      <a:pt x="36" y="379"/>
                    </a:lnTo>
                    <a:lnTo>
                      <a:pt x="30" y="379"/>
                    </a:lnTo>
                    <a:lnTo>
                      <a:pt x="26" y="379"/>
                    </a:lnTo>
                    <a:lnTo>
                      <a:pt x="16" y="379"/>
                    </a:lnTo>
                    <a:lnTo>
                      <a:pt x="10" y="379"/>
                    </a:lnTo>
                    <a:lnTo>
                      <a:pt x="6" y="379"/>
                    </a:lnTo>
                    <a:lnTo>
                      <a:pt x="6" y="368"/>
                    </a:lnTo>
                    <a:lnTo>
                      <a:pt x="0" y="368"/>
                    </a:lnTo>
                    <a:lnTo>
                      <a:pt x="0" y="362"/>
                    </a:lnTo>
                    <a:lnTo>
                      <a:pt x="0" y="358"/>
                    </a:lnTo>
                    <a:lnTo>
                      <a:pt x="6" y="341"/>
                    </a:lnTo>
                    <a:lnTo>
                      <a:pt x="10" y="314"/>
                    </a:lnTo>
                    <a:lnTo>
                      <a:pt x="16" y="293"/>
                    </a:lnTo>
                    <a:lnTo>
                      <a:pt x="20" y="271"/>
                    </a:lnTo>
                    <a:lnTo>
                      <a:pt x="26" y="243"/>
                    </a:lnTo>
                    <a:lnTo>
                      <a:pt x="46" y="228"/>
                    </a:lnTo>
                    <a:lnTo>
                      <a:pt x="56" y="221"/>
                    </a:lnTo>
                    <a:lnTo>
                      <a:pt x="67" y="211"/>
                    </a:lnTo>
                    <a:lnTo>
                      <a:pt x="81" y="206"/>
                    </a:lnTo>
                    <a:lnTo>
                      <a:pt x="97" y="200"/>
                    </a:lnTo>
                    <a:lnTo>
                      <a:pt x="107" y="189"/>
                    </a:lnTo>
                    <a:lnTo>
                      <a:pt x="122" y="178"/>
                    </a:lnTo>
                    <a:lnTo>
                      <a:pt x="127" y="178"/>
                    </a:lnTo>
                    <a:lnTo>
                      <a:pt x="132" y="173"/>
                    </a:lnTo>
                    <a:lnTo>
                      <a:pt x="152" y="163"/>
                    </a:lnTo>
                    <a:lnTo>
                      <a:pt x="172" y="146"/>
                    </a:lnTo>
                    <a:lnTo>
                      <a:pt x="188" y="141"/>
                    </a:lnTo>
                    <a:lnTo>
                      <a:pt x="219" y="130"/>
                    </a:lnTo>
                    <a:lnTo>
                      <a:pt x="233" y="130"/>
                    </a:lnTo>
                    <a:lnTo>
                      <a:pt x="263" y="119"/>
                    </a:lnTo>
                    <a:lnTo>
                      <a:pt x="284" y="113"/>
                    </a:lnTo>
                    <a:lnTo>
                      <a:pt x="304" y="108"/>
                    </a:lnTo>
                    <a:lnTo>
                      <a:pt x="320" y="98"/>
                    </a:lnTo>
                    <a:lnTo>
                      <a:pt x="330" y="98"/>
                    </a:lnTo>
                    <a:lnTo>
                      <a:pt x="350" y="91"/>
                    </a:lnTo>
                    <a:lnTo>
                      <a:pt x="355" y="87"/>
                    </a:lnTo>
                    <a:lnTo>
                      <a:pt x="376" y="81"/>
                    </a:lnTo>
                    <a:lnTo>
                      <a:pt x="391" y="76"/>
                    </a:lnTo>
                    <a:lnTo>
                      <a:pt x="417" y="70"/>
                    </a:lnTo>
                    <a:lnTo>
                      <a:pt x="427" y="65"/>
                    </a:lnTo>
                    <a:lnTo>
                      <a:pt x="441" y="59"/>
                    </a:lnTo>
                    <a:lnTo>
                      <a:pt x="457" y="43"/>
                    </a:lnTo>
                    <a:lnTo>
                      <a:pt x="472" y="33"/>
                    </a:lnTo>
                    <a:lnTo>
                      <a:pt x="488" y="15"/>
                    </a:lnTo>
                    <a:lnTo>
                      <a:pt x="502" y="0"/>
                    </a:lnTo>
                    <a:lnTo>
                      <a:pt x="522" y="22"/>
                    </a:lnTo>
                    <a:lnTo>
                      <a:pt x="522" y="15"/>
                    </a:lnTo>
                    <a:lnTo>
                      <a:pt x="528" y="0"/>
                    </a:lnTo>
                    <a:lnTo>
                      <a:pt x="538" y="0"/>
                    </a:lnTo>
                    <a:lnTo>
                      <a:pt x="543" y="5"/>
                    </a:lnTo>
                    <a:lnTo>
                      <a:pt x="548" y="11"/>
                    </a:lnTo>
                    <a:lnTo>
                      <a:pt x="548" y="15"/>
                    </a:lnTo>
                    <a:lnTo>
                      <a:pt x="543" y="22"/>
                    </a:lnTo>
                    <a:lnTo>
                      <a:pt x="538" y="33"/>
                    </a:lnTo>
                    <a:lnTo>
                      <a:pt x="548" y="33"/>
                    </a:lnTo>
                    <a:lnTo>
                      <a:pt x="548" y="37"/>
                    </a:lnTo>
                    <a:lnTo>
                      <a:pt x="559" y="37"/>
                    </a:lnTo>
                    <a:lnTo>
                      <a:pt x="563" y="54"/>
                    </a:lnTo>
                    <a:lnTo>
                      <a:pt x="573" y="48"/>
                    </a:lnTo>
                    <a:lnTo>
                      <a:pt x="579" y="48"/>
                    </a:lnTo>
                    <a:lnTo>
                      <a:pt x="579" y="70"/>
                    </a:lnTo>
                    <a:lnTo>
                      <a:pt x="593" y="70"/>
                    </a:lnTo>
                    <a:lnTo>
                      <a:pt x="599" y="76"/>
                    </a:lnTo>
                    <a:lnTo>
                      <a:pt x="603" y="87"/>
                    </a:lnTo>
                    <a:lnTo>
                      <a:pt x="603" y="91"/>
                    </a:lnTo>
                    <a:lnTo>
                      <a:pt x="619" y="102"/>
                    </a:lnTo>
                    <a:lnTo>
                      <a:pt x="619" y="108"/>
                    </a:lnTo>
                    <a:lnTo>
                      <a:pt x="629" y="108"/>
                    </a:lnTo>
                    <a:lnTo>
                      <a:pt x="629" y="119"/>
                    </a:lnTo>
                    <a:lnTo>
                      <a:pt x="634" y="130"/>
                    </a:lnTo>
                    <a:lnTo>
                      <a:pt x="640" y="130"/>
                    </a:lnTo>
                    <a:lnTo>
                      <a:pt x="650" y="152"/>
                    </a:lnTo>
                    <a:lnTo>
                      <a:pt x="644" y="173"/>
                    </a:lnTo>
                  </a:path>
                </a:pathLst>
              </a:custGeom>
              <a:solidFill>
                <a:srgbClr val="31859C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91" name="Freeform 38">
                <a:extLst>
                  <a:ext uri="{FF2B5EF4-FFF2-40B4-BE49-F238E27FC236}">
                    <a16:creationId xmlns:a16="http://schemas.microsoft.com/office/drawing/2014/main" id="{1C913CFC-CA9D-400E-A05B-9DCCA53E36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06135" y="735586"/>
                <a:ext cx="677880" cy="463916"/>
              </a:xfrm>
              <a:custGeom>
                <a:avLst/>
                <a:gdLst>
                  <a:gd name="T0" fmla="*/ 2147483646 w 706"/>
                  <a:gd name="T1" fmla="*/ 2147483646 h 513"/>
                  <a:gd name="T2" fmla="*/ 2147483646 w 706"/>
                  <a:gd name="T3" fmla="*/ 2147483646 h 513"/>
                  <a:gd name="T4" fmla="*/ 2147483646 w 706"/>
                  <a:gd name="T5" fmla="*/ 2147483646 h 513"/>
                  <a:gd name="T6" fmla="*/ 2147483646 w 706"/>
                  <a:gd name="T7" fmla="*/ 2147483646 h 513"/>
                  <a:gd name="T8" fmla="*/ 2147483646 w 706"/>
                  <a:gd name="T9" fmla="*/ 2147483646 h 513"/>
                  <a:gd name="T10" fmla="*/ 2147483646 w 706"/>
                  <a:gd name="T11" fmla="*/ 2147483646 h 513"/>
                  <a:gd name="T12" fmla="*/ 2147483646 w 706"/>
                  <a:gd name="T13" fmla="*/ 2147483646 h 513"/>
                  <a:gd name="T14" fmla="*/ 2147483646 w 706"/>
                  <a:gd name="T15" fmla="*/ 2147483646 h 513"/>
                  <a:gd name="T16" fmla="*/ 2147483646 w 706"/>
                  <a:gd name="T17" fmla="*/ 2147483646 h 513"/>
                  <a:gd name="T18" fmla="*/ 2147483646 w 706"/>
                  <a:gd name="T19" fmla="*/ 2147483646 h 513"/>
                  <a:gd name="T20" fmla="*/ 2147483646 w 706"/>
                  <a:gd name="T21" fmla="*/ 2147483646 h 513"/>
                  <a:gd name="T22" fmla="*/ 2147483646 w 706"/>
                  <a:gd name="T23" fmla="*/ 2147483646 h 513"/>
                  <a:gd name="T24" fmla="*/ 2147483646 w 706"/>
                  <a:gd name="T25" fmla="*/ 2147483646 h 513"/>
                  <a:gd name="T26" fmla="*/ 2147483646 w 706"/>
                  <a:gd name="T27" fmla="*/ 2147483646 h 513"/>
                  <a:gd name="T28" fmla="*/ 2147483646 w 706"/>
                  <a:gd name="T29" fmla="*/ 2147483646 h 513"/>
                  <a:gd name="T30" fmla="*/ 2147483646 w 706"/>
                  <a:gd name="T31" fmla="*/ 2147483646 h 513"/>
                  <a:gd name="T32" fmla="*/ 2147483646 w 706"/>
                  <a:gd name="T33" fmla="*/ 2147483646 h 513"/>
                  <a:gd name="T34" fmla="*/ 2147483646 w 706"/>
                  <a:gd name="T35" fmla="*/ 2147483646 h 513"/>
                  <a:gd name="T36" fmla="*/ 2147483646 w 706"/>
                  <a:gd name="T37" fmla="*/ 2147483646 h 513"/>
                  <a:gd name="T38" fmla="*/ 2147483646 w 706"/>
                  <a:gd name="T39" fmla="*/ 2147483646 h 513"/>
                  <a:gd name="T40" fmla="*/ 2147483646 w 706"/>
                  <a:gd name="T41" fmla="*/ 2147483646 h 513"/>
                  <a:gd name="T42" fmla="*/ 2147483646 w 706"/>
                  <a:gd name="T43" fmla="*/ 2147483646 h 513"/>
                  <a:gd name="T44" fmla="*/ 2147483646 w 706"/>
                  <a:gd name="T45" fmla="*/ 2147483646 h 513"/>
                  <a:gd name="T46" fmla="*/ 2147483646 w 706"/>
                  <a:gd name="T47" fmla="*/ 2147483646 h 513"/>
                  <a:gd name="T48" fmla="*/ 2147483646 w 706"/>
                  <a:gd name="T49" fmla="*/ 2147483646 h 513"/>
                  <a:gd name="T50" fmla="*/ 2147483646 w 706"/>
                  <a:gd name="T51" fmla="*/ 2147483646 h 513"/>
                  <a:gd name="T52" fmla="*/ 2147483646 w 706"/>
                  <a:gd name="T53" fmla="*/ 2147483646 h 513"/>
                  <a:gd name="T54" fmla="*/ 2147483646 w 706"/>
                  <a:gd name="T55" fmla="*/ 2147483646 h 513"/>
                  <a:gd name="T56" fmla="*/ 2147483646 w 706"/>
                  <a:gd name="T57" fmla="*/ 2147483646 h 513"/>
                  <a:gd name="T58" fmla="*/ 2147483646 w 706"/>
                  <a:gd name="T59" fmla="*/ 2147483646 h 513"/>
                  <a:gd name="T60" fmla="*/ 2147483646 w 706"/>
                  <a:gd name="T61" fmla="*/ 2147483646 h 513"/>
                  <a:gd name="T62" fmla="*/ 0 w 706"/>
                  <a:gd name="T63" fmla="*/ 2147483646 h 513"/>
                  <a:gd name="T64" fmla="*/ 2147483646 w 706"/>
                  <a:gd name="T65" fmla="*/ 2147483646 h 513"/>
                  <a:gd name="T66" fmla="*/ 2147483646 w 706"/>
                  <a:gd name="T67" fmla="*/ 2147483646 h 513"/>
                  <a:gd name="T68" fmla="*/ 2147483646 w 706"/>
                  <a:gd name="T69" fmla="*/ 2147483646 h 513"/>
                  <a:gd name="T70" fmla="*/ 2147483646 w 706"/>
                  <a:gd name="T71" fmla="*/ 2147483646 h 513"/>
                  <a:gd name="T72" fmla="*/ 2147483646 w 706"/>
                  <a:gd name="T73" fmla="*/ 2147483646 h 513"/>
                  <a:gd name="T74" fmla="*/ 2147483646 w 706"/>
                  <a:gd name="T75" fmla="*/ 2147483646 h 513"/>
                  <a:gd name="T76" fmla="*/ 2147483646 w 706"/>
                  <a:gd name="T77" fmla="*/ 2147483646 h 513"/>
                  <a:gd name="T78" fmla="*/ 2147483646 w 706"/>
                  <a:gd name="T79" fmla="*/ 2147483646 h 513"/>
                  <a:gd name="T80" fmla="*/ 2147483646 w 706"/>
                  <a:gd name="T81" fmla="*/ 2147483646 h 513"/>
                  <a:gd name="T82" fmla="*/ 2147483646 w 706"/>
                  <a:gd name="T83" fmla="*/ 2147483646 h 513"/>
                  <a:gd name="T84" fmla="*/ 2147483646 w 706"/>
                  <a:gd name="T85" fmla="*/ 2147483646 h 513"/>
                  <a:gd name="T86" fmla="*/ 2147483646 w 706"/>
                  <a:gd name="T87" fmla="*/ 2147483646 h 513"/>
                  <a:gd name="T88" fmla="*/ 2147483646 w 706"/>
                  <a:gd name="T89" fmla="*/ 2147483646 h 513"/>
                  <a:gd name="T90" fmla="*/ 2147483646 w 706"/>
                  <a:gd name="T91" fmla="*/ 2147483646 h 513"/>
                  <a:gd name="T92" fmla="*/ 2147483646 w 706"/>
                  <a:gd name="T93" fmla="*/ 2147483646 h 513"/>
                  <a:gd name="T94" fmla="*/ 2147483646 w 706"/>
                  <a:gd name="T95" fmla="*/ 2147483646 h 513"/>
                  <a:gd name="T96" fmla="*/ 2147483646 w 706"/>
                  <a:gd name="T97" fmla="*/ 2147483646 h 513"/>
                  <a:gd name="T98" fmla="*/ 2147483646 w 706"/>
                  <a:gd name="T99" fmla="*/ 2147483646 h 513"/>
                  <a:gd name="T100" fmla="*/ 2147483646 w 706"/>
                  <a:gd name="T101" fmla="*/ 2147483646 h 513"/>
                  <a:gd name="T102" fmla="*/ 2147483646 w 706"/>
                  <a:gd name="T103" fmla="*/ 2147483646 h 513"/>
                  <a:gd name="T104" fmla="*/ 2147483646 w 706"/>
                  <a:gd name="T105" fmla="*/ 2147483646 h 513"/>
                  <a:gd name="T106" fmla="*/ 2147483646 w 706"/>
                  <a:gd name="T107" fmla="*/ 2147483646 h 513"/>
                  <a:gd name="T108" fmla="*/ 2147483646 w 706"/>
                  <a:gd name="T109" fmla="*/ 2147483646 h 513"/>
                  <a:gd name="T110" fmla="*/ 2147483646 w 706"/>
                  <a:gd name="T111" fmla="*/ 2147483646 h 513"/>
                  <a:gd name="T112" fmla="*/ 2147483646 w 706"/>
                  <a:gd name="T113" fmla="*/ 2147483646 h 513"/>
                  <a:gd name="T114" fmla="*/ 2147483646 w 706"/>
                  <a:gd name="T115" fmla="*/ 2147483646 h 513"/>
                  <a:gd name="T116" fmla="*/ 2147483646 w 706"/>
                  <a:gd name="T117" fmla="*/ 2147483646 h 513"/>
                  <a:gd name="T118" fmla="*/ 2147483646 w 706"/>
                  <a:gd name="T119" fmla="*/ 2147483646 h 513"/>
                  <a:gd name="T120" fmla="*/ 2147483646 w 706"/>
                  <a:gd name="T121" fmla="*/ 2147483646 h 513"/>
                  <a:gd name="T122" fmla="*/ 2147483646 w 706"/>
                  <a:gd name="T123" fmla="*/ 2147483646 h 513"/>
                  <a:gd name="T124" fmla="*/ 2147483646 w 706"/>
                  <a:gd name="T125" fmla="*/ 2147483646 h 513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06" h="513">
                    <a:moveTo>
                      <a:pt x="705" y="272"/>
                    </a:moveTo>
                    <a:lnTo>
                      <a:pt x="699" y="277"/>
                    </a:lnTo>
                    <a:lnTo>
                      <a:pt x="689" y="283"/>
                    </a:lnTo>
                    <a:lnTo>
                      <a:pt x="689" y="288"/>
                    </a:lnTo>
                    <a:lnTo>
                      <a:pt x="685" y="288"/>
                    </a:lnTo>
                    <a:lnTo>
                      <a:pt x="685" y="305"/>
                    </a:lnTo>
                    <a:lnTo>
                      <a:pt x="689" y="305"/>
                    </a:lnTo>
                    <a:lnTo>
                      <a:pt x="689" y="321"/>
                    </a:lnTo>
                    <a:lnTo>
                      <a:pt x="675" y="321"/>
                    </a:lnTo>
                    <a:lnTo>
                      <a:pt x="669" y="338"/>
                    </a:lnTo>
                    <a:lnTo>
                      <a:pt x="659" y="342"/>
                    </a:lnTo>
                    <a:lnTo>
                      <a:pt x="664" y="349"/>
                    </a:lnTo>
                    <a:lnTo>
                      <a:pt x="675" y="359"/>
                    </a:lnTo>
                    <a:lnTo>
                      <a:pt x="669" y="364"/>
                    </a:lnTo>
                    <a:lnTo>
                      <a:pt x="675" y="370"/>
                    </a:lnTo>
                    <a:lnTo>
                      <a:pt x="669" y="381"/>
                    </a:lnTo>
                    <a:lnTo>
                      <a:pt x="669" y="386"/>
                    </a:lnTo>
                    <a:lnTo>
                      <a:pt x="675" y="397"/>
                    </a:lnTo>
                    <a:lnTo>
                      <a:pt x="679" y="408"/>
                    </a:lnTo>
                    <a:lnTo>
                      <a:pt x="689" y="419"/>
                    </a:lnTo>
                    <a:lnTo>
                      <a:pt x="689" y="425"/>
                    </a:lnTo>
                    <a:lnTo>
                      <a:pt x="675" y="430"/>
                    </a:lnTo>
                    <a:lnTo>
                      <a:pt x="675" y="425"/>
                    </a:lnTo>
                    <a:lnTo>
                      <a:pt x="675" y="419"/>
                    </a:lnTo>
                    <a:lnTo>
                      <a:pt x="664" y="419"/>
                    </a:lnTo>
                    <a:lnTo>
                      <a:pt x="659" y="419"/>
                    </a:lnTo>
                    <a:lnTo>
                      <a:pt x="654" y="430"/>
                    </a:lnTo>
                    <a:lnTo>
                      <a:pt x="644" y="436"/>
                    </a:lnTo>
                    <a:lnTo>
                      <a:pt x="638" y="425"/>
                    </a:lnTo>
                    <a:lnTo>
                      <a:pt x="628" y="425"/>
                    </a:lnTo>
                    <a:lnTo>
                      <a:pt x="624" y="447"/>
                    </a:lnTo>
                    <a:lnTo>
                      <a:pt x="618" y="447"/>
                    </a:lnTo>
                    <a:lnTo>
                      <a:pt x="608" y="425"/>
                    </a:lnTo>
                    <a:lnTo>
                      <a:pt x="604" y="430"/>
                    </a:lnTo>
                    <a:lnTo>
                      <a:pt x="598" y="425"/>
                    </a:lnTo>
                    <a:lnTo>
                      <a:pt x="594" y="425"/>
                    </a:lnTo>
                    <a:lnTo>
                      <a:pt x="588" y="430"/>
                    </a:lnTo>
                    <a:lnTo>
                      <a:pt x="594" y="440"/>
                    </a:lnTo>
                    <a:lnTo>
                      <a:pt x="583" y="447"/>
                    </a:lnTo>
                    <a:lnTo>
                      <a:pt x="583" y="458"/>
                    </a:lnTo>
                    <a:lnTo>
                      <a:pt x="563" y="458"/>
                    </a:lnTo>
                    <a:lnTo>
                      <a:pt x="557" y="458"/>
                    </a:lnTo>
                    <a:lnTo>
                      <a:pt x="553" y="484"/>
                    </a:lnTo>
                    <a:lnTo>
                      <a:pt x="547" y="484"/>
                    </a:lnTo>
                    <a:lnTo>
                      <a:pt x="543" y="479"/>
                    </a:lnTo>
                    <a:lnTo>
                      <a:pt x="537" y="484"/>
                    </a:lnTo>
                    <a:lnTo>
                      <a:pt x="523" y="479"/>
                    </a:lnTo>
                    <a:lnTo>
                      <a:pt x="523" y="484"/>
                    </a:lnTo>
                    <a:lnTo>
                      <a:pt x="517" y="490"/>
                    </a:lnTo>
                    <a:lnTo>
                      <a:pt x="512" y="490"/>
                    </a:lnTo>
                    <a:lnTo>
                      <a:pt x="512" y="506"/>
                    </a:lnTo>
                    <a:lnTo>
                      <a:pt x="502" y="512"/>
                    </a:lnTo>
                    <a:lnTo>
                      <a:pt x="497" y="506"/>
                    </a:lnTo>
                    <a:lnTo>
                      <a:pt x="497" y="495"/>
                    </a:lnTo>
                    <a:lnTo>
                      <a:pt x="486" y="490"/>
                    </a:lnTo>
                    <a:lnTo>
                      <a:pt x="476" y="501"/>
                    </a:lnTo>
                    <a:lnTo>
                      <a:pt x="472" y="490"/>
                    </a:lnTo>
                    <a:lnTo>
                      <a:pt x="466" y="490"/>
                    </a:lnTo>
                    <a:lnTo>
                      <a:pt x="456" y="484"/>
                    </a:lnTo>
                    <a:lnTo>
                      <a:pt x="446" y="484"/>
                    </a:lnTo>
                    <a:lnTo>
                      <a:pt x="436" y="490"/>
                    </a:lnTo>
                    <a:lnTo>
                      <a:pt x="436" y="484"/>
                    </a:lnTo>
                    <a:lnTo>
                      <a:pt x="431" y="473"/>
                    </a:lnTo>
                    <a:lnTo>
                      <a:pt x="426" y="473"/>
                    </a:lnTo>
                    <a:lnTo>
                      <a:pt x="421" y="462"/>
                    </a:lnTo>
                    <a:lnTo>
                      <a:pt x="405" y="458"/>
                    </a:lnTo>
                    <a:lnTo>
                      <a:pt x="401" y="462"/>
                    </a:lnTo>
                    <a:lnTo>
                      <a:pt x="395" y="458"/>
                    </a:lnTo>
                    <a:lnTo>
                      <a:pt x="385" y="458"/>
                    </a:lnTo>
                    <a:lnTo>
                      <a:pt x="381" y="447"/>
                    </a:lnTo>
                    <a:lnTo>
                      <a:pt x="375" y="440"/>
                    </a:lnTo>
                    <a:lnTo>
                      <a:pt x="365" y="451"/>
                    </a:lnTo>
                    <a:lnTo>
                      <a:pt x="355" y="447"/>
                    </a:lnTo>
                    <a:lnTo>
                      <a:pt x="350" y="440"/>
                    </a:lnTo>
                    <a:lnTo>
                      <a:pt x="350" y="436"/>
                    </a:lnTo>
                    <a:lnTo>
                      <a:pt x="340" y="430"/>
                    </a:lnTo>
                    <a:lnTo>
                      <a:pt x="324" y="436"/>
                    </a:lnTo>
                    <a:lnTo>
                      <a:pt x="324" y="430"/>
                    </a:lnTo>
                    <a:lnTo>
                      <a:pt x="310" y="430"/>
                    </a:lnTo>
                    <a:lnTo>
                      <a:pt x="304" y="447"/>
                    </a:lnTo>
                    <a:lnTo>
                      <a:pt x="300" y="447"/>
                    </a:lnTo>
                    <a:lnTo>
                      <a:pt x="290" y="436"/>
                    </a:lnTo>
                    <a:lnTo>
                      <a:pt x="279" y="440"/>
                    </a:lnTo>
                    <a:lnTo>
                      <a:pt x="274" y="440"/>
                    </a:lnTo>
                    <a:lnTo>
                      <a:pt x="269" y="425"/>
                    </a:lnTo>
                    <a:lnTo>
                      <a:pt x="259" y="430"/>
                    </a:lnTo>
                    <a:lnTo>
                      <a:pt x="253" y="419"/>
                    </a:lnTo>
                    <a:lnTo>
                      <a:pt x="243" y="419"/>
                    </a:lnTo>
                    <a:lnTo>
                      <a:pt x="233" y="425"/>
                    </a:lnTo>
                    <a:lnTo>
                      <a:pt x="213" y="419"/>
                    </a:lnTo>
                    <a:lnTo>
                      <a:pt x="203" y="425"/>
                    </a:lnTo>
                    <a:lnTo>
                      <a:pt x="193" y="419"/>
                    </a:lnTo>
                    <a:lnTo>
                      <a:pt x="193" y="403"/>
                    </a:lnTo>
                    <a:lnTo>
                      <a:pt x="188" y="403"/>
                    </a:lnTo>
                    <a:lnTo>
                      <a:pt x="182" y="403"/>
                    </a:lnTo>
                    <a:lnTo>
                      <a:pt x="172" y="392"/>
                    </a:lnTo>
                    <a:lnTo>
                      <a:pt x="168" y="392"/>
                    </a:lnTo>
                    <a:lnTo>
                      <a:pt x="158" y="375"/>
                    </a:lnTo>
                    <a:lnTo>
                      <a:pt x="152" y="364"/>
                    </a:lnTo>
                    <a:lnTo>
                      <a:pt x="142" y="359"/>
                    </a:lnTo>
                    <a:lnTo>
                      <a:pt x="148" y="338"/>
                    </a:lnTo>
                    <a:lnTo>
                      <a:pt x="138" y="316"/>
                    </a:lnTo>
                    <a:lnTo>
                      <a:pt x="132" y="316"/>
                    </a:lnTo>
                    <a:lnTo>
                      <a:pt x="127" y="305"/>
                    </a:lnTo>
                    <a:lnTo>
                      <a:pt x="127" y="294"/>
                    </a:lnTo>
                    <a:lnTo>
                      <a:pt x="117" y="294"/>
                    </a:lnTo>
                    <a:lnTo>
                      <a:pt x="117" y="288"/>
                    </a:lnTo>
                    <a:lnTo>
                      <a:pt x="101" y="277"/>
                    </a:lnTo>
                    <a:lnTo>
                      <a:pt x="101" y="272"/>
                    </a:lnTo>
                    <a:lnTo>
                      <a:pt x="97" y="261"/>
                    </a:lnTo>
                    <a:lnTo>
                      <a:pt x="91" y="255"/>
                    </a:lnTo>
                    <a:lnTo>
                      <a:pt x="77" y="255"/>
                    </a:lnTo>
                    <a:lnTo>
                      <a:pt x="77" y="233"/>
                    </a:lnTo>
                    <a:lnTo>
                      <a:pt x="71" y="233"/>
                    </a:lnTo>
                    <a:lnTo>
                      <a:pt x="61" y="240"/>
                    </a:lnTo>
                    <a:lnTo>
                      <a:pt x="56" y="223"/>
                    </a:lnTo>
                    <a:lnTo>
                      <a:pt x="46" y="223"/>
                    </a:lnTo>
                    <a:lnTo>
                      <a:pt x="46" y="218"/>
                    </a:lnTo>
                    <a:lnTo>
                      <a:pt x="36" y="218"/>
                    </a:lnTo>
                    <a:lnTo>
                      <a:pt x="41" y="207"/>
                    </a:lnTo>
                    <a:lnTo>
                      <a:pt x="46" y="201"/>
                    </a:lnTo>
                    <a:lnTo>
                      <a:pt x="46" y="196"/>
                    </a:lnTo>
                    <a:lnTo>
                      <a:pt x="41" y="190"/>
                    </a:lnTo>
                    <a:lnTo>
                      <a:pt x="36" y="185"/>
                    </a:lnTo>
                    <a:lnTo>
                      <a:pt x="26" y="185"/>
                    </a:lnTo>
                    <a:lnTo>
                      <a:pt x="20" y="201"/>
                    </a:lnTo>
                    <a:lnTo>
                      <a:pt x="20" y="207"/>
                    </a:lnTo>
                    <a:lnTo>
                      <a:pt x="0" y="185"/>
                    </a:lnTo>
                    <a:lnTo>
                      <a:pt x="20" y="174"/>
                    </a:lnTo>
                    <a:lnTo>
                      <a:pt x="41" y="142"/>
                    </a:lnTo>
                    <a:lnTo>
                      <a:pt x="56" y="109"/>
                    </a:lnTo>
                    <a:lnTo>
                      <a:pt x="77" y="92"/>
                    </a:lnTo>
                    <a:lnTo>
                      <a:pt x="91" y="87"/>
                    </a:lnTo>
                    <a:lnTo>
                      <a:pt x="97" y="98"/>
                    </a:lnTo>
                    <a:lnTo>
                      <a:pt x="111" y="103"/>
                    </a:lnTo>
                    <a:lnTo>
                      <a:pt x="97" y="81"/>
                    </a:lnTo>
                    <a:lnTo>
                      <a:pt x="71" y="44"/>
                    </a:lnTo>
                    <a:lnTo>
                      <a:pt x="71" y="5"/>
                    </a:lnTo>
                    <a:lnTo>
                      <a:pt x="91" y="0"/>
                    </a:lnTo>
                    <a:lnTo>
                      <a:pt x="101" y="16"/>
                    </a:lnTo>
                    <a:lnTo>
                      <a:pt x="117" y="22"/>
                    </a:lnTo>
                    <a:lnTo>
                      <a:pt x="122" y="26"/>
                    </a:lnTo>
                    <a:lnTo>
                      <a:pt x="142" y="26"/>
                    </a:lnTo>
                    <a:lnTo>
                      <a:pt x="148" y="26"/>
                    </a:lnTo>
                    <a:lnTo>
                      <a:pt x="152" y="22"/>
                    </a:lnTo>
                    <a:lnTo>
                      <a:pt x="142" y="5"/>
                    </a:lnTo>
                    <a:lnTo>
                      <a:pt x="162" y="16"/>
                    </a:lnTo>
                    <a:lnTo>
                      <a:pt x="168" y="22"/>
                    </a:lnTo>
                    <a:lnTo>
                      <a:pt x="172" y="16"/>
                    </a:lnTo>
                    <a:lnTo>
                      <a:pt x="188" y="5"/>
                    </a:lnTo>
                    <a:lnTo>
                      <a:pt x="193" y="16"/>
                    </a:lnTo>
                    <a:lnTo>
                      <a:pt x="198" y="16"/>
                    </a:lnTo>
                    <a:lnTo>
                      <a:pt x="198" y="37"/>
                    </a:lnTo>
                    <a:lnTo>
                      <a:pt x="213" y="26"/>
                    </a:lnTo>
                    <a:lnTo>
                      <a:pt x="219" y="37"/>
                    </a:lnTo>
                    <a:lnTo>
                      <a:pt x="229" y="37"/>
                    </a:lnTo>
                    <a:lnTo>
                      <a:pt x="223" y="59"/>
                    </a:lnTo>
                    <a:lnTo>
                      <a:pt x="233" y="59"/>
                    </a:lnTo>
                    <a:lnTo>
                      <a:pt x="239" y="54"/>
                    </a:lnTo>
                    <a:lnTo>
                      <a:pt x="253" y="65"/>
                    </a:lnTo>
                    <a:lnTo>
                      <a:pt x="263" y="65"/>
                    </a:lnTo>
                    <a:lnTo>
                      <a:pt x="263" y="76"/>
                    </a:lnTo>
                    <a:lnTo>
                      <a:pt x="269" y="81"/>
                    </a:lnTo>
                    <a:lnTo>
                      <a:pt x="274" y="70"/>
                    </a:lnTo>
                    <a:lnTo>
                      <a:pt x="279" y="81"/>
                    </a:lnTo>
                    <a:lnTo>
                      <a:pt x="274" y="87"/>
                    </a:lnTo>
                    <a:lnTo>
                      <a:pt x="279" y="98"/>
                    </a:lnTo>
                    <a:lnTo>
                      <a:pt x="290" y="98"/>
                    </a:lnTo>
                    <a:lnTo>
                      <a:pt x="294" y="103"/>
                    </a:lnTo>
                    <a:lnTo>
                      <a:pt x="304" y="103"/>
                    </a:lnTo>
                    <a:lnTo>
                      <a:pt x="310" y="109"/>
                    </a:lnTo>
                    <a:lnTo>
                      <a:pt x="314" y="109"/>
                    </a:lnTo>
                    <a:lnTo>
                      <a:pt x="324" y="98"/>
                    </a:lnTo>
                    <a:lnTo>
                      <a:pt x="330" y="98"/>
                    </a:lnTo>
                    <a:lnTo>
                      <a:pt x="340" y="103"/>
                    </a:lnTo>
                    <a:lnTo>
                      <a:pt x="345" y="92"/>
                    </a:lnTo>
                    <a:lnTo>
                      <a:pt x="350" y="98"/>
                    </a:lnTo>
                    <a:lnTo>
                      <a:pt x="355" y="92"/>
                    </a:lnTo>
                    <a:lnTo>
                      <a:pt x="365" y="109"/>
                    </a:lnTo>
                    <a:lnTo>
                      <a:pt x="375" y="98"/>
                    </a:lnTo>
                    <a:lnTo>
                      <a:pt x="375" y="81"/>
                    </a:lnTo>
                    <a:lnTo>
                      <a:pt x="381" y="81"/>
                    </a:lnTo>
                    <a:lnTo>
                      <a:pt x="385" y="81"/>
                    </a:lnTo>
                    <a:lnTo>
                      <a:pt x="391" y="103"/>
                    </a:lnTo>
                    <a:lnTo>
                      <a:pt x="401" y="92"/>
                    </a:lnTo>
                    <a:lnTo>
                      <a:pt x="411" y="98"/>
                    </a:lnTo>
                    <a:lnTo>
                      <a:pt x="415" y="98"/>
                    </a:lnTo>
                    <a:lnTo>
                      <a:pt x="426" y="92"/>
                    </a:lnTo>
                    <a:lnTo>
                      <a:pt x="426" y="98"/>
                    </a:lnTo>
                    <a:lnTo>
                      <a:pt x="436" y="114"/>
                    </a:lnTo>
                    <a:lnTo>
                      <a:pt x="421" y="114"/>
                    </a:lnTo>
                    <a:lnTo>
                      <a:pt x="411" y="124"/>
                    </a:lnTo>
                    <a:lnTo>
                      <a:pt x="405" y="135"/>
                    </a:lnTo>
                    <a:lnTo>
                      <a:pt x="401" y="157"/>
                    </a:lnTo>
                    <a:lnTo>
                      <a:pt x="405" y="163"/>
                    </a:lnTo>
                    <a:lnTo>
                      <a:pt x="411" y="174"/>
                    </a:lnTo>
                    <a:lnTo>
                      <a:pt x="426" y="163"/>
                    </a:lnTo>
                    <a:lnTo>
                      <a:pt x="431" y="168"/>
                    </a:lnTo>
                    <a:lnTo>
                      <a:pt x="436" y="153"/>
                    </a:lnTo>
                    <a:lnTo>
                      <a:pt x="442" y="153"/>
                    </a:lnTo>
                    <a:lnTo>
                      <a:pt x="442" y="146"/>
                    </a:lnTo>
                    <a:lnTo>
                      <a:pt x="446" y="146"/>
                    </a:lnTo>
                    <a:lnTo>
                      <a:pt x="456" y="163"/>
                    </a:lnTo>
                    <a:lnTo>
                      <a:pt x="462" y="146"/>
                    </a:lnTo>
                    <a:lnTo>
                      <a:pt x="466" y="146"/>
                    </a:lnTo>
                    <a:lnTo>
                      <a:pt x="482" y="146"/>
                    </a:lnTo>
                    <a:lnTo>
                      <a:pt x="472" y="163"/>
                    </a:lnTo>
                    <a:lnTo>
                      <a:pt x="482" y="168"/>
                    </a:lnTo>
                    <a:lnTo>
                      <a:pt x="492" y="163"/>
                    </a:lnTo>
                    <a:lnTo>
                      <a:pt x="497" y="174"/>
                    </a:lnTo>
                    <a:lnTo>
                      <a:pt x="507" y="168"/>
                    </a:lnTo>
                    <a:lnTo>
                      <a:pt x="512" y="174"/>
                    </a:lnTo>
                    <a:lnTo>
                      <a:pt x="523" y="174"/>
                    </a:lnTo>
                    <a:lnTo>
                      <a:pt x="533" y="163"/>
                    </a:lnTo>
                    <a:lnTo>
                      <a:pt x="533" y="168"/>
                    </a:lnTo>
                    <a:lnTo>
                      <a:pt x="553" y="168"/>
                    </a:lnTo>
                    <a:lnTo>
                      <a:pt x="553" y="174"/>
                    </a:lnTo>
                    <a:lnTo>
                      <a:pt x="553" y="179"/>
                    </a:lnTo>
                    <a:lnTo>
                      <a:pt x="553" y="190"/>
                    </a:lnTo>
                    <a:lnTo>
                      <a:pt x="543" y="196"/>
                    </a:lnTo>
                    <a:lnTo>
                      <a:pt x="547" y="201"/>
                    </a:lnTo>
                    <a:lnTo>
                      <a:pt x="543" y="212"/>
                    </a:lnTo>
                    <a:lnTo>
                      <a:pt x="557" y="218"/>
                    </a:lnTo>
                    <a:lnTo>
                      <a:pt x="557" y="212"/>
                    </a:lnTo>
                    <a:lnTo>
                      <a:pt x="557" y="207"/>
                    </a:lnTo>
                    <a:lnTo>
                      <a:pt x="563" y="196"/>
                    </a:lnTo>
                    <a:lnTo>
                      <a:pt x="567" y="196"/>
                    </a:lnTo>
                    <a:lnTo>
                      <a:pt x="578" y="185"/>
                    </a:lnTo>
                    <a:lnTo>
                      <a:pt x="583" y="185"/>
                    </a:lnTo>
                    <a:lnTo>
                      <a:pt x="583" y="190"/>
                    </a:lnTo>
                    <a:lnTo>
                      <a:pt x="588" y="201"/>
                    </a:lnTo>
                    <a:lnTo>
                      <a:pt x="594" y="212"/>
                    </a:lnTo>
                    <a:lnTo>
                      <a:pt x="583" y="218"/>
                    </a:lnTo>
                    <a:lnTo>
                      <a:pt x="583" y="223"/>
                    </a:lnTo>
                    <a:lnTo>
                      <a:pt x="598" y="229"/>
                    </a:lnTo>
                    <a:lnTo>
                      <a:pt x="598" y="212"/>
                    </a:lnTo>
                    <a:lnTo>
                      <a:pt x="604" y="207"/>
                    </a:lnTo>
                    <a:lnTo>
                      <a:pt x="608" y="207"/>
                    </a:lnTo>
                    <a:lnTo>
                      <a:pt x="618" y="201"/>
                    </a:lnTo>
                    <a:lnTo>
                      <a:pt x="624" y="201"/>
                    </a:lnTo>
                    <a:lnTo>
                      <a:pt x="628" y="212"/>
                    </a:lnTo>
                    <a:lnTo>
                      <a:pt x="638" y="207"/>
                    </a:lnTo>
                    <a:lnTo>
                      <a:pt x="644" y="201"/>
                    </a:lnTo>
                    <a:lnTo>
                      <a:pt x="654" y="207"/>
                    </a:lnTo>
                    <a:lnTo>
                      <a:pt x="654" y="201"/>
                    </a:lnTo>
                    <a:lnTo>
                      <a:pt x="669" y="207"/>
                    </a:lnTo>
                    <a:lnTo>
                      <a:pt x="675" y="207"/>
                    </a:lnTo>
                    <a:lnTo>
                      <a:pt x="685" y="218"/>
                    </a:lnTo>
                    <a:lnTo>
                      <a:pt x="689" y="218"/>
                    </a:lnTo>
                    <a:lnTo>
                      <a:pt x="705" y="229"/>
                    </a:lnTo>
                    <a:lnTo>
                      <a:pt x="695" y="251"/>
                    </a:lnTo>
                    <a:lnTo>
                      <a:pt x="705" y="251"/>
                    </a:lnTo>
                    <a:lnTo>
                      <a:pt x="705" y="272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grpSp>
            <p:nvGrpSpPr>
              <p:cNvPr id="92" name="Groupe 5">
                <a:extLst>
                  <a:ext uri="{FF2B5EF4-FFF2-40B4-BE49-F238E27FC236}">
                    <a16:creationId xmlns:a16="http://schemas.microsoft.com/office/drawing/2014/main" id="{53E6DE71-A2C4-45E9-BC6A-A275688AAF2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674905" y="316886"/>
                <a:ext cx="1013694" cy="654728"/>
                <a:chOff x="5138117" y="1209675"/>
                <a:chExt cx="1801812" cy="1149350"/>
              </a:xfrm>
              <a:solidFill>
                <a:srgbClr val="E1E9F3"/>
              </a:solidFill>
            </p:grpSpPr>
            <p:sp>
              <p:nvSpPr>
                <p:cNvPr id="119" name="Freeform 37">
                  <a:extLst>
                    <a:ext uri="{FF2B5EF4-FFF2-40B4-BE49-F238E27FC236}">
                      <a16:creationId xmlns:a16="http://schemas.microsoft.com/office/drawing/2014/main" id="{ED981B95-3D65-452A-AC5E-A3F6E7639DE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38117" y="1270000"/>
                  <a:ext cx="1092200" cy="1038225"/>
                </a:xfrm>
                <a:custGeom>
                  <a:avLst/>
                  <a:gdLst>
                    <a:gd name="T0" fmla="*/ 2147483646 w 641"/>
                    <a:gd name="T1" fmla="*/ 2147483646 h 654"/>
                    <a:gd name="T2" fmla="*/ 2147483646 w 641"/>
                    <a:gd name="T3" fmla="*/ 2147483646 h 654"/>
                    <a:gd name="T4" fmla="*/ 2147483646 w 641"/>
                    <a:gd name="T5" fmla="*/ 2147483646 h 654"/>
                    <a:gd name="T6" fmla="*/ 2147483646 w 641"/>
                    <a:gd name="T7" fmla="*/ 2147483646 h 654"/>
                    <a:gd name="T8" fmla="*/ 2147483646 w 641"/>
                    <a:gd name="T9" fmla="*/ 2147483646 h 654"/>
                    <a:gd name="T10" fmla="*/ 2147483646 w 641"/>
                    <a:gd name="T11" fmla="*/ 2147483646 h 654"/>
                    <a:gd name="T12" fmla="*/ 2147483646 w 641"/>
                    <a:gd name="T13" fmla="*/ 2147483646 h 654"/>
                    <a:gd name="T14" fmla="*/ 2147483646 w 641"/>
                    <a:gd name="T15" fmla="*/ 2147483646 h 654"/>
                    <a:gd name="T16" fmla="*/ 2147483646 w 641"/>
                    <a:gd name="T17" fmla="*/ 2147483646 h 654"/>
                    <a:gd name="T18" fmla="*/ 2147483646 w 641"/>
                    <a:gd name="T19" fmla="*/ 2147483646 h 654"/>
                    <a:gd name="T20" fmla="*/ 2147483646 w 641"/>
                    <a:gd name="T21" fmla="*/ 2147483646 h 654"/>
                    <a:gd name="T22" fmla="*/ 2147483646 w 641"/>
                    <a:gd name="T23" fmla="*/ 2147483646 h 654"/>
                    <a:gd name="T24" fmla="*/ 2147483646 w 641"/>
                    <a:gd name="T25" fmla="*/ 2147483646 h 654"/>
                    <a:gd name="T26" fmla="*/ 2147483646 w 641"/>
                    <a:gd name="T27" fmla="*/ 2147483646 h 654"/>
                    <a:gd name="T28" fmla="*/ 2147483646 w 641"/>
                    <a:gd name="T29" fmla="*/ 2147483646 h 654"/>
                    <a:gd name="T30" fmla="*/ 2147483646 w 641"/>
                    <a:gd name="T31" fmla="*/ 2147483646 h 654"/>
                    <a:gd name="T32" fmla="*/ 2147483646 w 641"/>
                    <a:gd name="T33" fmla="*/ 2147483646 h 654"/>
                    <a:gd name="T34" fmla="*/ 2147483646 w 641"/>
                    <a:gd name="T35" fmla="*/ 2147483646 h 654"/>
                    <a:gd name="T36" fmla="*/ 2147483646 w 641"/>
                    <a:gd name="T37" fmla="*/ 2147483646 h 654"/>
                    <a:gd name="T38" fmla="*/ 2147483646 w 641"/>
                    <a:gd name="T39" fmla="*/ 2147483646 h 654"/>
                    <a:gd name="T40" fmla="*/ 2147483646 w 641"/>
                    <a:gd name="T41" fmla="*/ 2147483646 h 654"/>
                    <a:gd name="T42" fmla="*/ 2147483646 w 641"/>
                    <a:gd name="T43" fmla="*/ 2147483646 h 654"/>
                    <a:gd name="T44" fmla="*/ 2147483646 w 641"/>
                    <a:gd name="T45" fmla="*/ 2147483646 h 654"/>
                    <a:gd name="T46" fmla="*/ 2147483646 w 641"/>
                    <a:gd name="T47" fmla="*/ 2147483646 h 654"/>
                    <a:gd name="T48" fmla="*/ 2147483646 w 641"/>
                    <a:gd name="T49" fmla="*/ 2147483646 h 654"/>
                    <a:gd name="T50" fmla="*/ 2147483646 w 641"/>
                    <a:gd name="T51" fmla="*/ 2147483646 h 654"/>
                    <a:gd name="T52" fmla="*/ 2147483646 w 641"/>
                    <a:gd name="T53" fmla="*/ 2147483646 h 654"/>
                    <a:gd name="T54" fmla="*/ 2147483646 w 641"/>
                    <a:gd name="T55" fmla="*/ 2147483646 h 654"/>
                    <a:gd name="T56" fmla="*/ 2147483646 w 641"/>
                    <a:gd name="T57" fmla="*/ 2147483646 h 654"/>
                    <a:gd name="T58" fmla="*/ 2147483646 w 641"/>
                    <a:gd name="T59" fmla="*/ 2147483646 h 654"/>
                    <a:gd name="T60" fmla="*/ 2147483646 w 641"/>
                    <a:gd name="T61" fmla="*/ 2147483646 h 654"/>
                    <a:gd name="T62" fmla="*/ 2147483646 w 641"/>
                    <a:gd name="T63" fmla="*/ 2147483646 h 654"/>
                    <a:gd name="T64" fmla="*/ 2147483646 w 641"/>
                    <a:gd name="T65" fmla="*/ 2147483646 h 654"/>
                    <a:gd name="T66" fmla="*/ 2147483646 w 641"/>
                    <a:gd name="T67" fmla="*/ 2147483646 h 654"/>
                    <a:gd name="T68" fmla="*/ 2147483646 w 641"/>
                    <a:gd name="T69" fmla="*/ 2147483646 h 654"/>
                    <a:gd name="T70" fmla="*/ 2147483646 w 641"/>
                    <a:gd name="T71" fmla="*/ 2147483646 h 654"/>
                    <a:gd name="T72" fmla="*/ 2147483646 w 641"/>
                    <a:gd name="T73" fmla="*/ 2147483646 h 654"/>
                    <a:gd name="T74" fmla="*/ 2147483646 w 641"/>
                    <a:gd name="T75" fmla="*/ 2147483646 h 654"/>
                    <a:gd name="T76" fmla="*/ 2147483646 w 641"/>
                    <a:gd name="T77" fmla="*/ 2147483646 h 654"/>
                    <a:gd name="T78" fmla="*/ 2147483646 w 641"/>
                    <a:gd name="T79" fmla="*/ 2147483646 h 654"/>
                    <a:gd name="T80" fmla="*/ 2147483646 w 641"/>
                    <a:gd name="T81" fmla="*/ 2147483646 h 654"/>
                    <a:gd name="T82" fmla="*/ 2147483646 w 641"/>
                    <a:gd name="T83" fmla="*/ 2147483646 h 654"/>
                    <a:gd name="T84" fmla="*/ 2147483646 w 641"/>
                    <a:gd name="T85" fmla="*/ 2147483646 h 654"/>
                    <a:gd name="T86" fmla="*/ 2147483646 w 641"/>
                    <a:gd name="T87" fmla="*/ 2147483646 h 654"/>
                    <a:gd name="T88" fmla="*/ 2147483646 w 641"/>
                    <a:gd name="T89" fmla="*/ 2147483646 h 654"/>
                    <a:gd name="T90" fmla="*/ 2147483646 w 641"/>
                    <a:gd name="T91" fmla="*/ 2147483646 h 654"/>
                    <a:gd name="T92" fmla="*/ 2147483646 w 641"/>
                    <a:gd name="T93" fmla="*/ 2147483646 h 654"/>
                    <a:gd name="T94" fmla="*/ 2147483646 w 641"/>
                    <a:gd name="T95" fmla="*/ 2147483646 h 654"/>
                    <a:gd name="T96" fmla="*/ 2147483646 w 641"/>
                    <a:gd name="T97" fmla="*/ 2147483646 h 654"/>
                    <a:gd name="T98" fmla="*/ 2147483646 w 641"/>
                    <a:gd name="T99" fmla="*/ 2147483646 h 654"/>
                    <a:gd name="T100" fmla="*/ 2147483646 w 641"/>
                    <a:gd name="T101" fmla="*/ 2147483646 h 654"/>
                    <a:gd name="T102" fmla="*/ 2147483646 w 641"/>
                    <a:gd name="T103" fmla="*/ 2147483646 h 654"/>
                    <a:gd name="T104" fmla="*/ 2147483646 w 641"/>
                    <a:gd name="T105" fmla="*/ 2147483646 h 654"/>
                    <a:gd name="T106" fmla="*/ 2147483646 w 641"/>
                    <a:gd name="T107" fmla="*/ 2147483646 h 654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641" h="654">
                      <a:moveTo>
                        <a:pt x="554" y="625"/>
                      </a:moveTo>
                      <a:lnTo>
                        <a:pt x="549" y="625"/>
                      </a:lnTo>
                      <a:lnTo>
                        <a:pt x="538" y="631"/>
                      </a:lnTo>
                      <a:lnTo>
                        <a:pt x="534" y="631"/>
                      </a:lnTo>
                      <a:lnTo>
                        <a:pt x="528" y="636"/>
                      </a:lnTo>
                      <a:lnTo>
                        <a:pt x="528" y="653"/>
                      </a:lnTo>
                      <a:lnTo>
                        <a:pt x="514" y="647"/>
                      </a:lnTo>
                      <a:lnTo>
                        <a:pt x="514" y="642"/>
                      </a:lnTo>
                      <a:lnTo>
                        <a:pt x="524" y="636"/>
                      </a:lnTo>
                      <a:lnTo>
                        <a:pt x="518" y="625"/>
                      </a:lnTo>
                      <a:lnTo>
                        <a:pt x="514" y="614"/>
                      </a:lnTo>
                      <a:lnTo>
                        <a:pt x="514" y="609"/>
                      </a:lnTo>
                      <a:lnTo>
                        <a:pt x="508" y="609"/>
                      </a:lnTo>
                      <a:lnTo>
                        <a:pt x="498" y="620"/>
                      </a:lnTo>
                      <a:lnTo>
                        <a:pt x="493" y="620"/>
                      </a:lnTo>
                      <a:lnTo>
                        <a:pt x="488" y="631"/>
                      </a:lnTo>
                      <a:lnTo>
                        <a:pt x="488" y="636"/>
                      </a:lnTo>
                      <a:lnTo>
                        <a:pt x="488" y="642"/>
                      </a:lnTo>
                      <a:lnTo>
                        <a:pt x="473" y="636"/>
                      </a:lnTo>
                      <a:lnTo>
                        <a:pt x="477" y="625"/>
                      </a:lnTo>
                      <a:lnTo>
                        <a:pt x="473" y="620"/>
                      </a:lnTo>
                      <a:lnTo>
                        <a:pt x="483" y="614"/>
                      </a:lnTo>
                      <a:lnTo>
                        <a:pt x="483" y="603"/>
                      </a:lnTo>
                      <a:lnTo>
                        <a:pt x="483" y="599"/>
                      </a:lnTo>
                      <a:lnTo>
                        <a:pt x="483" y="592"/>
                      </a:lnTo>
                      <a:lnTo>
                        <a:pt x="463" y="592"/>
                      </a:lnTo>
                      <a:lnTo>
                        <a:pt x="463" y="588"/>
                      </a:lnTo>
                      <a:lnTo>
                        <a:pt x="453" y="599"/>
                      </a:lnTo>
                      <a:lnTo>
                        <a:pt x="443" y="599"/>
                      </a:lnTo>
                      <a:lnTo>
                        <a:pt x="437" y="592"/>
                      </a:lnTo>
                      <a:lnTo>
                        <a:pt x="427" y="599"/>
                      </a:lnTo>
                      <a:lnTo>
                        <a:pt x="422" y="588"/>
                      </a:lnTo>
                      <a:lnTo>
                        <a:pt x="412" y="592"/>
                      </a:lnTo>
                      <a:lnTo>
                        <a:pt x="402" y="588"/>
                      </a:lnTo>
                      <a:lnTo>
                        <a:pt x="412" y="571"/>
                      </a:lnTo>
                      <a:lnTo>
                        <a:pt x="396" y="571"/>
                      </a:lnTo>
                      <a:lnTo>
                        <a:pt x="392" y="571"/>
                      </a:lnTo>
                      <a:lnTo>
                        <a:pt x="386" y="588"/>
                      </a:lnTo>
                      <a:lnTo>
                        <a:pt x="376" y="571"/>
                      </a:lnTo>
                      <a:lnTo>
                        <a:pt x="372" y="571"/>
                      </a:lnTo>
                      <a:lnTo>
                        <a:pt x="372" y="577"/>
                      </a:lnTo>
                      <a:lnTo>
                        <a:pt x="366" y="577"/>
                      </a:lnTo>
                      <a:lnTo>
                        <a:pt x="361" y="592"/>
                      </a:lnTo>
                      <a:lnTo>
                        <a:pt x="356" y="588"/>
                      </a:lnTo>
                      <a:lnTo>
                        <a:pt x="341" y="599"/>
                      </a:lnTo>
                      <a:lnTo>
                        <a:pt x="335" y="588"/>
                      </a:lnTo>
                      <a:lnTo>
                        <a:pt x="331" y="581"/>
                      </a:lnTo>
                      <a:lnTo>
                        <a:pt x="335" y="560"/>
                      </a:lnTo>
                      <a:lnTo>
                        <a:pt x="341" y="549"/>
                      </a:lnTo>
                      <a:lnTo>
                        <a:pt x="351" y="538"/>
                      </a:lnTo>
                      <a:lnTo>
                        <a:pt x="366" y="538"/>
                      </a:lnTo>
                      <a:lnTo>
                        <a:pt x="356" y="522"/>
                      </a:lnTo>
                      <a:lnTo>
                        <a:pt x="356" y="516"/>
                      </a:lnTo>
                      <a:lnTo>
                        <a:pt x="345" y="522"/>
                      </a:lnTo>
                      <a:lnTo>
                        <a:pt x="341" y="522"/>
                      </a:lnTo>
                      <a:lnTo>
                        <a:pt x="331" y="516"/>
                      </a:lnTo>
                      <a:lnTo>
                        <a:pt x="321" y="527"/>
                      </a:lnTo>
                      <a:lnTo>
                        <a:pt x="315" y="505"/>
                      </a:lnTo>
                      <a:lnTo>
                        <a:pt x="311" y="505"/>
                      </a:lnTo>
                      <a:lnTo>
                        <a:pt x="305" y="505"/>
                      </a:lnTo>
                      <a:lnTo>
                        <a:pt x="305" y="522"/>
                      </a:lnTo>
                      <a:lnTo>
                        <a:pt x="295" y="533"/>
                      </a:lnTo>
                      <a:lnTo>
                        <a:pt x="284" y="516"/>
                      </a:lnTo>
                      <a:lnTo>
                        <a:pt x="280" y="522"/>
                      </a:lnTo>
                      <a:lnTo>
                        <a:pt x="274" y="516"/>
                      </a:lnTo>
                      <a:lnTo>
                        <a:pt x="270" y="527"/>
                      </a:lnTo>
                      <a:lnTo>
                        <a:pt x="260" y="522"/>
                      </a:lnTo>
                      <a:lnTo>
                        <a:pt x="254" y="522"/>
                      </a:lnTo>
                      <a:lnTo>
                        <a:pt x="244" y="533"/>
                      </a:lnTo>
                      <a:lnTo>
                        <a:pt x="239" y="533"/>
                      </a:lnTo>
                      <a:lnTo>
                        <a:pt x="234" y="527"/>
                      </a:lnTo>
                      <a:lnTo>
                        <a:pt x="223" y="527"/>
                      </a:lnTo>
                      <a:lnTo>
                        <a:pt x="219" y="522"/>
                      </a:lnTo>
                      <a:lnTo>
                        <a:pt x="209" y="522"/>
                      </a:lnTo>
                      <a:lnTo>
                        <a:pt x="203" y="512"/>
                      </a:lnTo>
                      <a:lnTo>
                        <a:pt x="209" y="505"/>
                      </a:lnTo>
                      <a:lnTo>
                        <a:pt x="203" y="494"/>
                      </a:lnTo>
                      <a:lnTo>
                        <a:pt x="199" y="505"/>
                      </a:lnTo>
                      <a:lnTo>
                        <a:pt x="193" y="501"/>
                      </a:lnTo>
                      <a:lnTo>
                        <a:pt x="193" y="490"/>
                      </a:lnTo>
                      <a:lnTo>
                        <a:pt x="183" y="490"/>
                      </a:lnTo>
                      <a:lnTo>
                        <a:pt x="168" y="479"/>
                      </a:lnTo>
                      <a:lnTo>
                        <a:pt x="163" y="484"/>
                      </a:lnTo>
                      <a:lnTo>
                        <a:pt x="152" y="484"/>
                      </a:lnTo>
                      <a:lnTo>
                        <a:pt x="158" y="462"/>
                      </a:lnTo>
                      <a:lnTo>
                        <a:pt x="148" y="462"/>
                      </a:lnTo>
                      <a:lnTo>
                        <a:pt x="142" y="451"/>
                      </a:lnTo>
                      <a:lnTo>
                        <a:pt x="128" y="462"/>
                      </a:lnTo>
                      <a:lnTo>
                        <a:pt x="128" y="440"/>
                      </a:lnTo>
                      <a:lnTo>
                        <a:pt x="122" y="440"/>
                      </a:lnTo>
                      <a:lnTo>
                        <a:pt x="118" y="429"/>
                      </a:lnTo>
                      <a:lnTo>
                        <a:pt x="102" y="440"/>
                      </a:lnTo>
                      <a:lnTo>
                        <a:pt x="97" y="446"/>
                      </a:lnTo>
                      <a:lnTo>
                        <a:pt x="91" y="440"/>
                      </a:lnTo>
                      <a:lnTo>
                        <a:pt x="71" y="429"/>
                      </a:lnTo>
                      <a:lnTo>
                        <a:pt x="81" y="446"/>
                      </a:lnTo>
                      <a:lnTo>
                        <a:pt x="77" y="451"/>
                      </a:lnTo>
                      <a:lnTo>
                        <a:pt x="71" y="451"/>
                      </a:lnTo>
                      <a:lnTo>
                        <a:pt x="51" y="451"/>
                      </a:lnTo>
                      <a:lnTo>
                        <a:pt x="46" y="446"/>
                      </a:lnTo>
                      <a:lnTo>
                        <a:pt x="30" y="440"/>
                      </a:lnTo>
                      <a:lnTo>
                        <a:pt x="20" y="424"/>
                      </a:lnTo>
                      <a:lnTo>
                        <a:pt x="26" y="407"/>
                      </a:lnTo>
                      <a:lnTo>
                        <a:pt x="16" y="418"/>
                      </a:lnTo>
                      <a:lnTo>
                        <a:pt x="10" y="414"/>
                      </a:lnTo>
                      <a:lnTo>
                        <a:pt x="0" y="403"/>
                      </a:lnTo>
                      <a:lnTo>
                        <a:pt x="0" y="392"/>
                      </a:lnTo>
                      <a:lnTo>
                        <a:pt x="0" y="353"/>
                      </a:lnTo>
                      <a:lnTo>
                        <a:pt x="0" y="348"/>
                      </a:lnTo>
                      <a:lnTo>
                        <a:pt x="6" y="299"/>
                      </a:lnTo>
                      <a:lnTo>
                        <a:pt x="6" y="288"/>
                      </a:lnTo>
                      <a:lnTo>
                        <a:pt x="6" y="255"/>
                      </a:lnTo>
                      <a:lnTo>
                        <a:pt x="10" y="218"/>
                      </a:lnTo>
                      <a:lnTo>
                        <a:pt x="10" y="207"/>
                      </a:lnTo>
                      <a:lnTo>
                        <a:pt x="10" y="196"/>
                      </a:lnTo>
                      <a:lnTo>
                        <a:pt x="10" y="190"/>
                      </a:lnTo>
                      <a:lnTo>
                        <a:pt x="16" y="190"/>
                      </a:lnTo>
                      <a:lnTo>
                        <a:pt x="20" y="185"/>
                      </a:lnTo>
                      <a:lnTo>
                        <a:pt x="26" y="179"/>
                      </a:lnTo>
                      <a:lnTo>
                        <a:pt x="26" y="174"/>
                      </a:lnTo>
                      <a:lnTo>
                        <a:pt x="26" y="163"/>
                      </a:lnTo>
                      <a:lnTo>
                        <a:pt x="20" y="152"/>
                      </a:lnTo>
                      <a:lnTo>
                        <a:pt x="20" y="135"/>
                      </a:lnTo>
                      <a:lnTo>
                        <a:pt x="16" y="113"/>
                      </a:lnTo>
                      <a:lnTo>
                        <a:pt x="10" y="81"/>
                      </a:lnTo>
                      <a:lnTo>
                        <a:pt x="41" y="76"/>
                      </a:lnTo>
                      <a:lnTo>
                        <a:pt x="51" y="70"/>
                      </a:lnTo>
                      <a:lnTo>
                        <a:pt x="77" y="54"/>
                      </a:lnTo>
                      <a:lnTo>
                        <a:pt x="102" y="37"/>
                      </a:lnTo>
                      <a:lnTo>
                        <a:pt x="112" y="33"/>
                      </a:lnTo>
                      <a:lnTo>
                        <a:pt x="128" y="26"/>
                      </a:lnTo>
                      <a:lnTo>
                        <a:pt x="138" y="26"/>
                      </a:lnTo>
                      <a:lnTo>
                        <a:pt x="158" y="16"/>
                      </a:lnTo>
                      <a:lnTo>
                        <a:pt x="163" y="16"/>
                      </a:lnTo>
                      <a:lnTo>
                        <a:pt x="173" y="11"/>
                      </a:lnTo>
                      <a:lnTo>
                        <a:pt x="183" y="5"/>
                      </a:lnTo>
                      <a:lnTo>
                        <a:pt x="199" y="0"/>
                      </a:lnTo>
                      <a:lnTo>
                        <a:pt x="209" y="22"/>
                      </a:lnTo>
                      <a:lnTo>
                        <a:pt x="219" y="33"/>
                      </a:lnTo>
                      <a:lnTo>
                        <a:pt x="219" y="37"/>
                      </a:lnTo>
                      <a:lnTo>
                        <a:pt x="229" y="37"/>
                      </a:lnTo>
                      <a:lnTo>
                        <a:pt x="234" y="37"/>
                      </a:lnTo>
                      <a:lnTo>
                        <a:pt x="234" y="44"/>
                      </a:lnTo>
                      <a:lnTo>
                        <a:pt x="244" y="54"/>
                      </a:lnTo>
                      <a:lnTo>
                        <a:pt x="244" y="59"/>
                      </a:lnTo>
                      <a:lnTo>
                        <a:pt x="244" y="65"/>
                      </a:lnTo>
                      <a:lnTo>
                        <a:pt x="244" y="70"/>
                      </a:lnTo>
                      <a:lnTo>
                        <a:pt x="244" y="92"/>
                      </a:lnTo>
                      <a:lnTo>
                        <a:pt x="254" y="98"/>
                      </a:lnTo>
                      <a:lnTo>
                        <a:pt x="250" y="124"/>
                      </a:lnTo>
                      <a:lnTo>
                        <a:pt x="254" y="124"/>
                      </a:lnTo>
                      <a:lnTo>
                        <a:pt x="260" y="131"/>
                      </a:lnTo>
                      <a:lnTo>
                        <a:pt x="264" y="135"/>
                      </a:lnTo>
                      <a:lnTo>
                        <a:pt x="270" y="135"/>
                      </a:lnTo>
                      <a:lnTo>
                        <a:pt x="270" y="152"/>
                      </a:lnTo>
                      <a:lnTo>
                        <a:pt x="280" y="163"/>
                      </a:lnTo>
                      <a:lnTo>
                        <a:pt x="284" y="163"/>
                      </a:lnTo>
                      <a:lnTo>
                        <a:pt x="290" y="163"/>
                      </a:lnTo>
                      <a:lnTo>
                        <a:pt x="300" y="152"/>
                      </a:lnTo>
                      <a:lnTo>
                        <a:pt x="321" y="163"/>
                      </a:lnTo>
                      <a:lnTo>
                        <a:pt x="321" y="168"/>
                      </a:lnTo>
                      <a:lnTo>
                        <a:pt x="311" y="174"/>
                      </a:lnTo>
                      <a:lnTo>
                        <a:pt x="311" y="179"/>
                      </a:lnTo>
                      <a:lnTo>
                        <a:pt x="315" y="185"/>
                      </a:lnTo>
                      <a:lnTo>
                        <a:pt x="321" y="196"/>
                      </a:lnTo>
                      <a:lnTo>
                        <a:pt x="325" y="207"/>
                      </a:lnTo>
                      <a:lnTo>
                        <a:pt x="331" y="207"/>
                      </a:lnTo>
                      <a:lnTo>
                        <a:pt x="331" y="218"/>
                      </a:lnTo>
                      <a:lnTo>
                        <a:pt x="341" y="229"/>
                      </a:lnTo>
                      <a:lnTo>
                        <a:pt x="341" y="239"/>
                      </a:lnTo>
                      <a:lnTo>
                        <a:pt x="351" y="250"/>
                      </a:lnTo>
                      <a:lnTo>
                        <a:pt x="361" y="250"/>
                      </a:lnTo>
                      <a:lnTo>
                        <a:pt x="376" y="250"/>
                      </a:lnTo>
                      <a:lnTo>
                        <a:pt x="382" y="261"/>
                      </a:lnTo>
                      <a:lnTo>
                        <a:pt x="396" y="255"/>
                      </a:lnTo>
                      <a:lnTo>
                        <a:pt x="412" y="233"/>
                      </a:lnTo>
                      <a:lnTo>
                        <a:pt x="412" y="244"/>
                      </a:lnTo>
                      <a:lnTo>
                        <a:pt x="422" y="255"/>
                      </a:lnTo>
                      <a:lnTo>
                        <a:pt x="432" y="261"/>
                      </a:lnTo>
                      <a:lnTo>
                        <a:pt x="443" y="250"/>
                      </a:lnTo>
                      <a:lnTo>
                        <a:pt x="447" y="250"/>
                      </a:lnTo>
                      <a:lnTo>
                        <a:pt x="453" y="261"/>
                      </a:lnTo>
                      <a:lnTo>
                        <a:pt x="463" y="266"/>
                      </a:lnTo>
                      <a:lnTo>
                        <a:pt x="467" y="255"/>
                      </a:lnTo>
                      <a:lnTo>
                        <a:pt x="467" y="250"/>
                      </a:lnTo>
                      <a:lnTo>
                        <a:pt x="473" y="244"/>
                      </a:lnTo>
                      <a:lnTo>
                        <a:pt x="467" y="239"/>
                      </a:lnTo>
                      <a:lnTo>
                        <a:pt x="467" y="233"/>
                      </a:lnTo>
                      <a:lnTo>
                        <a:pt x="473" y="222"/>
                      </a:lnTo>
                      <a:lnTo>
                        <a:pt x="488" y="222"/>
                      </a:lnTo>
                      <a:lnTo>
                        <a:pt x="493" y="229"/>
                      </a:lnTo>
                      <a:lnTo>
                        <a:pt x="514" y="233"/>
                      </a:lnTo>
                      <a:lnTo>
                        <a:pt x="508" y="255"/>
                      </a:lnTo>
                      <a:lnTo>
                        <a:pt x="498" y="261"/>
                      </a:lnTo>
                      <a:lnTo>
                        <a:pt x="488" y="266"/>
                      </a:lnTo>
                      <a:lnTo>
                        <a:pt x="493" y="288"/>
                      </a:lnTo>
                      <a:lnTo>
                        <a:pt x="498" y="288"/>
                      </a:lnTo>
                      <a:lnTo>
                        <a:pt x="493" y="305"/>
                      </a:lnTo>
                      <a:lnTo>
                        <a:pt x="488" y="320"/>
                      </a:lnTo>
                      <a:lnTo>
                        <a:pt x="498" y="327"/>
                      </a:lnTo>
                      <a:lnTo>
                        <a:pt x="504" y="327"/>
                      </a:lnTo>
                      <a:lnTo>
                        <a:pt x="508" y="320"/>
                      </a:lnTo>
                      <a:lnTo>
                        <a:pt x="518" y="327"/>
                      </a:lnTo>
                      <a:lnTo>
                        <a:pt x="518" y="331"/>
                      </a:lnTo>
                      <a:lnTo>
                        <a:pt x="528" y="331"/>
                      </a:lnTo>
                      <a:lnTo>
                        <a:pt x="534" y="342"/>
                      </a:lnTo>
                      <a:lnTo>
                        <a:pt x="538" y="342"/>
                      </a:lnTo>
                      <a:lnTo>
                        <a:pt x="544" y="337"/>
                      </a:lnTo>
                      <a:lnTo>
                        <a:pt x="554" y="342"/>
                      </a:lnTo>
                      <a:lnTo>
                        <a:pt x="559" y="348"/>
                      </a:lnTo>
                      <a:lnTo>
                        <a:pt x="575" y="337"/>
                      </a:lnTo>
                      <a:lnTo>
                        <a:pt x="575" y="342"/>
                      </a:lnTo>
                      <a:lnTo>
                        <a:pt x="579" y="359"/>
                      </a:lnTo>
                      <a:lnTo>
                        <a:pt x="575" y="359"/>
                      </a:lnTo>
                      <a:lnTo>
                        <a:pt x="575" y="364"/>
                      </a:lnTo>
                      <a:lnTo>
                        <a:pt x="569" y="370"/>
                      </a:lnTo>
                      <a:lnTo>
                        <a:pt x="569" y="375"/>
                      </a:lnTo>
                      <a:lnTo>
                        <a:pt x="585" y="375"/>
                      </a:lnTo>
                      <a:lnTo>
                        <a:pt x="589" y="364"/>
                      </a:lnTo>
                      <a:lnTo>
                        <a:pt x="599" y="375"/>
                      </a:lnTo>
                      <a:lnTo>
                        <a:pt x="599" y="381"/>
                      </a:lnTo>
                      <a:lnTo>
                        <a:pt x="595" y="386"/>
                      </a:lnTo>
                      <a:lnTo>
                        <a:pt x="585" y="386"/>
                      </a:lnTo>
                      <a:lnTo>
                        <a:pt x="579" y="392"/>
                      </a:lnTo>
                      <a:lnTo>
                        <a:pt x="579" y="403"/>
                      </a:lnTo>
                      <a:lnTo>
                        <a:pt x="565" y="407"/>
                      </a:lnTo>
                      <a:lnTo>
                        <a:pt x="565" y="414"/>
                      </a:lnTo>
                      <a:lnTo>
                        <a:pt x="575" y="424"/>
                      </a:lnTo>
                      <a:lnTo>
                        <a:pt x="575" y="429"/>
                      </a:lnTo>
                      <a:lnTo>
                        <a:pt x="575" y="435"/>
                      </a:lnTo>
                      <a:lnTo>
                        <a:pt x="575" y="440"/>
                      </a:lnTo>
                      <a:lnTo>
                        <a:pt x="585" y="440"/>
                      </a:lnTo>
                      <a:lnTo>
                        <a:pt x="595" y="440"/>
                      </a:lnTo>
                      <a:lnTo>
                        <a:pt x="589" y="451"/>
                      </a:lnTo>
                      <a:lnTo>
                        <a:pt x="599" y="457"/>
                      </a:lnTo>
                      <a:lnTo>
                        <a:pt x="599" y="462"/>
                      </a:lnTo>
                      <a:lnTo>
                        <a:pt x="589" y="462"/>
                      </a:lnTo>
                      <a:lnTo>
                        <a:pt x="589" y="473"/>
                      </a:lnTo>
                      <a:lnTo>
                        <a:pt x="589" y="479"/>
                      </a:lnTo>
                      <a:lnTo>
                        <a:pt x="575" y="479"/>
                      </a:lnTo>
                      <a:lnTo>
                        <a:pt x="579" y="490"/>
                      </a:lnTo>
                      <a:lnTo>
                        <a:pt x="589" y="490"/>
                      </a:lnTo>
                      <a:lnTo>
                        <a:pt x="595" y="490"/>
                      </a:lnTo>
                      <a:lnTo>
                        <a:pt x="605" y="484"/>
                      </a:lnTo>
                      <a:lnTo>
                        <a:pt x="615" y="484"/>
                      </a:lnTo>
                      <a:lnTo>
                        <a:pt x="615" y="490"/>
                      </a:lnTo>
                      <a:lnTo>
                        <a:pt x="625" y="494"/>
                      </a:lnTo>
                      <a:lnTo>
                        <a:pt x="625" y="505"/>
                      </a:lnTo>
                      <a:lnTo>
                        <a:pt x="640" y="505"/>
                      </a:lnTo>
                      <a:lnTo>
                        <a:pt x="640" y="512"/>
                      </a:lnTo>
                      <a:lnTo>
                        <a:pt x="636" y="516"/>
                      </a:lnTo>
                      <a:lnTo>
                        <a:pt x="620" y="512"/>
                      </a:lnTo>
                      <a:lnTo>
                        <a:pt x="620" y="527"/>
                      </a:lnTo>
                      <a:lnTo>
                        <a:pt x="620" y="533"/>
                      </a:lnTo>
                      <a:lnTo>
                        <a:pt x="625" y="538"/>
                      </a:lnTo>
                      <a:lnTo>
                        <a:pt x="625" y="544"/>
                      </a:lnTo>
                      <a:lnTo>
                        <a:pt x="620" y="549"/>
                      </a:lnTo>
                      <a:lnTo>
                        <a:pt x="605" y="555"/>
                      </a:lnTo>
                      <a:lnTo>
                        <a:pt x="620" y="571"/>
                      </a:lnTo>
                      <a:lnTo>
                        <a:pt x="605" y="577"/>
                      </a:lnTo>
                      <a:lnTo>
                        <a:pt x="610" y="588"/>
                      </a:lnTo>
                      <a:lnTo>
                        <a:pt x="615" y="599"/>
                      </a:lnTo>
                      <a:lnTo>
                        <a:pt x="610" y="620"/>
                      </a:lnTo>
                      <a:lnTo>
                        <a:pt x="605" y="631"/>
                      </a:lnTo>
                      <a:lnTo>
                        <a:pt x="599" y="631"/>
                      </a:lnTo>
                      <a:lnTo>
                        <a:pt x="585" y="625"/>
                      </a:lnTo>
                      <a:lnTo>
                        <a:pt x="585" y="631"/>
                      </a:lnTo>
                      <a:lnTo>
                        <a:pt x="575" y="625"/>
                      </a:lnTo>
                      <a:lnTo>
                        <a:pt x="569" y="631"/>
                      </a:lnTo>
                      <a:lnTo>
                        <a:pt x="559" y="636"/>
                      </a:lnTo>
                      <a:lnTo>
                        <a:pt x="554" y="625"/>
                      </a:lnTo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  <p:sp>
              <p:nvSpPr>
                <p:cNvPr id="120" name="Freeform 40">
                  <a:extLst>
                    <a:ext uri="{FF2B5EF4-FFF2-40B4-BE49-F238E27FC236}">
                      <a16:creationId xmlns:a16="http://schemas.microsoft.com/office/drawing/2014/main" id="{961CA9B6-B9F0-41E1-8950-B97941F9810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74667" y="1209675"/>
                  <a:ext cx="1465262" cy="1149350"/>
                </a:xfrm>
                <a:custGeom>
                  <a:avLst/>
                  <a:gdLst>
                    <a:gd name="T0" fmla="*/ 2147483646 w 859"/>
                    <a:gd name="T1" fmla="*/ 2147483646 h 724"/>
                    <a:gd name="T2" fmla="*/ 2147483646 w 859"/>
                    <a:gd name="T3" fmla="*/ 2147483646 h 724"/>
                    <a:gd name="T4" fmla="*/ 2147483646 w 859"/>
                    <a:gd name="T5" fmla="*/ 2147483646 h 724"/>
                    <a:gd name="T6" fmla="*/ 2147483646 w 859"/>
                    <a:gd name="T7" fmla="*/ 2147483646 h 724"/>
                    <a:gd name="T8" fmla="*/ 2147483646 w 859"/>
                    <a:gd name="T9" fmla="*/ 2147483646 h 724"/>
                    <a:gd name="T10" fmla="*/ 2147483646 w 859"/>
                    <a:gd name="T11" fmla="*/ 2147483646 h 724"/>
                    <a:gd name="T12" fmla="*/ 2147483646 w 859"/>
                    <a:gd name="T13" fmla="*/ 2147483646 h 724"/>
                    <a:gd name="T14" fmla="*/ 2147483646 w 859"/>
                    <a:gd name="T15" fmla="*/ 2147483646 h 724"/>
                    <a:gd name="T16" fmla="*/ 2147483646 w 859"/>
                    <a:gd name="T17" fmla="*/ 2147483646 h 724"/>
                    <a:gd name="T18" fmla="*/ 2147483646 w 859"/>
                    <a:gd name="T19" fmla="*/ 2147483646 h 724"/>
                    <a:gd name="T20" fmla="*/ 2147483646 w 859"/>
                    <a:gd name="T21" fmla="*/ 2147483646 h 724"/>
                    <a:gd name="T22" fmla="*/ 2147483646 w 859"/>
                    <a:gd name="T23" fmla="*/ 2147483646 h 724"/>
                    <a:gd name="T24" fmla="*/ 2147483646 w 859"/>
                    <a:gd name="T25" fmla="*/ 2147483646 h 724"/>
                    <a:gd name="T26" fmla="*/ 2147483646 w 859"/>
                    <a:gd name="T27" fmla="*/ 2147483646 h 724"/>
                    <a:gd name="T28" fmla="*/ 2147483646 w 859"/>
                    <a:gd name="T29" fmla="*/ 2147483646 h 724"/>
                    <a:gd name="T30" fmla="*/ 2147483646 w 859"/>
                    <a:gd name="T31" fmla="*/ 2147483646 h 724"/>
                    <a:gd name="T32" fmla="*/ 2147483646 w 859"/>
                    <a:gd name="T33" fmla="*/ 2147483646 h 724"/>
                    <a:gd name="T34" fmla="*/ 2147483646 w 859"/>
                    <a:gd name="T35" fmla="*/ 2147483646 h 724"/>
                    <a:gd name="T36" fmla="*/ 2147483646 w 859"/>
                    <a:gd name="T37" fmla="*/ 2147483646 h 724"/>
                    <a:gd name="T38" fmla="*/ 2147483646 w 859"/>
                    <a:gd name="T39" fmla="*/ 2147483646 h 724"/>
                    <a:gd name="T40" fmla="*/ 2147483646 w 859"/>
                    <a:gd name="T41" fmla="*/ 2147483646 h 724"/>
                    <a:gd name="T42" fmla="*/ 2147483646 w 859"/>
                    <a:gd name="T43" fmla="*/ 2147483646 h 724"/>
                    <a:gd name="T44" fmla="*/ 2147483646 w 859"/>
                    <a:gd name="T45" fmla="*/ 2147483646 h 724"/>
                    <a:gd name="T46" fmla="*/ 2147483646 w 859"/>
                    <a:gd name="T47" fmla="*/ 2147483646 h 724"/>
                    <a:gd name="T48" fmla="*/ 2147483646 w 859"/>
                    <a:gd name="T49" fmla="*/ 2147483646 h 724"/>
                    <a:gd name="T50" fmla="*/ 2147483646 w 859"/>
                    <a:gd name="T51" fmla="*/ 2147483646 h 724"/>
                    <a:gd name="T52" fmla="*/ 2147483646 w 859"/>
                    <a:gd name="T53" fmla="*/ 2147483646 h 724"/>
                    <a:gd name="T54" fmla="*/ 2147483646 w 859"/>
                    <a:gd name="T55" fmla="*/ 2147483646 h 724"/>
                    <a:gd name="T56" fmla="*/ 2147483646 w 859"/>
                    <a:gd name="T57" fmla="*/ 2147483646 h 724"/>
                    <a:gd name="T58" fmla="*/ 2147483646 w 859"/>
                    <a:gd name="T59" fmla="*/ 2147483646 h 724"/>
                    <a:gd name="T60" fmla="*/ 2147483646 w 859"/>
                    <a:gd name="T61" fmla="*/ 2147483646 h 724"/>
                    <a:gd name="T62" fmla="*/ 2147483646 w 859"/>
                    <a:gd name="T63" fmla="*/ 2147483646 h 724"/>
                    <a:gd name="T64" fmla="*/ 2147483646 w 859"/>
                    <a:gd name="T65" fmla="*/ 2147483646 h 724"/>
                    <a:gd name="T66" fmla="*/ 2147483646 w 859"/>
                    <a:gd name="T67" fmla="*/ 2147483646 h 724"/>
                    <a:gd name="T68" fmla="*/ 2147483646 w 859"/>
                    <a:gd name="T69" fmla="*/ 2147483646 h 724"/>
                    <a:gd name="T70" fmla="*/ 2147483646 w 859"/>
                    <a:gd name="T71" fmla="*/ 2147483646 h 724"/>
                    <a:gd name="T72" fmla="*/ 2147483646 w 859"/>
                    <a:gd name="T73" fmla="*/ 2147483646 h 724"/>
                    <a:gd name="T74" fmla="*/ 2147483646 w 859"/>
                    <a:gd name="T75" fmla="*/ 2147483646 h 724"/>
                    <a:gd name="T76" fmla="*/ 2147483646 w 859"/>
                    <a:gd name="T77" fmla="*/ 0 h 724"/>
                    <a:gd name="T78" fmla="*/ 2147483646 w 859"/>
                    <a:gd name="T79" fmla="*/ 2147483646 h 724"/>
                    <a:gd name="T80" fmla="*/ 2147483646 w 859"/>
                    <a:gd name="T81" fmla="*/ 2147483646 h 724"/>
                    <a:gd name="T82" fmla="*/ 2147483646 w 859"/>
                    <a:gd name="T83" fmla="*/ 2147483646 h 724"/>
                    <a:gd name="T84" fmla="*/ 2147483646 w 859"/>
                    <a:gd name="T85" fmla="*/ 2147483646 h 724"/>
                    <a:gd name="T86" fmla="*/ 2147483646 w 859"/>
                    <a:gd name="T87" fmla="*/ 2147483646 h 724"/>
                    <a:gd name="T88" fmla="*/ 2147483646 w 859"/>
                    <a:gd name="T89" fmla="*/ 2147483646 h 724"/>
                    <a:gd name="T90" fmla="*/ 2147483646 w 859"/>
                    <a:gd name="T91" fmla="*/ 2147483646 h 724"/>
                    <a:gd name="T92" fmla="*/ 2147483646 w 859"/>
                    <a:gd name="T93" fmla="*/ 2147483646 h 724"/>
                    <a:gd name="T94" fmla="*/ 2147483646 w 859"/>
                    <a:gd name="T95" fmla="*/ 2147483646 h 724"/>
                    <a:gd name="T96" fmla="*/ 2147483646 w 859"/>
                    <a:gd name="T97" fmla="*/ 2147483646 h 724"/>
                    <a:gd name="T98" fmla="*/ 2147483646 w 859"/>
                    <a:gd name="T99" fmla="*/ 2147483646 h 724"/>
                    <a:gd name="T100" fmla="*/ 2147483646 w 859"/>
                    <a:gd name="T101" fmla="*/ 2147483646 h 724"/>
                    <a:gd name="T102" fmla="*/ 2147483646 w 859"/>
                    <a:gd name="T103" fmla="*/ 2147483646 h 724"/>
                    <a:gd name="T104" fmla="*/ 2147483646 w 859"/>
                    <a:gd name="T105" fmla="*/ 2147483646 h 724"/>
                    <a:gd name="T106" fmla="*/ 2147483646 w 859"/>
                    <a:gd name="T107" fmla="*/ 2147483646 h 724"/>
                    <a:gd name="T108" fmla="*/ 2147483646 w 859"/>
                    <a:gd name="T109" fmla="*/ 2147483646 h 724"/>
                    <a:gd name="T110" fmla="*/ 2147483646 w 859"/>
                    <a:gd name="T111" fmla="*/ 2147483646 h 724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0" t="0" r="r" b="b"/>
                  <a:pathLst>
                    <a:path w="859" h="724">
                      <a:moveTo>
                        <a:pt x="822" y="586"/>
                      </a:moveTo>
                      <a:lnTo>
                        <a:pt x="812" y="597"/>
                      </a:lnTo>
                      <a:lnTo>
                        <a:pt x="822" y="597"/>
                      </a:lnTo>
                      <a:lnTo>
                        <a:pt x="842" y="608"/>
                      </a:lnTo>
                      <a:lnTo>
                        <a:pt x="842" y="614"/>
                      </a:lnTo>
                      <a:lnTo>
                        <a:pt x="858" y="641"/>
                      </a:lnTo>
                      <a:lnTo>
                        <a:pt x="858" y="647"/>
                      </a:lnTo>
                      <a:lnTo>
                        <a:pt x="832" y="658"/>
                      </a:lnTo>
                      <a:lnTo>
                        <a:pt x="822" y="662"/>
                      </a:lnTo>
                      <a:lnTo>
                        <a:pt x="822" y="669"/>
                      </a:lnTo>
                      <a:lnTo>
                        <a:pt x="826" y="690"/>
                      </a:lnTo>
                      <a:lnTo>
                        <a:pt x="832" y="712"/>
                      </a:lnTo>
                      <a:lnTo>
                        <a:pt x="801" y="723"/>
                      </a:lnTo>
                      <a:lnTo>
                        <a:pt x="781" y="701"/>
                      </a:lnTo>
                      <a:lnTo>
                        <a:pt x="771" y="701"/>
                      </a:lnTo>
                      <a:lnTo>
                        <a:pt x="751" y="690"/>
                      </a:lnTo>
                      <a:lnTo>
                        <a:pt x="761" y="669"/>
                      </a:lnTo>
                      <a:lnTo>
                        <a:pt x="755" y="662"/>
                      </a:lnTo>
                      <a:lnTo>
                        <a:pt x="745" y="662"/>
                      </a:lnTo>
                      <a:lnTo>
                        <a:pt x="735" y="680"/>
                      </a:lnTo>
                      <a:lnTo>
                        <a:pt x="730" y="680"/>
                      </a:lnTo>
                      <a:lnTo>
                        <a:pt x="725" y="673"/>
                      </a:lnTo>
                      <a:lnTo>
                        <a:pt x="715" y="673"/>
                      </a:lnTo>
                      <a:lnTo>
                        <a:pt x="704" y="658"/>
                      </a:lnTo>
                      <a:lnTo>
                        <a:pt x="700" y="652"/>
                      </a:lnTo>
                      <a:lnTo>
                        <a:pt x="700" y="658"/>
                      </a:lnTo>
                      <a:lnTo>
                        <a:pt x="690" y="669"/>
                      </a:lnTo>
                      <a:lnTo>
                        <a:pt x="674" y="669"/>
                      </a:lnTo>
                      <a:lnTo>
                        <a:pt x="664" y="658"/>
                      </a:lnTo>
                      <a:lnTo>
                        <a:pt x="654" y="652"/>
                      </a:lnTo>
                      <a:lnTo>
                        <a:pt x="649" y="652"/>
                      </a:lnTo>
                      <a:lnTo>
                        <a:pt x="644" y="658"/>
                      </a:lnTo>
                      <a:lnTo>
                        <a:pt x="629" y="658"/>
                      </a:lnTo>
                      <a:lnTo>
                        <a:pt x="623" y="662"/>
                      </a:lnTo>
                      <a:lnTo>
                        <a:pt x="623" y="673"/>
                      </a:lnTo>
                      <a:lnTo>
                        <a:pt x="613" y="680"/>
                      </a:lnTo>
                      <a:lnTo>
                        <a:pt x="609" y="680"/>
                      </a:lnTo>
                      <a:lnTo>
                        <a:pt x="603" y="669"/>
                      </a:lnTo>
                      <a:lnTo>
                        <a:pt x="588" y="673"/>
                      </a:lnTo>
                      <a:lnTo>
                        <a:pt x="588" y="662"/>
                      </a:lnTo>
                      <a:lnTo>
                        <a:pt x="568" y="669"/>
                      </a:lnTo>
                      <a:lnTo>
                        <a:pt x="562" y="669"/>
                      </a:lnTo>
                      <a:lnTo>
                        <a:pt x="558" y="684"/>
                      </a:lnTo>
                      <a:lnTo>
                        <a:pt x="538" y="680"/>
                      </a:lnTo>
                      <a:lnTo>
                        <a:pt x="538" y="684"/>
                      </a:lnTo>
                      <a:lnTo>
                        <a:pt x="528" y="680"/>
                      </a:lnTo>
                      <a:lnTo>
                        <a:pt x="522" y="673"/>
                      </a:lnTo>
                      <a:lnTo>
                        <a:pt x="507" y="680"/>
                      </a:lnTo>
                      <a:lnTo>
                        <a:pt x="501" y="680"/>
                      </a:lnTo>
                      <a:lnTo>
                        <a:pt x="501" y="684"/>
                      </a:lnTo>
                      <a:lnTo>
                        <a:pt x="481" y="690"/>
                      </a:lnTo>
                      <a:lnTo>
                        <a:pt x="477" y="658"/>
                      </a:lnTo>
                      <a:lnTo>
                        <a:pt x="471" y="658"/>
                      </a:lnTo>
                      <a:lnTo>
                        <a:pt x="461" y="669"/>
                      </a:lnTo>
                      <a:lnTo>
                        <a:pt x="461" y="684"/>
                      </a:lnTo>
                      <a:lnTo>
                        <a:pt x="436" y="690"/>
                      </a:lnTo>
                      <a:lnTo>
                        <a:pt x="420" y="680"/>
                      </a:lnTo>
                      <a:lnTo>
                        <a:pt x="416" y="680"/>
                      </a:lnTo>
                      <a:lnTo>
                        <a:pt x="406" y="669"/>
                      </a:lnTo>
                      <a:lnTo>
                        <a:pt x="410" y="658"/>
                      </a:lnTo>
                      <a:lnTo>
                        <a:pt x="416" y="636"/>
                      </a:lnTo>
                      <a:lnTo>
                        <a:pt x="410" y="625"/>
                      </a:lnTo>
                      <a:lnTo>
                        <a:pt x="406" y="614"/>
                      </a:lnTo>
                      <a:lnTo>
                        <a:pt x="420" y="608"/>
                      </a:lnTo>
                      <a:lnTo>
                        <a:pt x="406" y="593"/>
                      </a:lnTo>
                      <a:lnTo>
                        <a:pt x="420" y="586"/>
                      </a:lnTo>
                      <a:lnTo>
                        <a:pt x="426" y="582"/>
                      </a:lnTo>
                      <a:lnTo>
                        <a:pt x="426" y="576"/>
                      </a:lnTo>
                      <a:lnTo>
                        <a:pt x="420" y="571"/>
                      </a:lnTo>
                      <a:lnTo>
                        <a:pt x="420" y="565"/>
                      </a:lnTo>
                      <a:lnTo>
                        <a:pt x="420" y="549"/>
                      </a:lnTo>
                      <a:lnTo>
                        <a:pt x="436" y="554"/>
                      </a:lnTo>
                      <a:lnTo>
                        <a:pt x="441" y="549"/>
                      </a:lnTo>
                      <a:lnTo>
                        <a:pt x="441" y="543"/>
                      </a:lnTo>
                      <a:lnTo>
                        <a:pt x="426" y="543"/>
                      </a:lnTo>
                      <a:lnTo>
                        <a:pt x="426" y="532"/>
                      </a:lnTo>
                      <a:lnTo>
                        <a:pt x="416" y="528"/>
                      </a:lnTo>
                      <a:lnTo>
                        <a:pt x="416" y="521"/>
                      </a:lnTo>
                      <a:lnTo>
                        <a:pt x="406" y="521"/>
                      </a:lnTo>
                      <a:lnTo>
                        <a:pt x="396" y="528"/>
                      </a:lnTo>
                      <a:lnTo>
                        <a:pt x="390" y="528"/>
                      </a:lnTo>
                      <a:lnTo>
                        <a:pt x="380" y="528"/>
                      </a:lnTo>
                      <a:lnTo>
                        <a:pt x="375" y="517"/>
                      </a:lnTo>
                      <a:lnTo>
                        <a:pt x="390" y="517"/>
                      </a:lnTo>
                      <a:lnTo>
                        <a:pt x="390" y="510"/>
                      </a:lnTo>
                      <a:lnTo>
                        <a:pt x="390" y="500"/>
                      </a:lnTo>
                      <a:lnTo>
                        <a:pt x="400" y="500"/>
                      </a:lnTo>
                      <a:lnTo>
                        <a:pt x="400" y="495"/>
                      </a:lnTo>
                      <a:lnTo>
                        <a:pt x="390" y="489"/>
                      </a:lnTo>
                      <a:lnTo>
                        <a:pt x="396" y="478"/>
                      </a:lnTo>
                      <a:lnTo>
                        <a:pt x="386" y="478"/>
                      </a:lnTo>
                      <a:lnTo>
                        <a:pt x="375" y="478"/>
                      </a:lnTo>
                      <a:lnTo>
                        <a:pt x="375" y="473"/>
                      </a:lnTo>
                      <a:lnTo>
                        <a:pt x="375" y="467"/>
                      </a:lnTo>
                      <a:lnTo>
                        <a:pt x="375" y="462"/>
                      </a:lnTo>
                      <a:lnTo>
                        <a:pt x="365" y="451"/>
                      </a:lnTo>
                      <a:lnTo>
                        <a:pt x="365" y="445"/>
                      </a:lnTo>
                      <a:lnTo>
                        <a:pt x="380" y="441"/>
                      </a:lnTo>
                      <a:lnTo>
                        <a:pt x="380" y="430"/>
                      </a:lnTo>
                      <a:lnTo>
                        <a:pt x="386" y="424"/>
                      </a:lnTo>
                      <a:lnTo>
                        <a:pt x="396" y="424"/>
                      </a:lnTo>
                      <a:lnTo>
                        <a:pt x="400" y="419"/>
                      </a:lnTo>
                      <a:lnTo>
                        <a:pt x="400" y="413"/>
                      </a:lnTo>
                      <a:lnTo>
                        <a:pt x="390" y="402"/>
                      </a:lnTo>
                      <a:lnTo>
                        <a:pt x="386" y="413"/>
                      </a:lnTo>
                      <a:lnTo>
                        <a:pt x="370" y="413"/>
                      </a:lnTo>
                      <a:lnTo>
                        <a:pt x="370" y="408"/>
                      </a:lnTo>
                      <a:lnTo>
                        <a:pt x="375" y="402"/>
                      </a:lnTo>
                      <a:lnTo>
                        <a:pt x="375" y="397"/>
                      </a:lnTo>
                      <a:lnTo>
                        <a:pt x="380" y="397"/>
                      </a:lnTo>
                      <a:lnTo>
                        <a:pt x="375" y="380"/>
                      </a:lnTo>
                      <a:lnTo>
                        <a:pt x="375" y="375"/>
                      </a:lnTo>
                      <a:lnTo>
                        <a:pt x="359" y="386"/>
                      </a:lnTo>
                      <a:lnTo>
                        <a:pt x="355" y="380"/>
                      </a:lnTo>
                      <a:lnTo>
                        <a:pt x="345" y="375"/>
                      </a:lnTo>
                      <a:lnTo>
                        <a:pt x="339" y="380"/>
                      </a:lnTo>
                      <a:lnTo>
                        <a:pt x="335" y="380"/>
                      </a:lnTo>
                      <a:lnTo>
                        <a:pt x="329" y="369"/>
                      </a:lnTo>
                      <a:lnTo>
                        <a:pt x="319" y="369"/>
                      </a:lnTo>
                      <a:lnTo>
                        <a:pt x="319" y="365"/>
                      </a:lnTo>
                      <a:lnTo>
                        <a:pt x="309" y="358"/>
                      </a:lnTo>
                      <a:lnTo>
                        <a:pt x="304" y="365"/>
                      </a:lnTo>
                      <a:lnTo>
                        <a:pt x="299" y="365"/>
                      </a:lnTo>
                      <a:lnTo>
                        <a:pt x="288" y="358"/>
                      </a:lnTo>
                      <a:lnTo>
                        <a:pt x="294" y="343"/>
                      </a:lnTo>
                      <a:lnTo>
                        <a:pt x="299" y="326"/>
                      </a:lnTo>
                      <a:lnTo>
                        <a:pt x="294" y="326"/>
                      </a:lnTo>
                      <a:lnTo>
                        <a:pt x="288" y="304"/>
                      </a:lnTo>
                      <a:lnTo>
                        <a:pt x="299" y="299"/>
                      </a:lnTo>
                      <a:lnTo>
                        <a:pt x="309" y="293"/>
                      </a:lnTo>
                      <a:lnTo>
                        <a:pt x="315" y="272"/>
                      </a:lnTo>
                      <a:lnTo>
                        <a:pt x="294" y="267"/>
                      </a:lnTo>
                      <a:lnTo>
                        <a:pt x="288" y="261"/>
                      </a:lnTo>
                      <a:lnTo>
                        <a:pt x="274" y="261"/>
                      </a:lnTo>
                      <a:lnTo>
                        <a:pt x="268" y="272"/>
                      </a:lnTo>
                      <a:lnTo>
                        <a:pt x="268" y="278"/>
                      </a:lnTo>
                      <a:lnTo>
                        <a:pt x="274" y="282"/>
                      </a:lnTo>
                      <a:lnTo>
                        <a:pt x="268" y="289"/>
                      </a:lnTo>
                      <a:lnTo>
                        <a:pt x="268" y="293"/>
                      </a:lnTo>
                      <a:lnTo>
                        <a:pt x="264" y="304"/>
                      </a:lnTo>
                      <a:lnTo>
                        <a:pt x="254" y="299"/>
                      </a:lnTo>
                      <a:lnTo>
                        <a:pt x="248" y="289"/>
                      </a:lnTo>
                      <a:lnTo>
                        <a:pt x="243" y="289"/>
                      </a:lnTo>
                      <a:lnTo>
                        <a:pt x="233" y="299"/>
                      </a:lnTo>
                      <a:lnTo>
                        <a:pt x="223" y="293"/>
                      </a:lnTo>
                      <a:lnTo>
                        <a:pt x="213" y="282"/>
                      </a:lnTo>
                      <a:lnTo>
                        <a:pt x="213" y="272"/>
                      </a:lnTo>
                      <a:lnTo>
                        <a:pt x="197" y="293"/>
                      </a:lnTo>
                      <a:lnTo>
                        <a:pt x="183" y="299"/>
                      </a:lnTo>
                      <a:lnTo>
                        <a:pt x="177" y="289"/>
                      </a:lnTo>
                      <a:lnTo>
                        <a:pt x="162" y="289"/>
                      </a:lnTo>
                      <a:lnTo>
                        <a:pt x="152" y="289"/>
                      </a:lnTo>
                      <a:lnTo>
                        <a:pt x="142" y="278"/>
                      </a:lnTo>
                      <a:lnTo>
                        <a:pt x="142" y="267"/>
                      </a:lnTo>
                      <a:lnTo>
                        <a:pt x="132" y="256"/>
                      </a:lnTo>
                      <a:lnTo>
                        <a:pt x="132" y="245"/>
                      </a:lnTo>
                      <a:lnTo>
                        <a:pt x="126" y="245"/>
                      </a:lnTo>
                      <a:lnTo>
                        <a:pt x="122" y="234"/>
                      </a:lnTo>
                      <a:lnTo>
                        <a:pt x="116" y="223"/>
                      </a:lnTo>
                      <a:lnTo>
                        <a:pt x="112" y="217"/>
                      </a:lnTo>
                      <a:lnTo>
                        <a:pt x="112" y="213"/>
                      </a:lnTo>
                      <a:lnTo>
                        <a:pt x="122" y="206"/>
                      </a:lnTo>
                      <a:lnTo>
                        <a:pt x="122" y="202"/>
                      </a:lnTo>
                      <a:lnTo>
                        <a:pt x="101" y="191"/>
                      </a:lnTo>
                      <a:lnTo>
                        <a:pt x="91" y="202"/>
                      </a:lnTo>
                      <a:lnTo>
                        <a:pt x="86" y="202"/>
                      </a:lnTo>
                      <a:lnTo>
                        <a:pt x="81" y="202"/>
                      </a:lnTo>
                      <a:lnTo>
                        <a:pt x="71" y="191"/>
                      </a:lnTo>
                      <a:lnTo>
                        <a:pt x="71" y="174"/>
                      </a:lnTo>
                      <a:lnTo>
                        <a:pt x="65" y="174"/>
                      </a:lnTo>
                      <a:lnTo>
                        <a:pt x="61" y="169"/>
                      </a:lnTo>
                      <a:lnTo>
                        <a:pt x="55" y="163"/>
                      </a:lnTo>
                      <a:lnTo>
                        <a:pt x="51" y="163"/>
                      </a:lnTo>
                      <a:lnTo>
                        <a:pt x="55" y="137"/>
                      </a:lnTo>
                      <a:lnTo>
                        <a:pt x="45" y="130"/>
                      </a:lnTo>
                      <a:lnTo>
                        <a:pt x="45" y="109"/>
                      </a:lnTo>
                      <a:lnTo>
                        <a:pt x="45" y="104"/>
                      </a:lnTo>
                      <a:lnTo>
                        <a:pt x="45" y="98"/>
                      </a:lnTo>
                      <a:lnTo>
                        <a:pt x="45" y="93"/>
                      </a:lnTo>
                      <a:lnTo>
                        <a:pt x="35" y="82"/>
                      </a:lnTo>
                      <a:lnTo>
                        <a:pt x="35" y="76"/>
                      </a:lnTo>
                      <a:lnTo>
                        <a:pt x="30" y="76"/>
                      </a:lnTo>
                      <a:lnTo>
                        <a:pt x="20" y="76"/>
                      </a:lnTo>
                      <a:lnTo>
                        <a:pt x="20" y="71"/>
                      </a:lnTo>
                      <a:lnTo>
                        <a:pt x="10" y="61"/>
                      </a:lnTo>
                      <a:lnTo>
                        <a:pt x="0" y="39"/>
                      </a:lnTo>
                      <a:lnTo>
                        <a:pt x="14" y="33"/>
                      </a:lnTo>
                      <a:lnTo>
                        <a:pt x="55" y="22"/>
                      </a:lnTo>
                      <a:lnTo>
                        <a:pt x="65" y="22"/>
                      </a:lnTo>
                      <a:lnTo>
                        <a:pt x="86" y="11"/>
                      </a:lnTo>
                      <a:lnTo>
                        <a:pt x="101" y="11"/>
                      </a:lnTo>
                      <a:lnTo>
                        <a:pt x="122" y="6"/>
                      </a:lnTo>
                      <a:lnTo>
                        <a:pt x="136" y="6"/>
                      </a:lnTo>
                      <a:lnTo>
                        <a:pt x="146" y="6"/>
                      </a:lnTo>
                      <a:lnTo>
                        <a:pt x="172" y="0"/>
                      </a:lnTo>
                      <a:lnTo>
                        <a:pt x="187" y="0"/>
                      </a:lnTo>
                      <a:lnTo>
                        <a:pt x="193" y="11"/>
                      </a:lnTo>
                      <a:lnTo>
                        <a:pt x="197" y="28"/>
                      </a:lnTo>
                      <a:lnTo>
                        <a:pt x="213" y="50"/>
                      </a:lnTo>
                      <a:lnTo>
                        <a:pt x="228" y="76"/>
                      </a:lnTo>
                      <a:lnTo>
                        <a:pt x="228" y="82"/>
                      </a:lnTo>
                      <a:lnTo>
                        <a:pt x="223" y="104"/>
                      </a:lnTo>
                      <a:lnTo>
                        <a:pt x="228" y="119"/>
                      </a:lnTo>
                      <a:lnTo>
                        <a:pt x="228" y="130"/>
                      </a:lnTo>
                      <a:lnTo>
                        <a:pt x="223" y="141"/>
                      </a:lnTo>
                      <a:lnTo>
                        <a:pt x="228" y="158"/>
                      </a:lnTo>
                      <a:lnTo>
                        <a:pt x="228" y="169"/>
                      </a:lnTo>
                      <a:lnTo>
                        <a:pt x="238" y="169"/>
                      </a:lnTo>
                      <a:lnTo>
                        <a:pt x="274" y="169"/>
                      </a:lnTo>
                      <a:lnTo>
                        <a:pt x="278" y="185"/>
                      </a:lnTo>
                      <a:lnTo>
                        <a:pt x="284" y="202"/>
                      </a:lnTo>
                      <a:lnTo>
                        <a:pt x="294" y="217"/>
                      </a:lnTo>
                      <a:lnTo>
                        <a:pt x="315" y="228"/>
                      </a:lnTo>
                      <a:lnTo>
                        <a:pt x="319" y="228"/>
                      </a:lnTo>
                      <a:lnTo>
                        <a:pt x="325" y="228"/>
                      </a:lnTo>
                      <a:lnTo>
                        <a:pt x="325" y="234"/>
                      </a:lnTo>
                      <a:lnTo>
                        <a:pt x="335" y="234"/>
                      </a:lnTo>
                      <a:lnTo>
                        <a:pt x="335" y="228"/>
                      </a:lnTo>
                      <a:lnTo>
                        <a:pt x="339" y="217"/>
                      </a:lnTo>
                      <a:lnTo>
                        <a:pt x="345" y="206"/>
                      </a:lnTo>
                      <a:lnTo>
                        <a:pt x="349" y="202"/>
                      </a:lnTo>
                      <a:lnTo>
                        <a:pt x="370" y="195"/>
                      </a:lnTo>
                      <a:lnTo>
                        <a:pt x="375" y="191"/>
                      </a:lnTo>
                      <a:lnTo>
                        <a:pt x="390" y="185"/>
                      </a:lnTo>
                      <a:lnTo>
                        <a:pt x="396" y="180"/>
                      </a:lnTo>
                      <a:lnTo>
                        <a:pt x="406" y="180"/>
                      </a:lnTo>
                      <a:lnTo>
                        <a:pt x="416" y="185"/>
                      </a:lnTo>
                      <a:lnTo>
                        <a:pt x="420" y="191"/>
                      </a:lnTo>
                      <a:lnTo>
                        <a:pt x="430" y="202"/>
                      </a:lnTo>
                      <a:lnTo>
                        <a:pt x="441" y="202"/>
                      </a:lnTo>
                      <a:lnTo>
                        <a:pt x="446" y="206"/>
                      </a:lnTo>
                      <a:lnTo>
                        <a:pt x="457" y="213"/>
                      </a:lnTo>
                      <a:lnTo>
                        <a:pt x="461" y="228"/>
                      </a:lnTo>
                      <a:lnTo>
                        <a:pt x="461" y="239"/>
                      </a:lnTo>
                      <a:lnTo>
                        <a:pt x="467" y="245"/>
                      </a:lnTo>
                      <a:lnTo>
                        <a:pt x="467" y="250"/>
                      </a:lnTo>
                      <a:lnTo>
                        <a:pt x="467" y="256"/>
                      </a:lnTo>
                      <a:lnTo>
                        <a:pt x="471" y="272"/>
                      </a:lnTo>
                      <a:lnTo>
                        <a:pt x="471" y="278"/>
                      </a:lnTo>
                      <a:lnTo>
                        <a:pt x="477" y="289"/>
                      </a:lnTo>
                      <a:lnTo>
                        <a:pt x="481" y="310"/>
                      </a:lnTo>
                      <a:lnTo>
                        <a:pt x="487" y="321"/>
                      </a:lnTo>
                      <a:lnTo>
                        <a:pt x="487" y="337"/>
                      </a:lnTo>
                      <a:lnTo>
                        <a:pt x="491" y="348"/>
                      </a:lnTo>
                      <a:lnTo>
                        <a:pt x="507" y="358"/>
                      </a:lnTo>
                      <a:lnTo>
                        <a:pt x="512" y="365"/>
                      </a:lnTo>
                      <a:lnTo>
                        <a:pt x="538" y="354"/>
                      </a:lnTo>
                      <a:lnTo>
                        <a:pt x="542" y="348"/>
                      </a:lnTo>
                      <a:lnTo>
                        <a:pt x="558" y="348"/>
                      </a:lnTo>
                      <a:lnTo>
                        <a:pt x="568" y="354"/>
                      </a:lnTo>
                      <a:lnTo>
                        <a:pt x="568" y="365"/>
                      </a:lnTo>
                      <a:lnTo>
                        <a:pt x="578" y="375"/>
                      </a:lnTo>
                      <a:lnTo>
                        <a:pt x="588" y="375"/>
                      </a:lnTo>
                      <a:lnTo>
                        <a:pt x="603" y="375"/>
                      </a:lnTo>
                      <a:lnTo>
                        <a:pt x="609" y="380"/>
                      </a:lnTo>
                      <a:lnTo>
                        <a:pt x="613" y="386"/>
                      </a:lnTo>
                      <a:lnTo>
                        <a:pt x="633" y="413"/>
                      </a:lnTo>
                      <a:lnTo>
                        <a:pt x="639" y="430"/>
                      </a:lnTo>
                      <a:lnTo>
                        <a:pt x="639" y="462"/>
                      </a:lnTo>
                      <a:lnTo>
                        <a:pt x="639" y="467"/>
                      </a:lnTo>
                      <a:lnTo>
                        <a:pt x="639" y="473"/>
                      </a:lnTo>
                      <a:lnTo>
                        <a:pt x="639" y="478"/>
                      </a:lnTo>
                      <a:lnTo>
                        <a:pt x="664" y="467"/>
                      </a:lnTo>
                      <a:lnTo>
                        <a:pt x="674" y="467"/>
                      </a:lnTo>
                      <a:lnTo>
                        <a:pt x="700" y="467"/>
                      </a:lnTo>
                      <a:lnTo>
                        <a:pt x="710" y="467"/>
                      </a:lnTo>
                      <a:lnTo>
                        <a:pt x="741" y="467"/>
                      </a:lnTo>
                      <a:lnTo>
                        <a:pt x="751" y="467"/>
                      </a:lnTo>
                      <a:lnTo>
                        <a:pt x="771" y="456"/>
                      </a:lnTo>
                      <a:lnTo>
                        <a:pt x="771" y="462"/>
                      </a:lnTo>
                      <a:lnTo>
                        <a:pt x="791" y="478"/>
                      </a:lnTo>
                      <a:lnTo>
                        <a:pt x="806" y="495"/>
                      </a:lnTo>
                      <a:lnTo>
                        <a:pt x="812" y="510"/>
                      </a:lnTo>
                      <a:lnTo>
                        <a:pt x="812" y="521"/>
                      </a:lnTo>
                      <a:lnTo>
                        <a:pt x="812" y="506"/>
                      </a:lnTo>
                      <a:lnTo>
                        <a:pt x="848" y="521"/>
                      </a:lnTo>
                      <a:lnTo>
                        <a:pt x="832" y="538"/>
                      </a:lnTo>
                      <a:lnTo>
                        <a:pt x="826" y="549"/>
                      </a:lnTo>
                      <a:lnTo>
                        <a:pt x="822" y="549"/>
                      </a:lnTo>
                      <a:lnTo>
                        <a:pt x="832" y="582"/>
                      </a:lnTo>
                      <a:lnTo>
                        <a:pt x="826" y="582"/>
                      </a:lnTo>
                      <a:lnTo>
                        <a:pt x="822" y="586"/>
                      </a:lnTo>
                    </a:path>
                  </a:pathLst>
                </a:custGeom>
                <a:solidFill>
                  <a:schemeClr val="accent5">
                    <a:lumMod val="50000"/>
                  </a:schemeClr>
                </a:solidFill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</p:grpSp>
          <p:sp>
            <p:nvSpPr>
              <p:cNvPr id="93" name="Rectangle 63">
                <a:extLst>
                  <a:ext uri="{FF2B5EF4-FFF2-40B4-BE49-F238E27FC236}">
                    <a16:creationId xmlns:a16="http://schemas.microsoft.com/office/drawing/2014/main" id="{A69CCA9C-13CD-4C7A-98C3-D4B6614C89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21679" y="4933008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64</a:t>
                </a:r>
              </a:p>
            </p:txBody>
          </p:sp>
          <p:sp>
            <p:nvSpPr>
              <p:cNvPr id="94" name="Rectangle 45">
                <a:extLst>
                  <a:ext uri="{FF2B5EF4-FFF2-40B4-BE49-F238E27FC236}">
                    <a16:creationId xmlns:a16="http://schemas.microsoft.com/office/drawing/2014/main" id="{91E7D1E7-27A2-4D6A-8EB4-B419E9A7E08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43956" y="1925338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29</a:t>
                </a:r>
              </a:p>
            </p:txBody>
          </p:sp>
          <p:sp>
            <p:nvSpPr>
              <p:cNvPr id="95" name="Rectangle 50">
                <a:extLst>
                  <a:ext uri="{FF2B5EF4-FFF2-40B4-BE49-F238E27FC236}">
                    <a16:creationId xmlns:a16="http://schemas.microsoft.com/office/drawing/2014/main" id="{1D3E335A-24A4-4B37-9251-43CDD2EEAE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1518" y="2192730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56</a:t>
                </a:r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D774072E-C9D1-4EE8-8001-B432E45E71D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5484" y="2494184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44</a:t>
                </a:r>
              </a:p>
            </p:txBody>
          </p:sp>
          <p:sp>
            <p:nvSpPr>
              <p:cNvPr id="97" name="Rectangle 59">
                <a:extLst>
                  <a:ext uri="{FF2B5EF4-FFF2-40B4-BE49-F238E27FC236}">
                    <a16:creationId xmlns:a16="http://schemas.microsoft.com/office/drawing/2014/main" id="{6F31A91A-2FD0-47A8-B54D-8DD583FC79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70477" y="2906713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85</a:t>
                </a:r>
              </a:p>
            </p:txBody>
          </p:sp>
          <p:sp>
            <p:nvSpPr>
              <p:cNvPr id="98" name="Rectangle 72">
                <a:extLst>
                  <a:ext uri="{FF2B5EF4-FFF2-40B4-BE49-F238E27FC236}">
                    <a16:creationId xmlns:a16="http://schemas.microsoft.com/office/drawing/2014/main" id="{B8642A80-60F0-4D19-92EF-32F10AC79CE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83830" y="4108198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33</a:t>
                </a:r>
              </a:p>
            </p:txBody>
          </p:sp>
          <p:sp>
            <p:nvSpPr>
              <p:cNvPr id="99" name="Rectangle 74">
                <a:extLst>
                  <a:ext uri="{FF2B5EF4-FFF2-40B4-BE49-F238E27FC236}">
                    <a16:creationId xmlns:a16="http://schemas.microsoft.com/office/drawing/2014/main" id="{FE35067D-4FD1-47ED-B9A6-DEC400FE2C6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82305" y="4511901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40</a:t>
                </a:r>
              </a:p>
            </p:txBody>
          </p:sp>
          <p:sp>
            <p:nvSpPr>
              <p:cNvPr id="100" name="Rectangle 48">
                <a:extLst>
                  <a:ext uri="{FF2B5EF4-FFF2-40B4-BE49-F238E27FC236}">
                    <a16:creationId xmlns:a16="http://schemas.microsoft.com/office/drawing/2014/main" id="{0D4461E0-0353-49CA-BBA4-07863E6989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19618" y="1813201"/>
                <a:ext cx="319734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22</a:t>
                </a:r>
              </a:p>
            </p:txBody>
          </p:sp>
          <p:sp>
            <p:nvSpPr>
              <p:cNvPr id="101" name="Rectangle 53">
                <a:extLst>
                  <a:ext uri="{FF2B5EF4-FFF2-40B4-BE49-F238E27FC236}">
                    <a16:creationId xmlns:a16="http://schemas.microsoft.com/office/drawing/2014/main" id="{BC1C2535-D9CD-4227-9873-931CC7D7E97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46764" y="1623056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50</a:t>
                </a:r>
              </a:p>
            </p:txBody>
          </p:sp>
          <p:sp>
            <p:nvSpPr>
              <p:cNvPr id="102" name="Rectangle 55">
                <a:extLst>
                  <a:ext uri="{FF2B5EF4-FFF2-40B4-BE49-F238E27FC236}">
                    <a16:creationId xmlns:a16="http://schemas.microsoft.com/office/drawing/2014/main" id="{890F9CDB-E080-43AA-9D5C-E1A6539CC3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03321" y="1995303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35</a:t>
                </a:r>
              </a:p>
            </p:txBody>
          </p:sp>
          <p:sp>
            <p:nvSpPr>
              <p:cNvPr id="103" name="Rectangle 65">
                <a:extLst>
                  <a:ext uri="{FF2B5EF4-FFF2-40B4-BE49-F238E27FC236}">
                    <a16:creationId xmlns:a16="http://schemas.microsoft.com/office/drawing/2014/main" id="{5A30A2B7-84C0-4C8C-A37C-38E97C35CA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90432" y="1377876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14</a:t>
                </a: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042A235C-1DA5-4B2F-BA80-99D3AEC283E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522735" y="1116597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76</a:t>
                </a:r>
              </a:p>
            </p:txBody>
          </p:sp>
          <p:sp>
            <p:nvSpPr>
              <p:cNvPr id="105" name="Rectangle 100">
                <a:extLst>
                  <a:ext uri="{FF2B5EF4-FFF2-40B4-BE49-F238E27FC236}">
                    <a16:creationId xmlns:a16="http://schemas.microsoft.com/office/drawing/2014/main" id="{9D19A4CB-D3C9-4F5B-B7DB-906E602D94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39795" y="738899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62</a:t>
                </a:r>
              </a:p>
            </p:txBody>
          </p:sp>
          <p:sp>
            <p:nvSpPr>
              <p:cNvPr id="106" name="Rectangle 102">
                <a:extLst>
                  <a:ext uri="{FF2B5EF4-FFF2-40B4-BE49-F238E27FC236}">
                    <a16:creationId xmlns:a16="http://schemas.microsoft.com/office/drawing/2014/main" id="{D3340EE3-3996-49B5-9078-11D76C97A6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027007" y="949787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80</a:t>
                </a:r>
              </a:p>
            </p:txBody>
          </p:sp>
          <p:sp>
            <p:nvSpPr>
              <p:cNvPr id="107" name="Rectangle 108">
                <a:extLst>
                  <a:ext uri="{FF2B5EF4-FFF2-40B4-BE49-F238E27FC236}">
                    <a16:creationId xmlns:a16="http://schemas.microsoft.com/office/drawing/2014/main" id="{AB91A170-2713-4A6C-A336-1202DEF651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25775" y="749472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59</a:t>
                </a:r>
              </a:p>
            </p:txBody>
          </p:sp>
          <p:sp>
            <p:nvSpPr>
              <p:cNvPr id="108" name="Freeform 11">
                <a:extLst>
                  <a:ext uri="{FF2B5EF4-FFF2-40B4-BE49-F238E27FC236}">
                    <a16:creationId xmlns:a16="http://schemas.microsoft.com/office/drawing/2014/main" id="{2D613D79-EBE1-4109-8F2A-F378CA2ED1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63684" y="2288303"/>
                <a:ext cx="11610" cy="7235"/>
              </a:xfrm>
              <a:custGeom>
                <a:avLst/>
                <a:gdLst>
                  <a:gd name="T0" fmla="*/ 0 w 12"/>
                  <a:gd name="T1" fmla="*/ 0 h 8"/>
                  <a:gd name="T2" fmla="*/ 2147483646 w 12"/>
                  <a:gd name="T3" fmla="*/ 0 h 8"/>
                  <a:gd name="T4" fmla="*/ 2147483646 w 12"/>
                  <a:gd name="T5" fmla="*/ 2147483646 h 8"/>
                  <a:gd name="T6" fmla="*/ 0 w 12"/>
                  <a:gd name="T7" fmla="*/ 2147483646 h 8"/>
                  <a:gd name="T8" fmla="*/ 0 w 1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" h="8">
                    <a:moveTo>
                      <a:pt x="0" y="0"/>
                    </a:moveTo>
                    <a:lnTo>
                      <a:pt x="11" y="0"/>
                    </a:lnTo>
                    <a:lnTo>
                      <a:pt x="11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109" name="Freeform 12">
                <a:extLst>
                  <a:ext uri="{FF2B5EF4-FFF2-40B4-BE49-F238E27FC236}">
                    <a16:creationId xmlns:a16="http://schemas.microsoft.com/office/drawing/2014/main" id="{8CC994C5-01BF-4942-82CB-F2BFA7854F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44927" y="2288303"/>
                <a:ext cx="9825" cy="7235"/>
              </a:xfrm>
              <a:custGeom>
                <a:avLst/>
                <a:gdLst>
                  <a:gd name="T0" fmla="*/ 0 w 10"/>
                  <a:gd name="T1" fmla="*/ 0 h 8"/>
                  <a:gd name="T2" fmla="*/ 2147483646 w 10"/>
                  <a:gd name="T3" fmla="*/ 0 h 8"/>
                  <a:gd name="T4" fmla="*/ 2147483646 w 10"/>
                  <a:gd name="T5" fmla="*/ 2147483646 h 8"/>
                  <a:gd name="T6" fmla="*/ 0 w 10"/>
                  <a:gd name="T7" fmla="*/ 2147483646 h 8"/>
                  <a:gd name="T8" fmla="*/ 0 w 10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9" y="0"/>
                    </a:lnTo>
                    <a:lnTo>
                      <a:pt x="9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110" name="Rectangle 65">
                <a:extLst>
                  <a:ext uri="{FF2B5EF4-FFF2-40B4-BE49-F238E27FC236}">
                    <a16:creationId xmlns:a16="http://schemas.microsoft.com/office/drawing/2014/main" id="{9D1E2D7B-87AF-4341-98FC-59FEED6718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406997" y="1470776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27</a:t>
                </a:r>
              </a:p>
            </p:txBody>
          </p:sp>
          <p:sp>
            <p:nvSpPr>
              <p:cNvPr id="111" name="Rectangle 59">
                <a:extLst>
                  <a:ext uri="{FF2B5EF4-FFF2-40B4-BE49-F238E27FC236}">
                    <a16:creationId xmlns:a16="http://schemas.microsoft.com/office/drawing/2014/main" id="{37EF4296-CA7E-441F-854D-0A3ADDCB9B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01326" y="3503541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17</a:t>
                </a:r>
              </a:p>
            </p:txBody>
          </p:sp>
          <p:sp>
            <p:nvSpPr>
              <p:cNvPr id="112" name="ZoneTexte 111">
                <a:extLst>
                  <a:ext uri="{FF2B5EF4-FFF2-40B4-BE49-F238E27FC236}">
                    <a16:creationId xmlns:a16="http://schemas.microsoft.com/office/drawing/2014/main" id="{B3258CC2-D73B-4967-A8D5-B7325E701424}"/>
                  </a:ext>
                </a:extLst>
              </p:cNvPr>
              <p:cNvSpPr txBox="1"/>
              <p:nvPr/>
            </p:nvSpPr>
            <p:spPr>
              <a:xfrm>
                <a:off x="7832688" y="452959"/>
                <a:ext cx="466794" cy="2616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31859C"/>
                    </a:solidFill>
                  </a:rPr>
                  <a:t>75%</a:t>
                </a:r>
              </a:p>
            </p:txBody>
          </p:sp>
          <p:sp>
            <p:nvSpPr>
              <p:cNvPr id="113" name="ZoneTexte 112">
                <a:extLst>
                  <a:ext uri="{FF2B5EF4-FFF2-40B4-BE49-F238E27FC236}">
                    <a16:creationId xmlns:a16="http://schemas.microsoft.com/office/drawing/2014/main" id="{08020D5C-C283-44D5-A64F-69596F80361C}"/>
                  </a:ext>
                </a:extLst>
              </p:cNvPr>
              <p:cNvSpPr txBox="1"/>
              <p:nvPr/>
            </p:nvSpPr>
            <p:spPr>
              <a:xfrm>
                <a:off x="7078949" y="737520"/>
                <a:ext cx="46679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31859C"/>
                    </a:solidFill>
                  </a:rPr>
                  <a:t>48%</a:t>
                </a:r>
              </a:p>
            </p:txBody>
          </p:sp>
          <p:sp>
            <p:nvSpPr>
              <p:cNvPr id="114" name="ZoneTexte 113">
                <a:extLst>
                  <a:ext uri="{FF2B5EF4-FFF2-40B4-BE49-F238E27FC236}">
                    <a16:creationId xmlns:a16="http://schemas.microsoft.com/office/drawing/2014/main" id="{B0543474-2FBB-435E-8A09-18AB63DC1777}"/>
                  </a:ext>
                </a:extLst>
              </p:cNvPr>
              <p:cNvSpPr txBox="1"/>
              <p:nvPr/>
            </p:nvSpPr>
            <p:spPr>
              <a:xfrm>
                <a:off x="4835378" y="1734859"/>
                <a:ext cx="46679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31859C"/>
                    </a:solidFill>
                  </a:rPr>
                  <a:t>78%</a:t>
                </a:r>
              </a:p>
            </p:txBody>
          </p:sp>
          <p:sp>
            <p:nvSpPr>
              <p:cNvPr id="115" name="ZoneTexte 114">
                <a:extLst>
                  <a:ext uri="{FF2B5EF4-FFF2-40B4-BE49-F238E27FC236}">
                    <a16:creationId xmlns:a16="http://schemas.microsoft.com/office/drawing/2014/main" id="{9A17BA1A-39F0-43C7-BC53-5FF7A1B8B92C}"/>
                  </a:ext>
                </a:extLst>
              </p:cNvPr>
              <p:cNvSpPr txBox="1"/>
              <p:nvPr/>
            </p:nvSpPr>
            <p:spPr>
              <a:xfrm>
                <a:off x="5389156" y="2211589"/>
                <a:ext cx="46679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31859C"/>
                    </a:solidFill>
                  </a:rPr>
                  <a:t>62%</a:t>
                </a:r>
              </a:p>
            </p:txBody>
          </p:sp>
          <p:sp>
            <p:nvSpPr>
              <p:cNvPr id="116" name="ZoneTexte 115">
                <a:extLst>
                  <a:ext uri="{FF2B5EF4-FFF2-40B4-BE49-F238E27FC236}">
                    <a16:creationId xmlns:a16="http://schemas.microsoft.com/office/drawing/2014/main" id="{FAA5040D-F6CD-487D-B163-ECA06DC2DC86}"/>
                  </a:ext>
                </a:extLst>
              </p:cNvPr>
              <p:cNvSpPr txBox="1"/>
              <p:nvPr/>
            </p:nvSpPr>
            <p:spPr>
              <a:xfrm>
                <a:off x="5728208" y="2500247"/>
                <a:ext cx="46679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31859C"/>
                    </a:solidFill>
                  </a:rPr>
                  <a:t>35%</a:t>
                </a:r>
              </a:p>
            </p:txBody>
          </p:sp>
          <p:sp>
            <p:nvSpPr>
              <p:cNvPr id="117" name="ZoneTexte 116">
                <a:extLst>
                  <a:ext uri="{FF2B5EF4-FFF2-40B4-BE49-F238E27FC236}">
                    <a16:creationId xmlns:a16="http://schemas.microsoft.com/office/drawing/2014/main" id="{89FE87C8-42CB-4C96-845F-51C4F3C9B774}"/>
                  </a:ext>
                </a:extLst>
              </p:cNvPr>
              <p:cNvSpPr txBox="1"/>
              <p:nvPr/>
            </p:nvSpPr>
            <p:spPr>
              <a:xfrm>
                <a:off x="5868186" y="2841587"/>
                <a:ext cx="46679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31859C"/>
                    </a:solidFill>
                  </a:rPr>
                  <a:t>34%</a:t>
                </a:r>
              </a:p>
            </p:txBody>
          </p:sp>
          <p:sp>
            <p:nvSpPr>
              <p:cNvPr id="118" name="ZoneTexte 117">
                <a:extLst>
                  <a:ext uri="{FF2B5EF4-FFF2-40B4-BE49-F238E27FC236}">
                    <a16:creationId xmlns:a16="http://schemas.microsoft.com/office/drawing/2014/main" id="{D6BB7317-C41F-4ACE-BEF3-E16C3C0E3958}"/>
                  </a:ext>
                </a:extLst>
              </p:cNvPr>
              <p:cNvSpPr txBox="1"/>
              <p:nvPr/>
            </p:nvSpPr>
            <p:spPr>
              <a:xfrm>
                <a:off x="6072842" y="3287314"/>
                <a:ext cx="466794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31859C"/>
                    </a:solidFill>
                  </a:rPr>
                  <a:t>53%</a:t>
                </a:r>
              </a:p>
            </p:txBody>
          </p:sp>
        </p:grpSp>
        <p:sp>
          <p:nvSpPr>
            <p:cNvPr id="123" name="ZoneTexte 122">
              <a:extLst>
                <a:ext uri="{FF2B5EF4-FFF2-40B4-BE49-F238E27FC236}">
                  <a16:creationId xmlns:a16="http://schemas.microsoft.com/office/drawing/2014/main" id="{52D8B1BB-CD16-4B7F-B471-E4A5802D1795}"/>
                </a:ext>
              </a:extLst>
            </p:cNvPr>
            <p:cNvSpPr txBox="1"/>
            <p:nvPr/>
          </p:nvSpPr>
          <p:spPr>
            <a:xfrm>
              <a:off x="7703555" y="1070615"/>
              <a:ext cx="9247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616365"/>
                  </a:solidFill>
                  <a:latin typeface="Arial Narrow" panose="020B0606020202030204" pitchFamily="34" charset="0"/>
                </a:rPr>
                <a:t>En %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DE618C94-773A-4271-A024-B0DD0319CF51}"/>
                </a:ext>
              </a:extLst>
            </p:cNvPr>
            <p:cNvSpPr/>
            <p:nvPr/>
          </p:nvSpPr>
          <p:spPr>
            <a:xfrm>
              <a:off x="7134605" y="1872293"/>
              <a:ext cx="1139997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tabLst>
                  <a:tab pos="2960688" algn="r"/>
                </a:tabLst>
              </a:pPr>
              <a:r>
                <a:rPr lang="fr-FR" sz="1000" dirty="0">
                  <a:solidFill>
                    <a:srgbClr val="616365"/>
                  </a:solidFill>
                  <a:cs typeface="Arial" panose="020B0604020202020204" pitchFamily="34" charset="0"/>
                </a:rPr>
                <a:t>Départements recevant, traitant ou important des granulats marins</a:t>
              </a:r>
              <a:endParaRPr lang="fr-FR" sz="1000" dirty="0"/>
            </a:p>
          </p:txBody>
        </p:sp>
        <p:sp>
          <p:nvSpPr>
            <p:cNvPr id="125" name="ZoneTexte 124">
              <a:extLst>
                <a:ext uri="{FF2B5EF4-FFF2-40B4-BE49-F238E27FC236}">
                  <a16:creationId xmlns:a16="http://schemas.microsoft.com/office/drawing/2014/main" id="{08F127F2-DD4F-4540-B30C-461BECCD6681}"/>
                </a:ext>
              </a:extLst>
            </p:cNvPr>
            <p:cNvSpPr txBox="1"/>
            <p:nvPr/>
          </p:nvSpPr>
          <p:spPr>
            <a:xfrm>
              <a:off x="5568519" y="4850741"/>
              <a:ext cx="272832" cy="2643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31859C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Ɛ</a:t>
              </a:r>
              <a:endParaRPr lang="fr-FR" sz="1100" b="1" dirty="0">
                <a:solidFill>
                  <a:srgbClr val="31859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ZoneTexte 126">
              <a:extLst>
                <a:ext uri="{FF2B5EF4-FFF2-40B4-BE49-F238E27FC236}">
                  <a16:creationId xmlns:a16="http://schemas.microsoft.com/office/drawing/2014/main" id="{513CB547-84EE-426F-B88C-72FAED7FB216}"/>
                </a:ext>
              </a:extLst>
            </p:cNvPr>
            <p:cNvSpPr txBox="1"/>
            <p:nvPr/>
          </p:nvSpPr>
          <p:spPr>
            <a:xfrm>
              <a:off x="5695034" y="3711702"/>
              <a:ext cx="272832" cy="2643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31859C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Ɛ</a:t>
              </a:r>
              <a:endParaRPr lang="fr-FR" sz="1100" b="1" dirty="0">
                <a:solidFill>
                  <a:srgbClr val="31859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ZoneTexte 127">
              <a:extLst>
                <a:ext uri="{FF2B5EF4-FFF2-40B4-BE49-F238E27FC236}">
                  <a16:creationId xmlns:a16="http://schemas.microsoft.com/office/drawing/2014/main" id="{F5E74625-B627-4652-871E-E160B65D6EB8}"/>
                </a:ext>
              </a:extLst>
            </p:cNvPr>
            <p:cNvSpPr txBox="1"/>
            <p:nvPr/>
          </p:nvSpPr>
          <p:spPr>
            <a:xfrm>
              <a:off x="6320388" y="1075463"/>
              <a:ext cx="272832" cy="2643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100" b="1" dirty="0">
                  <a:solidFill>
                    <a:srgbClr val="31859C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Ɛ</a:t>
              </a:r>
              <a:endParaRPr lang="fr-FR" sz="1100" b="1" dirty="0">
                <a:solidFill>
                  <a:srgbClr val="31859C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3625223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t 1">
            <a:extLst>
              <a:ext uri="{FF2B5EF4-FFF2-40B4-BE49-F238E27FC236}">
                <a16:creationId xmlns:a16="http://schemas.microsoft.com/office/drawing/2014/main" id="{C613D229-B132-40E1-9452-4F4BF43BCD8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0406731"/>
              </p:ext>
            </p:extLst>
          </p:nvPr>
        </p:nvGraphicFramePr>
        <p:xfrm>
          <a:off x="2005571" y="1045309"/>
          <a:ext cx="5541798" cy="40467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0" name="Worksheet" r:id="rId4" imgW="7340930" imgH="5359547" progId="Excel.Sheet.12">
                  <p:link updateAutomatic="1"/>
                </p:oleObj>
              </mc:Choice>
              <mc:Fallback>
                <p:oleObj name="Worksheet" r:id="rId4" imgW="7340930" imgH="5359547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005571" y="1045309"/>
                        <a:ext cx="5541798" cy="404672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0"/>
            <a:ext cx="741654" cy="5143500"/>
          </a:xfrm>
          <a:prstGeom prst="rect">
            <a:avLst/>
          </a:prstGeom>
          <a:solidFill>
            <a:srgbClr val="EF47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12" name="Groupe 11">
            <a:extLst>
              <a:ext uri="{FF2B5EF4-FFF2-40B4-BE49-F238E27FC236}">
                <a16:creationId xmlns:a16="http://schemas.microsoft.com/office/drawing/2014/main" id="{6ADFEC23-D0EC-420D-8EF0-739BB2C8FE7F}"/>
              </a:ext>
            </a:extLst>
          </p:cNvPr>
          <p:cNvGrpSpPr/>
          <p:nvPr/>
        </p:nvGrpSpPr>
        <p:grpSpPr>
          <a:xfrm>
            <a:off x="8444332" y="4371950"/>
            <a:ext cx="610197" cy="217069"/>
            <a:chOff x="8444332" y="4371950"/>
            <a:chExt cx="610197" cy="217069"/>
          </a:xfrm>
        </p:grpSpPr>
        <p:sp>
          <p:nvSpPr>
            <p:cNvPr id="13" name="Espace réservé du pied de page 2">
              <a:extLst>
                <a:ext uri="{FF2B5EF4-FFF2-40B4-BE49-F238E27FC236}">
                  <a16:creationId xmlns:a16="http://schemas.microsoft.com/office/drawing/2014/main" id="{4AC84B04-41EE-4360-8669-638820C6EA7E}"/>
                </a:ext>
              </a:extLst>
            </p:cNvPr>
            <p:cNvSpPr txBox="1">
              <a:spLocks/>
            </p:cNvSpPr>
            <p:nvPr/>
          </p:nvSpPr>
          <p:spPr>
            <a:xfrm>
              <a:off x="8444332" y="4371950"/>
              <a:ext cx="610197" cy="212611"/>
            </a:xfrm>
            <a:prstGeom prst="rect">
              <a:avLst/>
            </a:prstGeom>
          </p:spPr>
          <p:txBody>
            <a:bodyPr/>
            <a:lstStyle>
              <a:defPPr>
                <a:defRPr lang="fr-FR"/>
              </a:defPPr>
              <a:lvl1pPr algn="ctr" rtl="0" eaLnBrk="0" fontAlgn="base" hangingPunct="0">
                <a:spcBef>
                  <a:spcPct val="0"/>
                </a:spcBef>
                <a:spcAft>
                  <a:spcPct val="0"/>
                </a:spcAft>
                <a:defRPr sz="1150" b="1" kern="1200">
                  <a:solidFill>
                    <a:srgbClr val="616365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  <a:cs typeface="+mn-cs"/>
                </a:defRPr>
              </a:lvl9pPr>
            </a:lstStyle>
            <a:p>
              <a:pPr>
                <a:defRPr/>
              </a:pPr>
              <a:r>
                <a:rPr lang="fr-FR" sz="500" dirty="0"/>
                <a:t>Service </a:t>
              </a:r>
            </a:p>
            <a:p>
              <a:pPr>
                <a:defRPr/>
              </a:pPr>
              <a:r>
                <a:rPr lang="fr-FR" sz="500" dirty="0"/>
                <a:t>Économique</a:t>
              </a:r>
            </a:p>
          </p:txBody>
        </p:sp>
        <p:cxnSp>
          <p:nvCxnSpPr>
            <p:cNvPr id="15" name="Connecteur droit 14">
              <a:extLst>
                <a:ext uri="{FF2B5EF4-FFF2-40B4-BE49-F238E27FC236}">
                  <a16:creationId xmlns:a16="http://schemas.microsoft.com/office/drawing/2014/main" id="{7BA12CFA-9B87-4B70-BFC4-BDAF1733AFA9}"/>
                </a:ext>
              </a:extLst>
            </p:cNvPr>
            <p:cNvCxnSpPr/>
            <p:nvPr/>
          </p:nvCxnSpPr>
          <p:spPr>
            <a:xfrm>
              <a:off x="8547405" y="4589019"/>
              <a:ext cx="410400" cy="0"/>
            </a:xfrm>
            <a:prstGeom prst="line">
              <a:avLst/>
            </a:prstGeom>
            <a:ln w="6350">
              <a:solidFill>
                <a:srgbClr val="61C2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>
              <a:extLst>
                <a:ext uri="{FF2B5EF4-FFF2-40B4-BE49-F238E27FC236}">
                  <a16:creationId xmlns:a16="http://schemas.microsoft.com/office/drawing/2014/main" id="{DEDF0462-2D78-4A76-887D-4AEAF116393C}"/>
                </a:ext>
              </a:extLst>
            </p:cNvPr>
            <p:cNvCxnSpPr>
              <a:cxnSpLocks/>
            </p:cNvCxnSpPr>
            <p:nvPr/>
          </p:nvCxnSpPr>
          <p:spPr>
            <a:xfrm>
              <a:off x="8547405" y="4394683"/>
              <a:ext cx="410400" cy="0"/>
            </a:xfrm>
            <a:prstGeom prst="line">
              <a:avLst/>
            </a:prstGeom>
            <a:ln w="6350">
              <a:solidFill>
                <a:srgbClr val="E9994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e 15">
            <a:extLst>
              <a:ext uri="{FF2B5EF4-FFF2-40B4-BE49-F238E27FC236}">
                <a16:creationId xmlns:a16="http://schemas.microsoft.com/office/drawing/2014/main" id="{AC023CEA-5433-40E2-BE3F-96A24FF8C182}"/>
              </a:ext>
            </a:extLst>
          </p:cNvPr>
          <p:cNvGrpSpPr/>
          <p:nvPr/>
        </p:nvGrpSpPr>
        <p:grpSpPr>
          <a:xfrm>
            <a:off x="899592" y="51470"/>
            <a:ext cx="8352928" cy="959690"/>
            <a:chOff x="971600" y="112169"/>
            <a:chExt cx="8352928" cy="959690"/>
          </a:xfrm>
        </p:grpSpPr>
        <p:sp>
          <p:nvSpPr>
            <p:cNvPr id="17" name="Titre 1">
              <a:extLst>
                <a:ext uri="{FF2B5EF4-FFF2-40B4-BE49-F238E27FC236}">
                  <a16:creationId xmlns:a16="http://schemas.microsoft.com/office/drawing/2014/main" id="{EA99E238-B53C-4374-8039-B37FD0639E02}"/>
                </a:ext>
              </a:extLst>
            </p:cNvPr>
            <p:cNvSpPr txBox="1">
              <a:spLocks/>
            </p:cNvSpPr>
            <p:nvPr/>
          </p:nvSpPr>
          <p:spPr>
            <a:xfrm>
              <a:off x="1043608" y="112169"/>
              <a:ext cx="8280920" cy="65938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MS PGothic" panose="020B0600070205080204" pitchFamily="34" charset="-128"/>
                  <a:cs typeface="+mj-cs"/>
                </a:defRPr>
              </a:lvl1pPr>
              <a:lvl2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4572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9144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13716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18288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l"/>
              <a:r>
                <a:rPr lang="fr-FR" sz="2000" b="1" dirty="0">
                  <a:solidFill>
                    <a:srgbClr val="616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Les ports de déchargements de granulats marins et </a:t>
              </a:r>
            </a:p>
            <a:p>
              <a:pPr algn="l"/>
              <a:r>
                <a:rPr lang="fr-FR" sz="2000" b="1" dirty="0">
                  <a:solidFill>
                    <a:srgbClr val="616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leur tonnage de commercialisation  –  </a:t>
              </a:r>
              <a:r>
                <a:rPr lang="fr-FR" sz="1600" b="1" dirty="0">
                  <a:solidFill>
                    <a:srgbClr val="616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hors exportations et  importations </a:t>
              </a:r>
              <a:endParaRPr lang="fr-FR" sz="1600" dirty="0">
                <a:solidFill>
                  <a:srgbClr val="616365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l"/>
              <a:r>
                <a:rPr lang="fr-FR" sz="2000" b="1" dirty="0">
                  <a:solidFill>
                    <a:srgbClr val="EF473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5,3 Mt en 2019</a:t>
              </a:r>
              <a:endParaRPr lang="fr-FR" sz="1600" dirty="0">
                <a:solidFill>
                  <a:srgbClr val="EF473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4" name="Connecteur droit 23">
              <a:extLst>
                <a:ext uri="{FF2B5EF4-FFF2-40B4-BE49-F238E27FC236}">
                  <a16:creationId xmlns:a16="http://schemas.microsoft.com/office/drawing/2014/main" id="{C55257A0-DF9C-492A-B096-E56B29004FA1}"/>
                </a:ext>
              </a:extLst>
            </p:cNvPr>
            <p:cNvCxnSpPr/>
            <p:nvPr/>
          </p:nvCxnSpPr>
          <p:spPr>
            <a:xfrm>
              <a:off x="971600" y="135859"/>
              <a:ext cx="0" cy="936000"/>
            </a:xfrm>
            <a:prstGeom prst="line">
              <a:avLst/>
            </a:prstGeom>
            <a:ln w="38100">
              <a:solidFill>
                <a:srgbClr val="E74A32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ZoneTexte 18">
            <a:extLst>
              <a:ext uri="{FF2B5EF4-FFF2-40B4-BE49-F238E27FC236}">
                <a16:creationId xmlns:a16="http://schemas.microsoft.com/office/drawing/2014/main" id="{9E4016D2-4FE0-4313-9BEB-C14DE7F65E56}"/>
              </a:ext>
            </a:extLst>
          </p:cNvPr>
          <p:cNvSpPr txBox="1"/>
          <p:nvPr/>
        </p:nvSpPr>
        <p:spPr>
          <a:xfrm>
            <a:off x="4916036" y="965651"/>
            <a:ext cx="9247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solidFill>
                  <a:srgbClr val="616365"/>
                </a:solidFill>
                <a:latin typeface="Arial Narrow" panose="020B0606020202030204" pitchFamily="34" charset="0"/>
              </a:rPr>
              <a:t>En tonnes 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C1ECA194-A0F8-44EE-AFBD-DB08FD0DF1DA}"/>
              </a:ext>
            </a:extLst>
          </p:cNvPr>
          <p:cNvSpPr txBox="1"/>
          <p:nvPr/>
        </p:nvSpPr>
        <p:spPr>
          <a:xfrm rot="16200000">
            <a:off x="1408928" y="1387545"/>
            <a:ext cx="969972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Manche Est</a:t>
            </a:r>
            <a:endParaRPr kumimoji="0" lang="fr-FR" sz="13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95E8E8EF-CBB4-468E-A9B9-599E26376D32}"/>
              </a:ext>
            </a:extLst>
          </p:cNvPr>
          <p:cNvSpPr txBox="1"/>
          <p:nvPr/>
        </p:nvSpPr>
        <p:spPr>
          <a:xfrm rot="16200000">
            <a:off x="1092875" y="2511654"/>
            <a:ext cx="1402022" cy="49244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Nord Atlantique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fr-FR" sz="1300" dirty="0">
                <a:solidFill>
                  <a:schemeClr val="bg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Manche Ouest</a:t>
            </a:r>
            <a:endParaRPr kumimoji="0" lang="fr-FR" sz="13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30BCE10-1CBF-48C6-97E2-BB683170DBD5}"/>
              </a:ext>
            </a:extLst>
          </p:cNvPr>
          <p:cNvSpPr txBox="1"/>
          <p:nvPr/>
        </p:nvSpPr>
        <p:spPr>
          <a:xfrm rot="16200000">
            <a:off x="1177932" y="3922796"/>
            <a:ext cx="1431963" cy="2923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0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Arial Narrow" panose="020B0606020202030204" pitchFamily="34" charset="0"/>
                <a:cs typeface="Arial" panose="020B0604020202020204" pitchFamily="34" charset="0"/>
              </a:rPr>
              <a:t>Sud Atlantique</a:t>
            </a:r>
            <a:endParaRPr kumimoji="0" lang="fr-FR" sz="130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Arial Narrow" panose="020B0606020202030204" pitchFamily="34" charset="0"/>
            </a:endParaRP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E9C97935-0140-4F37-BD21-81670B336DDD}"/>
              </a:ext>
            </a:extLst>
          </p:cNvPr>
          <p:cNvCxnSpPr>
            <a:cxnSpLocks/>
          </p:cNvCxnSpPr>
          <p:nvPr/>
        </p:nvCxnSpPr>
        <p:spPr>
          <a:xfrm flipV="1">
            <a:off x="1488480" y="3482755"/>
            <a:ext cx="631856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E3387CBA-6938-4122-A7EC-FEB909F06A1A}"/>
              </a:ext>
            </a:extLst>
          </p:cNvPr>
          <p:cNvCxnSpPr>
            <a:cxnSpLocks/>
          </p:cNvCxnSpPr>
          <p:nvPr/>
        </p:nvCxnSpPr>
        <p:spPr>
          <a:xfrm flipV="1">
            <a:off x="1488480" y="2013968"/>
            <a:ext cx="631856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ZoneTexte 30">
            <a:extLst>
              <a:ext uri="{FF2B5EF4-FFF2-40B4-BE49-F238E27FC236}">
                <a16:creationId xmlns:a16="http://schemas.microsoft.com/office/drawing/2014/main" id="{3F9DFC00-8760-47C9-B324-27053C6728D5}"/>
              </a:ext>
            </a:extLst>
          </p:cNvPr>
          <p:cNvSpPr txBox="1"/>
          <p:nvPr/>
        </p:nvSpPr>
        <p:spPr>
          <a:xfrm rot="16200000">
            <a:off x="-2157191" y="2194187"/>
            <a:ext cx="5056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7175" algn="l"/>
              </a:tabLst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Ports  |  Commercialisation  2019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Rounded MT Bold" panose="020F07040305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7136963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741654" cy="5143500"/>
          </a:xfrm>
          <a:prstGeom prst="rect">
            <a:avLst/>
          </a:prstGeom>
          <a:solidFill>
            <a:srgbClr val="EF473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9" name="Groupe 8">
            <a:extLst>
              <a:ext uri="{FF2B5EF4-FFF2-40B4-BE49-F238E27FC236}">
                <a16:creationId xmlns:a16="http://schemas.microsoft.com/office/drawing/2014/main" id="{EEFEB1E0-E087-4849-ACFF-91057CB5C43D}"/>
              </a:ext>
            </a:extLst>
          </p:cNvPr>
          <p:cNvGrpSpPr/>
          <p:nvPr/>
        </p:nvGrpSpPr>
        <p:grpSpPr>
          <a:xfrm>
            <a:off x="904742" y="1275606"/>
            <a:ext cx="5326891" cy="1032433"/>
            <a:chOff x="904742" y="1275606"/>
            <a:chExt cx="5326891" cy="1032433"/>
          </a:xfrm>
        </p:grpSpPr>
        <p:sp>
          <p:nvSpPr>
            <p:cNvPr id="134" name="Titre 1">
              <a:extLst>
                <a:ext uri="{FF2B5EF4-FFF2-40B4-BE49-F238E27FC236}">
                  <a16:creationId xmlns:a16="http://schemas.microsoft.com/office/drawing/2014/main" id="{A9756263-76CD-4D87-89C9-93F633FEA6C2}"/>
                </a:ext>
              </a:extLst>
            </p:cNvPr>
            <p:cNvSpPr txBox="1">
              <a:spLocks/>
            </p:cNvSpPr>
            <p:nvPr/>
          </p:nvSpPr>
          <p:spPr>
            <a:xfrm>
              <a:off x="1459948" y="1334403"/>
              <a:ext cx="4771685" cy="973636"/>
            </a:xfrm>
            <a:prstGeom prst="rect">
              <a:avLst/>
            </a:prstGeom>
            <a:noFill/>
          </p:spPr>
          <p:txBody>
            <a:bodyPr>
              <a:noAutofit/>
            </a:bodyPr>
            <a:lstStyle>
              <a:lvl1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MS PGothic" panose="020B0600070205080204" pitchFamily="34" charset="-128"/>
                  <a:cs typeface="+mj-cs"/>
                </a:defRPr>
              </a:lvl1pPr>
              <a:lvl2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4572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9144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13716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18288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l">
                <a:tabLst>
                  <a:tab pos="1974850" algn="l"/>
                  <a:tab pos="2151063" algn="l"/>
                </a:tabLst>
              </a:pPr>
              <a:r>
                <a:rPr lang="fr-FR" sz="1400" dirty="0">
                  <a:solidFill>
                    <a:srgbClr val="2C69B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Les formulations des bétons comprennent, </a:t>
              </a:r>
            </a:p>
            <a:p>
              <a:pPr algn="l">
                <a:tabLst>
                  <a:tab pos="1974850" algn="l"/>
                  <a:tab pos="2151063" algn="l"/>
                </a:tabLst>
              </a:pPr>
              <a:r>
                <a:rPr lang="fr-FR" sz="1400" i="1" dirty="0">
                  <a:solidFill>
                    <a:srgbClr val="2C69B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 moyenne</a:t>
              </a:r>
              <a:r>
                <a:rPr lang="fr-FR" sz="1400" dirty="0">
                  <a:solidFill>
                    <a:srgbClr val="2C69B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fr-FR" sz="1400" b="1" dirty="0">
                  <a:solidFill>
                    <a:srgbClr val="2C69B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50% de sables roulés </a:t>
              </a:r>
            </a:p>
            <a:p>
              <a:pPr algn="l">
                <a:tabLst>
                  <a:tab pos="1974850" algn="l"/>
                  <a:tab pos="2151063" algn="l"/>
                </a:tabLst>
              </a:pPr>
              <a:r>
                <a:rPr lang="fr-FR" sz="1400" b="1" dirty="0">
                  <a:solidFill>
                    <a:srgbClr val="2C69B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 roches meubles </a:t>
              </a:r>
            </a:p>
            <a:p>
              <a:pPr algn="l">
                <a:tabLst>
                  <a:tab pos="449263" algn="l"/>
                </a:tabLst>
              </a:pPr>
              <a:r>
                <a:rPr lang="fr-FR" sz="1400" b="1" dirty="0">
                  <a:solidFill>
                    <a:srgbClr val="2C69B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</a:t>
              </a:r>
              <a:r>
                <a:rPr lang="fr-FR" sz="1400" dirty="0">
                  <a:solidFill>
                    <a:srgbClr val="2C69B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à l’exception de </a:t>
              </a:r>
              <a:r>
                <a:rPr lang="fr-FR" sz="1400" b="1" dirty="0">
                  <a:solidFill>
                    <a:srgbClr val="2C69B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la région Nord, </a:t>
              </a:r>
            </a:p>
            <a:p>
              <a:pPr algn="l">
                <a:tabLst>
                  <a:tab pos="449263" algn="l"/>
                </a:tabLst>
              </a:pPr>
              <a:r>
                <a:rPr lang="fr-FR" sz="1400" b="1" dirty="0">
                  <a:solidFill>
                    <a:srgbClr val="2C69B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	où ce taux est de 25% </a:t>
              </a:r>
            </a:p>
            <a:p>
              <a:pPr algn="l">
                <a:tabLst>
                  <a:tab pos="1974850" algn="l"/>
                  <a:tab pos="2151063" algn="l"/>
                </a:tabLst>
              </a:pPr>
              <a:endParaRPr lang="fr-FR" sz="14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135" name="Graphique 134" descr="Cercle avec flèche gauche">
              <a:extLst>
                <a:ext uri="{FF2B5EF4-FFF2-40B4-BE49-F238E27FC236}">
                  <a16:creationId xmlns:a16="http://schemas.microsoft.com/office/drawing/2014/main" id="{88EE3131-6360-4729-A35A-3F8E55FEE32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904742" y="1275606"/>
              <a:ext cx="529207" cy="529207"/>
            </a:xfrm>
            <a:prstGeom prst="rect">
              <a:avLst/>
            </a:prstGeo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36" name="Groupe 135">
            <a:extLst>
              <a:ext uri="{FF2B5EF4-FFF2-40B4-BE49-F238E27FC236}">
                <a16:creationId xmlns:a16="http://schemas.microsoft.com/office/drawing/2014/main" id="{17BDCA9E-6EC6-4F5F-A9B2-75389C4CFF55}"/>
              </a:ext>
            </a:extLst>
          </p:cNvPr>
          <p:cNvGrpSpPr/>
          <p:nvPr/>
        </p:nvGrpSpPr>
        <p:grpSpPr>
          <a:xfrm>
            <a:off x="899592" y="27884"/>
            <a:ext cx="8352928" cy="959690"/>
            <a:chOff x="971600" y="112169"/>
            <a:chExt cx="8352928" cy="959690"/>
          </a:xfrm>
        </p:grpSpPr>
        <p:sp>
          <p:nvSpPr>
            <p:cNvPr id="137" name="Titre 1">
              <a:extLst>
                <a:ext uri="{FF2B5EF4-FFF2-40B4-BE49-F238E27FC236}">
                  <a16:creationId xmlns:a16="http://schemas.microsoft.com/office/drawing/2014/main" id="{4C0DDCDB-8DA1-47F7-BD0D-CF619C9AD55E}"/>
                </a:ext>
              </a:extLst>
            </p:cNvPr>
            <p:cNvSpPr txBox="1">
              <a:spLocks/>
            </p:cNvSpPr>
            <p:nvPr/>
          </p:nvSpPr>
          <p:spPr>
            <a:xfrm>
              <a:off x="1043608" y="112169"/>
              <a:ext cx="8280920" cy="65938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 kern="1200">
                  <a:solidFill>
                    <a:schemeClr val="tx1"/>
                  </a:solidFill>
                  <a:latin typeface="+mj-lt"/>
                  <a:ea typeface="MS PGothic" panose="020B0600070205080204" pitchFamily="34" charset="-128"/>
                  <a:cs typeface="+mj-cs"/>
                </a:defRPr>
              </a:lvl1pPr>
              <a:lvl2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 algn="ctr" defTabSz="457200" rtl="0" eaLnBrk="0" fontAlgn="base" hangingPunct="0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4572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9144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13716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1828800" algn="ctr" defTabSz="457200" rtl="0" fontAlgn="base">
                <a:spcBef>
                  <a:spcPct val="0"/>
                </a:spcBef>
                <a:spcAft>
                  <a:spcPct val="0"/>
                </a:spcAft>
                <a:defRPr sz="4400">
                  <a:solidFill>
                    <a:schemeClr val="tx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l"/>
              <a:r>
                <a:rPr lang="fr-FR" sz="2000" b="1" dirty="0">
                  <a:solidFill>
                    <a:srgbClr val="616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Estimation des besoins en sables roulés de roches meubles </a:t>
              </a:r>
            </a:p>
            <a:p>
              <a:pPr algn="l"/>
              <a:r>
                <a:rPr lang="fr-FR" sz="2000" b="1" dirty="0">
                  <a:solidFill>
                    <a:srgbClr val="616365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des fabricants de bétons hydrauliques</a:t>
              </a:r>
            </a:p>
            <a:p>
              <a:pPr algn="l"/>
              <a:r>
                <a:rPr lang="fr-FR" sz="2000" b="1" dirty="0">
                  <a:solidFill>
                    <a:srgbClr val="EF4737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8,1 Mt en 2019</a:t>
              </a:r>
              <a:endParaRPr lang="fr-FR" sz="1600" dirty="0">
                <a:solidFill>
                  <a:srgbClr val="EF4737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8" name="Connecteur droit 137">
              <a:extLst>
                <a:ext uri="{FF2B5EF4-FFF2-40B4-BE49-F238E27FC236}">
                  <a16:creationId xmlns:a16="http://schemas.microsoft.com/office/drawing/2014/main" id="{5E3628B7-911D-43F9-ADD7-EDBF15F0EA35}"/>
                </a:ext>
              </a:extLst>
            </p:cNvPr>
            <p:cNvCxnSpPr>
              <a:cxnSpLocks/>
            </p:cNvCxnSpPr>
            <p:nvPr/>
          </p:nvCxnSpPr>
          <p:spPr>
            <a:xfrm>
              <a:off x="971600" y="184177"/>
              <a:ext cx="0" cy="887682"/>
            </a:xfrm>
            <a:prstGeom prst="line">
              <a:avLst/>
            </a:prstGeom>
            <a:ln w="38100">
              <a:solidFill>
                <a:srgbClr val="E74A32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8" name="Rectangle 117">
            <a:extLst>
              <a:ext uri="{FF2B5EF4-FFF2-40B4-BE49-F238E27FC236}">
                <a16:creationId xmlns:a16="http://schemas.microsoft.com/office/drawing/2014/main" id="{0A033C25-0E21-447E-A5FA-6D5FC321B707}"/>
              </a:ext>
            </a:extLst>
          </p:cNvPr>
          <p:cNvSpPr/>
          <p:nvPr/>
        </p:nvSpPr>
        <p:spPr>
          <a:xfrm>
            <a:off x="5757042" y="3385386"/>
            <a:ext cx="3886986" cy="6924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2960688" algn="r"/>
              </a:tabLst>
            </a:pPr>
            <a:r>
              <a:rPr lang="fr-FR" sz="1300" b="1" dirty="0">
                <a:solidFill>
                  <a:srgbClr val="616365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Zones de chalandise départementales et interdépartementales des granulats marins </a:t>
            </a:r>
          </a:p>
          <a:p>
            <a:pPr>
              <a:tabLst>
                <a:tab pos="2960688" algn="r"/>
              </a:tabLst>
            </a:pPr>
            <a:r>
              <a:rPr lang="fr-FR" sz="1200" dirty="0">
                <a:solidFill>
                  <a:srgbClr val="616365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(volumes significatifs)</a:t>
            </a:r>
            <a:endParaRPr lang="fr-FR" sz="1200" dirty="0">
              <a:solidFill>
                <a:srgbClr val="616365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Groupe 5">
            <a:extLst>
              <a:ext uri="{FF2B5EF4-FFF2-40B4-BE49-F238E27FC236}">
                <a16:creationId xmlns:a16="http://schemas.microsoft.com/office/drawing/2014/main" id="{0123B970-029B-424D-905C-10C380CE807C}"/>
              </a:ext>
            </a:extLst>
          </p:cNvPr>
          <p:cNvGrpSpPr/>
          <p:nvPr/>
        </p:nvGrpSpPr>
        <p:grpSpPr>
          <a:xfrm>
            <a:off x="3531703" y="1320336"/>
            <a:ext cx="3723975" cy="4995830"/>
            <a:chOff x="3516779" y="782583"/>
            <a:chExt cx="3723975" cy="4995830"/>
          </a:xfrm>
        </p:grpSpPr>
        <p:sp>
          <p:nvSpPr>
            <p:cNvPr id="74" name="Arc 73">
              <a:extLst>
                <a:ext uri="{FF2B5EF4-FFF2-40B4-BE49-F238E27FC236}">
                  <a16:creationId xmlns:a16="http://schemas.microsoft.com/office/drawing/2014/main" id="{6CE43A8B-A9D4-43D8-85A8-218384898F0A}"/>
                </a:ext>
              </a:extLst>
            </p:cNvPr>
            <p:cNvSpPr/>
            <p:nvPr/>
          </p:nvSpPr>
          <p:spPr>
            <a:xfrm rot="16200000" flipH="1">
              <a:off x="4427123" y="2338391"/>
              <a:ext cx="2386462" cy="1920017"/>
            </a:xfrm>
            <a:prstGeom prst="arc">
              <a:avLst/>
            </a:prstGeom>
            <a:ln w="28575">
              <a:solidFill>
                <a:srgbClr val="2C69B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grpSp>
          <p:nvGrpSpPr>
            <p:cNvPr id="2" name="Groupe 1">
              <a:extLst>
                <a:ext uri="{FF2B5EF4-FFF2-40B4-BE49-F238E27FC236}">
                  <a16:creationId xmlns:a16="http://schemas.microsoft.com/office/drawing/2014/main" id="{1DBBC134-535A-45CA-8B13-8B1ACE12E17F}"/>
                </a:ext>
              </a:extLst>
            </p:cNvPr>
            <p:cNvGrpSpPr/>
            <p:nvPr/>
          </p:nvGrpSpPr>
          <p:grpSpPr>
            <a:xfrm>
              <a:off x="3593426" y="782583"/>
              <a:ext cx="3635740" cy="4995830"/>
              <a:chOff x="5439976" y="1104312"/>
              <a:chExt cx="3635740" cy="4995830"/>
            </a:xfrm>
          </p:grpSpPr>
          <p:sp>
            <p:nvSpPr>
              <p:cNvPr id="73" name="Freeform 22">
                <a:extLst>
                  <a:ext uri="{FF2B5EF4-FFF2-40B4-BE49-F238E27FC236}">
                    <a16:creationId xmlns:a16="http://schemas.microsoft.com/office/drawing/2014/main" id="{2A68BBBE-463D-4287-B5CE-715AD04C2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22309" y="5610905"/>
                <a:ext cx="759154" cy="489237"/>
              </a:xfrm>
              <a:custGeom>
                <a:avLst/>
                <a:gdLst>
                  <a:gd name="T0" fmla="*/ 2147483646 w 791"/>
                  <a:gd name="T1" fmla="*/ 2147483646 h 541"/>
                  <a:gd name="T2" fmla="*/ 2147483646 w 791"/>
                  <a:gd name="T3" fmla="*/ 2147483646 h 541"/>
                  <a:gd name="T4" fmla="*/ 2147483646 w 791"/>
                  <a:gd name="T5" fmla="*/ 2147483646 h 541"/>
                  <a:gd name="T6" fmla="*/ 2147483646 w 791"/>
                  <a:gd name="T7" fmla="*/ 2147483646 h 541"/>
                  <a:gd name="T8" fmla="*/ 2147483646 w 791"/>
                  <a:gd name="T9" fmla="*/ 2147483646 h 541"/>
                  <a:gd name="T10" fmla="*/ 2147483646 w 791"/>
                  <a:gd name="T11" fmla="*/ 2147483646 h 541"/>
                  <a:gd name="T12" fmla="*/ 2147483646 w 791"/>
                  <a:gd name="T13" fmla="*/ 2147483646 h 541"/>
                  <a:gd name="T14" fmla="*/ 2147483646 w 791"/>
                  <a:gd name="T15" fmla="*/ 2147483646 h 541"/>
                  <a:gd name="T16" fmla="*/ 2147483646 w 791"/>
                  <a:gd name="T17" fmla="*/ 2147483646 h 541"/>
                  <a:gd name="T18" fmla="*/ 2147483646 w 791"/>
                  <a:gd name="T19" fmla="*/ 2147483646 h 541"/>
                  <a:gd name="T20" fmla="*/ 2147483646 w 791"/>
                  <a:gd name="T21" fmla="*/ 2147483646 h 541"/>
                  <a:gd name="T22" fmla="*/ 2147483646 w 791"/>
                  <a:gd name="T23" fmla="*/ 2147483646 h 541"/>
                  <a:gd name="T24" fmla="*/ 2147483646 w 791"/>
                  <a:gd name="T25" fmla="*/ 2147483646 h 541"/>
                  <a:gd name="T26" fmla="*/ 2147483646 w 791"/>
                  <a:gd name="T27" fmla="*/ 2147483646 h 541"/>
                  <a:gd name="T28" fmla="*/ 2147483646 w 791"/>
                  <a:gd name="T29" fmla="*/ 2147483646 h 541"/>
                  <a:gd name="T30" fmla="*/ 2147483646 w 791"/>
                  <a:gd name="T31" fmla="*/ 2147483646 h 541"/>
                  <a:gd name="T32" fmla="*/ 2147483646 w 791"/>
                  <a:gd name="T33" fmla="*/ 2147483646 h 541"/>
                  <a:gd name="T34" fmla="*/ 2147483646 w 791"/>
                  <a:gd name="T35" fmla="*/ 2147483646 h 541"/>
                  <a:gd name="T36" fmla="*/ 2147483646 w 791"/>
                  <a:gd name="T37" fmla="*/ 2147483646 h 541"/>
                  <a:gd name="T38" fmla="*/ 2147483646 w 791"/>
                  <a:gd name="T39" fmla="*/ 2147483646 h 541"/>
                  <a:gd name="T40" fmla="*/ 2147483646 w 791"/>
                  <a:gd name="T41" fmla="*/ 2147483646 h 541"/>
                  <a:gd name="T42" fmla="*/ 2147483646 w 791"/>
                  <a:gd name="T43" fmla="*/ 2147483646 h 541"/>
                  <a:gd name="T44" fmla="*/ 2147483646 w 791"/>
                  <a:gd name="T45" fmla="*/ 2147483646 h 541"/>
                  <a:gd name="T46" fmla="*/ 2147483646 w 791"/>
                  <a:gd name="T47" fmla="*/ 2147483646 h 541"/>
                  <a:gd name="T48" fmla="*/ 2147483646 w 791"/>
                  <a:gd name="T49" fmla="*/ 2147483646 h 541"/>
                  <a:gd name="T50" fmla="*/ 2147483646 w 791"/>
                  <a:gd name="T51" fmla="*/ 2147483646 h 541"/>
                  <a:gd name="T52" fmla="*/ 2147483646 w 791"/>
                  <a:gd name="T53" fmla="*/ 2147483646 h 541"/>
                  <a:gd name="T54" fmla="*/ 0 w 791"/>
                  <a:gd name="T55" fmla="*/ 2147483646 h 541"/>
                  <a:gd name="T56" fmla="*/ 2147483646 w 791"/>
                  <a:gd name="T57" fmla="*/ 2147483646 h 541"/>
                  <a:gd name="T58" fmla="*/ 2147483646 w 791"/>
                  <a:gd name="T59" fmla="*/ 2147483646 h 541"/>
                  <a:gd name="T60" fmla="*/ 2147483646 w 791"/>
                  <a:gd name="T61" fmla="*/ 2147483646 h 541"/>
                  <a:gd name="T62" fmla="*/ 2147483646 w 791"/>
                  <a:gd name="T63" fmla="*/ 2147483646 h 541"/>
                  <a:gd name="T64" fmla="*/ 2147483646 w 791"/>
                  <a:gd name="T65" fmla="*/ 2147483646 h 541"/>
                  <a:gd name="T66" fmla="*/ 2147483646 w 791"/>
                  <a:gd name="T67" fmla="*/ 2147483646 h 541"/>
                  <a:gd name="T68" fmla="*/ 2147483646 w 791"/>
                  <a:gd name="T69" fmla="*/ 2147483646 h 541"/>
                  <a:gd name="T70" fmla="*/ 2147483646 w 791"/>
                  <a:gd name="T71" fmla="*/ 2147483646 h 541"/>
                  <a:gd name="T72" fmla="*/ 2147483646 w 791"/>
                  <a:gd name="T73" fmla="*/ 2147483646 h 541"/>
                  <a:gd name="T74" fmla="*/ 2147483646 w 791"/>
                  <a:gd name="T75" fmla="*/ 2147483646 h 541"/>
                  <a:gd name="T76" fmla="*/ 2147483646 w 791"/>
                  <a:gd name="T77" fmla="*/ 2147483646 h 541"/>
                  <a:gd name="T78" fmla="*/ 2147483646 w 791"/>
                  <a:gd name="T79" fmla="*/ 2147483646 h 541"/>
                  <a:gd name="T80" fmla="*/ 2147483646 w 791"/>
                  <a:gd name="T81" fmla="*/ 2147483646 h 541"/>
                  <a:gd name="T82" fmla="*/ 2147483646 w 791"/>
                  <a:gd name="T83" fmla="*/ 2147483646 h 541"/>
                  <a:gd name="T84" fmla="*/ 2147483646 w 791"/>
                  <a:gd name="T85" fmla="*/ 2147483646 h 541"/>
                  <a:gd name="T86" fmla="*/ 2147483646 w 791"/>
                  <a:gd name="T87" fmla="*/ 2147483646 h 541"/>
                  <a:gd name="T88" fmla="*/ 2147483646 w 791"/>
                  <a:gd name="T89" fmla="*/ 2147483646 h 541"/>
                  <a:gd name="T90" fmla="*/ 2147483646 w 791"/>
                  <a:gd name="T91" fmla="*/ 2147483646 h 541"/>
                  <a:gd name="T92" fmla="*/ 2147483646 w 791"/>
                  <a:gd name="T93" fmla="*/ 0 h 541"/>
                  <a:gd name="T94" fmla="*/ 2147483646 w 791"/>
                  <a:gd name="T95" fmla="*/ 2147483646 h 541"/>
                  <a:gd name="T96" fmla="*/ 2147483646 w 791"/>
                  <a:gd name="T97" fmla="*/ 2147483646 h 541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791" h="541">
                    <a:moveTo>
                      <a:pt x="764" y="65"/>
                    </a:moveTo>
                    <a:lnTo>
                      <a:pt x="764" y="72"/>
                    </a:lnTo>
                    <a:lnTo>
                      <a:pt x="770" y="82"/>
                    </a:lnTo>
                    <a:lnTo>
                      <a:pt x="764" y="82"/>
                    </a:lnTo>
                    <a:lnTo>
                      <a:pt x="764" y="87"/>
                    </a:lnTo>
                    <a:lnTo>
                      <a:pt x="750" y="104"/>
                    </a:lnTo>
                    <a:lnTo>
                      <a:pt x="764" y="115"/>
                    </a:lnTo>
                    <a:lnTo>
                      <a:pt x="770" y="109"/>
                    </a:lnTo>
                    <a:lnTo>
                      <a:pt x="770" y="104"/>
                    </a:lnTo>
                    <a:lnTo>
                      <a:pt x="784" y="104"/>
                    </a:lnTo>
                    <a:lnTo>
                      <a:pt x="790" y="115"/>
                    </a:lnTo>
                    <a:lnTo>
                      <a:pt x="784" y="115"/>
                    </a:lnTo>
                    <a:lnTo>
                      <a:pt x="784" y="131"/>
                    </a:lnTo>
                    <a:lnTo>
                      <a:pt x="780" y="131"/>
                    </a:lnTo>
                    <a:lnTo>
                      <a:pt x="780" y="142"/>
                    </a:lnTo>
                    <a:lnTo>
                      <a:pt x="770" y="153"/>
                    </a:lnTo>
                    <a:lnTo>
                      <a:pt x="760" y="148"/>
                    </a:lnTo>
                    <a:lnTo>
                      <a:pt x="750" y="153"/>
                    </a:lnTo>
                    <a:lnTo>
                      <a:pt x="739" y="142"/>
                    </a:lnTo>
                    <a:lnTo>
                      <a:pt x="734" y="142"/>
                    </a:lnTo>
                    <a:lnTo>
                      <a:pt x="734" y="153"/>
                    </a:lnTo>
                    <a:lnTo>
                      <a:pt x="744" y="159"/>
                    </a:lnTo>
                    <a:lnTo>
                      <a:pt x="739" y="170"/>
                    </a:lnTo>
                    <a:lnTo>
                      <a:pt x="734" y="170"/>
                    </a:lnTo>
                    <a:lnTo>
                      <a:pt x="734" y="181"/>
                    </a:lnTo>
                    <a:lnTo>
                      <a:pt x="739" y="191"/>
                    </a:lnTo>
                    <a:lnTo>
                      <a:pt x="734" y="196"/>
                    </a:lnTo>
                    <a:lnTo>
                      <a:pt x="729" y="196"/>
                    </a:lnTo>
                    <a:lnTo>
                      <a:pt x="719" y="207"/>
                    </a:lnTo>
                    <a:lnTo>
                      <a:pt x="713" y="213"/>
                    </a:lnTo>
                    <a:lnTo>
                      <a:pt x="713" y="218"/>
                    </a:lnTo>
                    <a:lnTo>
                      <a:pt x="719" y="229"/>
                    </a:lnTo>
                    <a:lnTo>
                      <a:pt x="734" y="235"/>
                    </a:lnTo>
                    <a:lnTo>
                      <a:pt x="744" y="218"/>
                    </a:lnTo>
                    <a:lnTo>
                      <a:pt x="734" y="196"/>
                    </a:lnTo>
                    <a:lnTo>
                      <a:pt x="739" y="191"/>
                    </a:lnTo>
                    <a:lnTo>
                      <a:pt x="744" y="191"/>
                    </a:lnTo>
                    <a:lnTo>
                      <a:pt x="750" y="174"/>
                    </a:lnTo>
                    <a:lnTo>
                      <a:pt x="754" y="174"/>
                    </a:lnTo>
                    <a:lnTo>
                      <a:pt x="760" y="170"/>
                    </a:lnTo>
                    <a:lnTo>
                      <a:pt x="750" y="153"/>
                    </a:lnTo>
                    <a:lnTo>
                      <a:pt x="760" y="148"/>
                    </a:lnTo>
                    <a:lnTo>
                      <a:pt x="770" y="153"/>
                    </a:lnTo>
                    <a:lnTo>
                      <a:pt x="780" y="142"/>
                    </a:lnTo>
                    <a:lnTo>
                      <a:pt x="784" y="159"/>
                    </a:lnTo>
                    <a:lnTo>
                      <a:pt x="790" y="163"/>
                    </a:lnTo>
                    <a:lnTo>
                      <a:pt x="790" y="174"/>
                    </a:lnTo>
                    <a:lnTo>
                      <a:pt x="774" y="174"/>
                    </a:lnTo>
                    <a:lnTo>
                      <a:pt x="770" y="185"/>
                    </a:lnTo>
                    <a:lnTo>
                      <a:pt x="764" y="185"/>
                    </a:lnTo>
                    <a:lnTo>
                      <a:pt x="754" y="202"/>
                    </a:lnTo>
                    <a:lnTo>
                      <a:pt x="760" y="213"/>
                    </a:lnTo>
                    <a:lnTo>
                      <a:pt x="770" y="224"/>
                    </a:lnTo>
                    <a:lnTo>
                      <a:pt x="764" y="240"/>
                    </a:lnTo>
                    <a:lnTo>
                      <a:pt x="760" y="251"/>
                    </a:lnTo>
                    <a:lnTo>
                      <a:pt x="750" y="257"/>
                    </a:lnTo>
                    <a:lnTo>
                      <a:pt x="750" y="272"/>
                    </a:lnTo>
                    <a:lnTo>
                      <a:pt x="729" y="283"/>
                    </a:lnTo>
                    <a:lnTo>
                      <a:pt x="729" y="261"/>
                    </a:lnTo>
                    <a:lnTo>
                      <a:pt x="724" y="261"/>
                    </a:lnTo>
                    <a:lnTo>
                      <a:pt x="719" y="272"/>
                    </a:lnTo>
                    <a:lnTo>
                      <a:pt x="724" y="289"/>
                    </a:lnTo>
                    <a:lnTo>
                      <a:pt x="724" y="300"/>
                    </a:lnTo>
                    <a:lnTo>
                      <a:pt x="713" y="305"/>
                    </a:lnTo>
                    <a:lnTo>
                      <a:pt x="709" y="300"/>
                    </a:lnTo>
                    <a:lnTo>
                      <a:pt x="689" y="327"/>
                    </a:lnTo>
                    <a:lnTo>
                      <a:pt x="689" y="355"/>
                    </a:lnTo>
                    <a:lnTo>
                      <a:pt x="633" y="349"/>
                    </a:lnTo>
                    <a:lnTo>
                      <a:pt x="628" y="355"/>
                    </a:lnTo>
                    <a:lnTo>
                      <a:pt x="622" y="377"/>
                    </a:lnTo>
                    <a:lnTo>
                      <a:pt x="622" y="387"/>
                    </a:lnTo>
                    <a:lnTo>
                      <a:pt x="638" y="436"/>
                    </a:lnTo>
                    <a:lnTo>
                      <a:pt x="633" y="490"/>
                    </a:lnTo>
                    <a:lnTo>
                      <a:pt x="612" y="496"/>
                    </a:lnTo>
                    <a:lnTo>
                      <a:pt x="578" y="512"/>
                    </a:lnTo>
                    <a:lnTo>
                      <a:pt x="557" y="501"/>
                    </a:lnTo>
                    <a:lnTo>
                      <a:pt x="527" y="540"/>
                    </a:lnTo>
                    <a:lnTo>
                      <a:pt x="487" y="475"/>
                    </a:lnTo>
                    <a:lnTo>
                      <a:pt x="487" y="468"/>
                    </a:lnTo>
                    <a:lnTo>
                      <a:pt x="456" y="453"/>
                    </a:lnTo>
                    <a:lnTo>
                      <a:pt x="446" y="420"/>
                    </a:lnTo>
                    <a:lnTo>
                      <a:pt x="436" y="398"/>
                    </a:lnTo>
                    <a:lnTo>
                      <a:pt x="420" y="409"/>
                    </a:lnTo>
                    <a:lnTo>
                      <a:pt x="376" y="403"/>
                    </a:lnTo>
                    <a:lnTo>
                      <a:pt x="295" y="366"/>
                    </a:lnTo>
                    <a:lnTo>
                      <a:pt x="228" y="333"/>
                    </a:lnTo>
                    <a:lnTo>
                      <a:pt x="214" y="322"/>
                    </a:lnTo>
                    <a:lnTo>
                      <a:pt x="214" y="305"/>
                    </a:lnTo>
                    <a:lnTo>
                      <a:pt x="204" y="283"/>
                    </a:lnTo>
                    <a:lnTo>
                      <a:pt x="188" y="316"/>
                    </a:lnTo>
                    <a:lnTo>
                      <a:pt x="178" y="344"/>
                    </a:lnTo>
                    <a:lnTo>
                      <a:pt x="143" y="333"/>
                    </a:lnTo>
                    <a:lnTo>
                      <a:pt x="137" y="311"/>
                    </a:lnTo>
                    <a:lnTo>
                      <a:pt x="133" y="305"/>
                    </a:lnTo>
                    <a:lnTo>
                      <a:pt x="153" y="272"/>
                    </a:lnTo>
                    <a:lnTo>
                      <a:pt x="163" y="251"/>
                    </a:lnTo>
                    <a:lnTo>
                      <a:pt x="168" y="229"/>
                    </a:lnTo>
                    <a:lnTo>
                      <a:pt x="153" y="191"/>
                    </a:lnTo>
                    <a:lnTo>
                      <a:pt x="143" y="191"/>
                    </a:lnTo>
                    <a:lnTo>
                      <a:pt x="117" y="174"/>
                    </a:lnTo>
                    <a:lnTo>
                      <a:pt x="107" y="174"/>
                    </a:lnTo>
                    <a:lnTo>
                      <a:pt x="92" y="202"/>
                    </a:lnTo>
                    <a:lnTo>
                      <a:pt x="72" y="202"/>
                    </a:lnTo>
                    <a:lnTo>
                      <a:pt x="66" y="181"/>
                    </a:lnTo>
                    <a:lnTo>
                      <a:pt x="62" y="163"/>
                    </a:lnTo>
                    <a:lnTo>
                      <a:pt x="46" y="153"/>
                    </a:lnTo>
                    <a:lnTo>
                      <a:pt x="36" y="163"/>
                    </a:lnTo>
                    <a:lnTo>
                      <a:pt x="30" y="163"/>
                    </a:lnTo>
                    <a:lnTo>
                      <a:pt x="10" y="131"/>
                    </a:lnTo>
                    <a:lnTo>
                      <a:pt x="0" y="126"/>
                    </a:lnTo>
                    <a:lnTo>
                      <a:pt x="0" y="120"/>
                    </a:lnTo>
                    <a:lnTo>
                      <a:pt x="0" y="109"/>
                    </a:lnTo>
                    <a:lnTo>
                      <a:pt x="10" y="109"/>
                    </a:lnTo>
                    <a:lnTo>
                      <a:pt x="26" y="104"/>
                    </a:lnTo>
                    <a:lnTo>
                      <a:pt x="30" y="104"/>
                    </a:lnTo>
                    <a:lnTo>
                      <a:pt x="46" y="98"/>
                    </a:lnTo>
                    <a:lnTo>
                      <a:pt x="56" y="93"/>
                    </a:lnTo>
                    <a:lnTo>
                      <a:pt x="66" y="87"/>
                    </a:lnTo>
                    <a:lnTo>
                      <a:pt x="82" y="76"/>
                    </a:lnTo>
                    <a:lnTo>
                      <a:pt x="92" y="61"/>
                    </a:lnTo>
                    <a:lnTo>
                      <a:pt x="97" y="54"/>
                    </a:lnTo>
                    <a:lnTo>
                      <a:pt x="103" y="50"/>
                    </a:lnTo>
                    <a:lnTo>
                      <a:pt x="113" y="33"/>
                    </a:lnTo>
                    <a:lnTo>
                      <a:pt x="113" y="28"/>
                    </a:lnTo>
                    <a:lnTo>
                      <a:pt x="123" y="17"/>
                    </a:lnTo>
                    <a:lnTo>
                      <a:pt x="127" y="0"/>
                    </a:lnTo>
                    <a:lnTo>
                      <a:pt x="137" y="11"/>
                    </a:lnTo>
                    <a:lnTo>
                      <a:pt x="137" y="17"/>
                    </a:lnTo>
                    <a:lnTo>
                      <a:pt x="147" y="22"/>
                    </a:lnTo>
                    <a:lnTo>
                      <a:pt x="153" y="28"/>
                    </a:lnTo>
                    <a:lnTo>
                      <a:pt x="153" y="33"/>
                    </a:lnTo>
                    <a:lnTo>
                      <a:pt x="157" y="33"/>
                    </a:lnTo>
                    <a:lnTo>
                      <a:pt x="163" y="33"/>
                    </a:lnTo>
                    <a:lnTo>
                      <a:pt x="163" y="28"/>
                    </a:lnTo>
                    <a:lnTo>
                      <a:pt x="168" y="33"/>
                    </a:lnTo>
                    <a:lnTo>
                      <a:pt x="178" y="33"/>
                    </a:lnTo>
                    <a:lnTo>
                      <a:pt x="188" y="33"/>
                    </a:lnTo>
                    <a:lnTo>
                      <a:pt x="188" y="39"/>
                    </a:lnTo>
                    <a:lnTo>
                      <a:pt x="208" y="44"/>
                    </a:lnTo>
                    <a:lnTo>
                      <a:pt x="218" y="33"/>
                    </a:lnTo>
                    <a:lnTo>
                      <a:pt x="238" y="39"/>
                    </a:lnTo>
                    <a:lnTo>
                      <a:pt x="248" y="22"/>
                    </a:lnTo>
                    <a:lnTo>
                      <a:pt x="259" y="17"/>
                    </a:lnTo>
                    <a:lnTo>
                      <a:pt x="264" y="17"/>
                    </a:lnTo>
                    <a:lnTo>
                      <a:pt x="269" y="17"/>
                    </a:lnTo>
                    <a:lnTo>
                      <a:pt x="295" y="39"/>
                    </a:lnTo>
                    <a:lnTo>
                      <a:pt x="295" y="44"/>
                    </a:lnTo>
                    <a:lnTo>
                      <a:pt x="315" y="44"/>
                    </a:lnTo>
                    <a:lnTo>
                      <a:pt x="335" y="33"/>
                    </a:lnTo>
                    <a:lnTo>
                      <a:pt x="350" y="44"/>
                    </a:lnTo>
                    <a:lnTo>
                      <a:pt x="355" y="28"/>
                    </a:lnTo>
                    <a:lnTo>
                      <a:pt x="370" y="17"/>
                    </a:lnTo>
                    <a:lnTo>
                      <a:pt x="386" y="28"/>
                    </a:lnTo>
                    <a:lnTo>
                      <a:pt x="390" y="39"/>
                    </a:lnTo>
                    <a:lnTo>
                      <a:pt x="400" y="33"/>
                    </a:lnTo>
                    <a:lnTo>
                      <a:pt x="410" y="28"/>
                    </a:lnTo>
                    <a:lnTo>
                      <a:pt x="410" y="11"/>
                    </a:lnTo>
                    <a:lnTo>
                      <a:pt x="430" y="11"/>
                    </a:lnTo>
                    <a:lnTo>
                      <a:pt x="436" y="17"/>
                    </a:lnTo>
                    <a:lnTo>
                      <a:pt x="451" y="6"/>
                    </a:lnTo>
                    <a:lnTo>
                      <a:pt x="466" y="11"/>
                    </a:lnTo>
                    <a:lnTo>
                      <a:pt x="466" y="22"/>
                    </a:lnTo>
                    <a:lnTo>
                      <a:pt x="477" y="22"/>
                    </a:lnTo>
                    <a:lnTo>
                      <a:pt x="487" y="17"/>
                    </a:lnTo>
                    <a:lnTo>
                      <a:pt x="497" y="11"/>
                    </a:lnTo>
                    <a:lnTo>
                      <a:pt x="501" y="17"/>
                    </a:lnTo>
                    <a:lnTo>
                      <a:pt x="507" y="28"/>
                    </a:lnTo>
                    <a:lnTo>
                      <a:pt x="521" y="28"/>
                    </a:lnTo>
                    <a:lnTo>
                      <a:pt x="542" y="33"/>
                    </a:lnTo>
                    <a:lnTo>
                      <a:pt x="542" y="22"/>
                    </a:lnTo>
                    <a:lnTo>
                      <a:pt x="552" y="22"/>
                    </a:lnTo>
                    <a:lnTo>
                      <a:pt x="557" y="22"/>
                    </a:lnTo>
                    <a:lnTo>
                      <a:pt x="568" y="11"/>
                    </a:lnTo>
                    <a:lnTo>
                      <a:pt x="572" y="11"/>
                    </a:lnTo>
                    <a:lnTo>
                      <a:pt x="582" y="0"/>
                    </a:lnTo>
                    <a:lnTo>
                      <a:pt x="588" y="22"/>
                    </a:lnTo>
                    <a:lnTo>
                      <a:pt x="598" y="33"/>
                    </a:lnTo>
                    <a:lnTo>
                      <a:pt x="608" y="22"/>
                    </a:lnTo>
                    <a:lnTo>
                      <a:pt x="618" y="28"/>
                    </a:lnTo>
                    <a:lnTo>
                      <a:pt x="622" y="22"/>
                    </a:lnTo>
                    <a:lnTo>
                      <a:pt x="638" y="33"/>
                    </a:lnTo>
                    <a:lnTo>
                      <a:pt x="653" y="17"/>
                    </a:lnTo>
                    <a:lnTo>
                      <a:pt x="663" y="22"/>
                    </a:lnTo>
                    <a:lnTo>
                      <a:pt x="673" y="17"/>
                    </a:lnTo>
                    <a:lnTo>
                      <a:pt x="679" y="6"/>
                    </a:lnTo>
                    <a:lnTo>
                      <a:pt x="693" y="0"/>
                    </a:lnTo>
                    <a:lnTo>
                      <a:pt x="693" y="6"/>
                    </a:lnTo>
                    <a:lnTo>
                      <a:pt x="713" y="0"/>
                    </a:lnTo>
                    <a:lnTo>
                      <a:pt x="713" y="6"/>
                    </a:lnTo>
                    <a:lnTo>
                      <a:pt x="734" y="6"/>
                    </a:lnTo>
                    <a:lnTo>
                      <a:pt x="739" y="6"/>
                    </a:lnTo>
                    <a:lnTo>
                      <a:pt x="750" y="6"/>
                    </a:lnTo>
                    <a:lnTo>
                      <a:pt x="754" y="17"/>
                    </a:lnTo>
                    <a:lnTo>
                      <a:pt x="750" y="28"/>
                    </a:lnTo>
                    <a:lnTo>
                      <a:pt x="750" y="39"/>
                    </a:lnTo>
                    <a:lnTo>
                      <a:pt x="760" y="44"/>
                    </a:lnTo>
                    <a:lnTo>
                      <a:pt x="764" y="44"/>
                    </a:lnTo>
                    <a:lnTo>
                      <a:pt x="770" y="61"/>
                    </a:lnTo>
                    <a:lnTo>
                      <a:pt x="764" y="65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5" name="Freeform 28">
                <a:extLst>
                  <a:ext uri="{FF2B5EF4-FFF2-40B4-BE49-F238E27FC236}">
                    <a16:creationId xmlns:a16="http://schemas.microsoft.com/office/drawing/2014/main" id="{E7568CAF-D7DA-4F02-B179-137BF31DFE0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44667" y="5037567"/>
                <a:ext cx="701101" cy="614937"/>
              </a:xfrm>
              <a:custGeom>
                <a:avLst/>
                <a:gdLst>
                  <a:gd name="T0" fmla="*/ 2147483646 w 730"/>
                  <a:gd name="T1" fmla="*/ 2147483646 h 680"/>
                  <a:gd name="T2" fmla="*/ 2147483646 w 730"/>
                  <a:gd name="T3" fmla="*/ 2147483646 h 680"/>
                  <a:gd name="T4" fmla="*/ 2147483646 w 730"/>
                  <a:gd name="T5" fmla="*/ 2147483646 h 680"/>
                  <a:gd name="T6" fmla="*/ 2147483646 w 730"/>
                  <a:gd name="T7" fmla="*/ 2147483646 h 680"/>
                  <a:gd name="T8" fmla="*/ 2147483646 w 730"/>
                  <a:gd name="T9" fmla="*/ 2147483646 h 680"/>
                  <a:gd name="T10" fmla="*/ 2147483646 w 730"/>
                  <a:gd name="T11" fmla="*/ 2147483646 h 680"/>
                  <a:gd name="T12" fmla="*/ 2147483646 w 730"/>
                  <a:gd name="T13" fmla="*/ 2147483646 h 680"/>
                  <a:gd name="T14" fmla="*/ 2147483646 w 730"/>
                  <a:gd name="T15" fmla="*/ 2147483646 h 680"/>
                  <a:gd name="T16" fmla="*/ 2147483646 w 730"/>
                  <a:gd name="T17" fmla="*/ 2147483646 h 680"/>
                  <a:gd name="T18" fmla="*/ 2147483646 w 730"/>
                  <a:gd name="T19" fmla="*/ 2147483646 h 680"/>
                  <a:gd name="T20" fmla="*/ 2147483646 w 730"/>
                  <a:gd name="T21" fmla="*/ 2147483646 h 680"/>
                  <a:gd name="T22" fmla="*/ 2147483646 w 730"/>
                  <a:gd name="T23" fmla="*/ 2147483646 h 680"/>
                  <a:gd name="T24" fmla="*/ 2147483646 w 730"/>
                  <a:gd name="T25" fmla="*/ 2147483646 h 680"/>
                  <a:gd name="T26" fmla="*/ 2147483646 w 730"/>
                  <a:gd name="T27" fmla="*/ 2147483646 h 680"/>
                  <a:gd name="T28" fmla="*/ 2147483646 w 730"/>
                  <a:gd name="T29" fmla="*/ 2147483646 h 680"/>
                  <a:gd name="T30" fmla="*/ 2147483646 w 730"/>
                  <a:gd name="T31" fmla="*/ 2147483646 h 680"/>
                  <a:gd name="T32" fmla="*/ 2147483646 w 730"/>
                  <a:gd name="T33" fmla="*/ 2147483646 h 680"/>
                  <a:gd name="T34" fmla="*/ 2147483646 w 730"/>
                  <a:gd name="T35" fmla="*/ 2147483646 h 680"/>
                  <a:gd name="T36" fmla="*/ 2147483646 w 730"/>
                  <a:gd name="T37" fmla="*/ 2147483646 h 680"/>
                  <a:gd name="T38" fmla="*/ 2147483646 w 730"/>
                  <a:gd name="T39" fmla="*/ 2147483646 h 680"/>
                  <a:gd name="T40" fmla="*/ 2147483646 w 730"/>
                  <a:gd name="T41" fmla="*/ 2147483646 h 680"/>
                  <a:gd name="T42" fmla="*/ 2147483646 w 730"/>
                  <a:gd name="T43" fmla="*/ 2147483646 h 680"/>
                  <a:gd name="T44" fmla="*/ 2147483646 w 730"/>
                  <a:gd name="T45" fmla="*/ 2147483646 h 680"/>
                  <a:gd name="T46" fmla="*/ 2147483646 w 730"/>
                  <a:gd name="T47" fmla="*/ 2147483646 h 680"/>
                  <a:gd name="T48" fmla="*/ 2147483646 w 730"/>
                  <a:gd name="T49" fmla="*/ 2147483646 h 680"/>
                  <a:gd name="T50" fmla="*/ 2147483646 w 730"/>
                  <a:gd name="T51" fmla="*/ 2147483646 h 680"/>
                  <a:gd name="T52" fmla="*/ 2147483646 w 730"/>
                  <a:gd name="T53" fmla="*/ 2147483646 h 680"/>
                  <a:gd name="T54" fmla="*/ 2147483646 w 730"/>
                  <a:gd name="T55" fmla="*/ 2147483646 h 680"/>
                  <a:gd name="T56" fmla="*/ 2147483646 w 730"/>
                  <a:gd name="T57" fmla="*/ 2147483646 h 680"/>
                  <a:gd name="T58" fmla="*/ 2147483646 w 730"/>
                  <a:gd name="T59" fmla="*/ 2147483646 h 680"/>
                  <a:gd name="T60" fmla="*/ 2147483646 w 730"/>
                  <a:gd name="T61" fmla="*/ 2147483646 h 680"/>
                  <a:gd name="T62" fmla="*/ 2147483646 w 730"/>
                  <a:gd name="T63" fmla="*/ 2147483646 h 680"/>
                  <a:gd name="T64" fmla="*/ 2147483646 w 730"/>
                  <a:gd name="T65" fmla="*/ 2147483646 h 680"/>
                  <a:gd name="T66" fmla="*/ 2147483646 w 730"/>
                  <a:gd name="T67" fmla="*/ 2147483646 h 680"/>
                  <a:gd name="T68" fmla="*/ 2147483646 w 730"/>
                  <a:gd name="T69" fmla="*/ 2147483646 h 680"/>
                  <a:gd name="T70" fmla="*/ 2147483646 w 730"/>
                  <a:gd name="T71" fmla="*/ 2147483646 h 680"/>
                  <a:gd name="T72" fmla="*/ 2147483646 w 730"/>
                  <a:gd name="T73" fmla="*/ 2147483646 h 680"/>
                  <a:gd name="T74" fmla="*/ 2147483646 w 730"/>
                  <a:gd name="T75" fmla="*/ 2147483646 h 680"/>
                  <a:gd name="T76" fmla="*/ 2147483646 w 730"/>
                  <a:gd name="T77" fmla="*/ 2147483646 h 680"/>
                  <a:gd name="T78" fmla="*/ 2147483646 w 730"/>
                  <a:gd name="T79" fmla="*/ 2147483646 h 680"/>
                  <a:gd name="T80" fmla="*/ 2147483646 w 730"/>
                  <a:gd name="T81" fmla="*/ 2147483646 h 680"/>
                  <a:gd name="T82" fmla="*/ 2147483646 w 730"/>
                  <a:gd name="T83" fmla="*/ 2147483646 h 680"/>
                  <a:gd name="T84" fmla="*/ 2147483646 w 730"/>
                  <a:gd name="T85" fmla="*/ 2147483646 h 680"/>
                  <a:gd name="T86" fmla="*/ 2147483646 w 730"/>
                  <a:gd name="T87" fmla="*/ 2147483646 h 680"/>
                  <a:gd name="T88" fmla="*/ 2147483646 w 730"/>
                  <a:gd name="T89" fmla="*/ 2147483646 h 680"/>
                  <a:gd name="T90" fmla="*/ 2147483646 w 730"/>
                  <a:gd name="T91" fmla="*/ 2147483646 h 680"/>
                  <a:gd name="T92" fmla="*/ 2147483646 w 730"/>
                  <a:gd name="T93" fmla="*/ 2147483646 h 680"/>
                  <a:gd name="T94" fmla="*/ 2147483646 w 730"/>
                  <a:gd name="T95" fmla="*/ 2147483646 h 680"/>
                  <a:gd name="T96" fmla="*/ 2147483646 w 730"/>
                  <a:gd name="T97" fmla="*/ 2147483646 h 680"/>
                  <a:gd name="T98" fmla="*/ 2147483646 w 730"/>
                  <a:gd name="T99" fmla="*/ 2147483646 h 680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730" h="680">
                    <a:moveTo>
                      <a:pt x="496" y="657"/>
                    </a:moveTo>
                    <a:lnTo>
                      <a:pt x="492" y="663"/>
                    </a:lnTo>
                    <a:lnTo>
                      <a:pt x="482" y="657"/>
                    </a:lnTo>
                    <a:lnTo>
                      <a:pt x="472" y="668"/>
                    </a:lnTo>
                    <a:lnTo>
                      <a:pt x="461" y="657"/>
                    </a:lnTo>
                    <a:lnTo>
                      <a:pt x="456" y="635"/>
                    </a:lnTo>
                    <a:lnTo>
                      <a:pt x="446" y="646"/>
                    </a:lnTo>
                    <a:lnTo>
                      <a:pt x="441" y="646"/>
                    </a:lnTo>
                    <a:lnTo>
                      <a:pt x="431" y="657"/>
                    </a:lnTo>
                    <a:lnTo>
                      <a:pt x="425" y="657"/>
                    </a:lnTo>
                    <a:lnTo>
                      <a:pt x="415" y="657"/>
                    </a:lnTo>
                    <a:lnTo>
                      <a:pt x="415" y="668"/>
                    </a:lnTo>
                    <a:lnTo>
                      <a:pt x="395" y="663"/>
                    </a:lnTo>
                    <a:lnTo>
                      <a:pt x="380" y="663"/>
                    </a:lnTo>
                    <a:lnTo>
                      <a:pt x="375" y="653"/>
                    </a:lnTo>
                    <a:lnTo>
                      <a:pt x="370" y="646"/>
                    </a:lnTo>
                    <a:lnTo>
                      <a:pt x="360" y="653"/>
                    </a:lnTo>
                    <a:lnTo>
                      <a:pt x="350" y="657"/>
                    </a:lnTo>
                    <a:lnTo>
                      <a:pt x="340" y="657"/>
                    </a:lnTo>
                    <a:lnTo>
                      <a:pt x="340" y="646"/>
                    </a:lnTo>
                    <a:lnTo>
                      <a:pt x="324" y="642"/>
                    </a:lnTo>
                    <a:lnTo>
                      <a:pt x="310" y="653"/>
                    </a:lnTo>
                    <a:lnTo>
                      <a:pt x="304" y="646"/>
                    </a:lnTo>
                    <a:lnTo>
                      <a:pt x="284" y="646"/>
                    </a:lnTo>
                    <a:lnTo>
                      <a:pt x="284" y="663"/>
                    </a:lnTo>
                    <a:lnTo>
                      <a:pt x="273" y="668"/>
                    </a:lnTo>
                    <a:lnTo>
                      <a:pt x="263" y="674"/>
                    </a:lnTo>
                    <a:lnTo>
                      <a:pt x="259" y="663"/>
                    </a:lnTo>
                    <a:lnTo>
                      <a:pt x="243" y="653"/>
                    </a:lnTo>
                    <a:lnTo>
                      <a:pt x="229" y="663"/>
                    </a:lnTo>
                    <a:lnTo>
                      <a:pt x="223" y="679"/>
                    </a:lnTo>
                    <a:lnTo>
                      <a:pt x="208" y="668"/>
                    </a:lnTo>
                    <a:lnTo>
                      <a:pt x="188" y="679"/>
                    </a:lnTo>
                    <a:lnTo>
                      <a:pt x="168" y="679"/>
                    </a:lnTo>
                    <a:lnTo>
                      <a:pt x="168" y="674"/>
                    </a:lnTo>
                    <a:lnTo>
                      <a:pt x="142" y="653"/>
                    </a:lnTo>
                    <a:lnTo>
                      <a:pt x="137" y="653"/>
                    </a:lnTo>
                    <a:lnTo>
                      <a:pt x="132" y="653"/>
                    </a:lnTo>
                    <a:lnTo>
                      <a:pt x="122" y="657"/>
                    </a:lnTo>
                    <a:lnTo>
                      <a:pt x="111" y="674"/>
                    </a:lnTo>
                    <a:lnTo>
                      <a:pt x="91" y="668"/>
                    </a:lnTo>
                    <a:lnTo>
                      <a:pt x="81" y="679"/>
                    </a:lnTo>
                    <a:lnTo>
                      <a:pt x="61" y="674"/>
                    </a:lnTo>
                    <a:lnTo>
                      <a:pt x="61" y="668"/>
                    </a:lnTo>
                    <a:lnTo>
                      <a:pt x="51" y="668"/>
                    </a:lnTo>
                    <a:lnTo>
                      <a:pt x="41" y="668"/>
                    </a:lnTo>
                    <a:lnTo>
                      <a:pt x="36" y="663"/>
                    </a:lnTo>
                    <a:lnTo>
                      <a:pt x="36" y="668"/>
                    </a:lnTo>
                    <a:lnTo>
                      <a:pt x="30" y="668"/>
                    </a:lnTo>
                    <a:lnTo>
                      <a:pt x="26" y="668"/>
                    </a:lnTo>
                    <a:lnTo>
                      <a:pt x="26" y="663"/>
                    </a:lnTo>
                    <a:lnTo>
                      <a:pt x="20" y="657"/>
                    </a:lnTo>
                    <a:lnTo>
                      <a:pt x="10" y="653"/>
                    </a:lnTo>
                    <a:lnTo>
                      <a:pt x="10" y="646"/>
                    </a:lnTo>
                    <a:lnTo>
                      <a:pt x="0" y="635"/>
                    </a:lnTo>
                    <a:lnTo>
                      <a:pt x="6" y="631"/>
                    </a:lnTo>
                    <a:lnTo>
                      <a:pt x="6" y="620"/>
                    </a:lnTo>
                    <a:lnTo>
                      <a:pt x="6" y="614"/>
                    </a:lnTo>
                    <a:lnTo>
                      <a:pt x="10" y="603"/>
                    </a:lnTo>
                    <a:lnTo>
                      <a:pt x="20" y="587"/>
                    </a:lnTo>
                    <a:lnTo>
                      <a:pt x="30" y="559"/>
                    </a:lnTo>
                    <a:lnTo>
                      <a:pt x="30" y="544"/>
                    </a:lnTo>
                    <a:lnTo>
                      <a:pt x="30" y="527"/>
                    </a:lnTo>
                    <a:lnTo>
                      <a:pt x="30" y="522"/>
                    </a:lnTo>
                    <a:lnTo>
                      <a:pt x="51" y="500"/>
                    </a:lnTo>
                    <a:lnTo>
                      <a:pt x="51" y="472"/>
                    </a:lnTo>
                    <a:lnTo>
                      <a:pt x="56" y="457"/>
                    </a:lnTo>
                    <a:lnTo>
                      <a:pt x="71" y="418"/>
                    </a:lnTo>
                    <a:lnTo>
                      <a:pt x="81" y="364"/>
                    </a:lnTo>
                    <a:lnTo>
                      <a:pt x="87" y="287"/>
                    </a:lnTo>
                    <a:lnTo>
                      <a:pt x="91" y="283"/>
                    </a:lnTo>
                    <a:lnTo>
                      <a:pt x="91" y="272"/>
                    </a:lnTo>
                    <a:lnTo>
                      <a:pt x="101" y="222"/>
                    </a:lnTo>
                    <a:lnTo>
                      <a:pt x="117" y="179"/>
                    </a:lnTo>
                    <a:lnTo>
                      <a:pt x="122" y="141"/>
                    </a:lnTo>
                    <a:lnTo>
                      <a:pt x="132" y="103"/>
                    </a:lnTo>
                    <a:lnTo>
                      <a:pt x="137" y="54"/>
                    </a:lnTo>
                    <a:lnTo>
                      <a:pt x="137" y="16"/>
                    </a:lnTo>
                    <a:lnTo>
                      <a:pt x="152" y="11"/>
                    </a:lnTo>
                    <a:lnTo>
                      <a:pt x="172" y="5"/>
                    </a:lnTo>
                    <a:lnTo>
                      <a:pt x="182" y="5"/>
                    </a:lnTo>
                    <a:lnTo>
                      <a:pt x="229" y="0"/>
                    </a:lnTo>
                    <a:lnTo>
                      <a:pt x="249" y="16"/>
                    </a:lnTo>
                    <a:lnTo>
                      <a:pt x="259" y="22"/>
                    </a:lnTo>
                    <a:lnTo>
                      <a:pt x="253" y="92"/>
                    </a:lnTo>
                    <a:lnTo>
                      <a:pt x="284" y="103"/>
                    </a:lnTo>
                    <a:lnTo>
                      <a:pt x="289" y="103"/>
                    </a:lnTo>
                    <a:lnTo>
                      <a:pt x="320" y="76"/>
                    </a:lnTo>
                    <a:lnTo>
                      <a:pt x="360" y="76"/>
                    </a:lnTo>
                    <a:lnTo>
                      <a:pt x="370" y="65"/>
                    </a:lnTo>
                    <a:lnTo>
                      <a:pt x="405" y="76"/>
                    </a:lnTo>
                    <a:lnTo>
                      <a:pt x="415" y="109"/>
                    </a:lnTo>
                    <a:lnTo>
                      <a:pt x="431" y="120"/>
                    </a:lnTo>
                    <a:lnTo>
                      <a:pt x="435" y="124"/>
                    </a:lnTo>
                    <a:lnTo>
                      <a:pt x="441" y="131"/>
                    </a:lnTo>
                    <a:lnTo>
                      <a:pt x="451" y="152"/>
                    </a:lnTo>
                    <a:lnTo>
                      <a:pt x="486" y="163"/>
                    </a:lnTo>
                    <a:lnTo>
                      <a:pt x="512" y="207"/>
                    </a:lnTo>
                    <a:lnTo>
                      <a:pt x="512" y="239"/>
                    </a:lnTo>
                    <a:lnTo>
                      <a:pt x="516" y="244"/>
                    </a:lnTo>
                    <a:lnTo>
                      <a:pt x="542" y="244"/>
                    </a:lnTo>
                    <a:lnTo>
                      <a:pt x="577" y="196"/>
                    </a:lnTo>
                    <a:lnTo>
                      <a:pt x="608" y="218"/>
                    </a:lnTo>
                    <a:lnTo>
                      <a:pt x="613" y="250"/>
                    </a:lnTo>
                    <a:lnTo>
                      <a:pt x="603" y="266"/>
                    </a:lnTo>
                    <a:lnTo>
                      <a:pt x="644" y="283"/>
                    </a:lnTo>
                    <a:lnTo>
                      <a:pt x="664" y="277"/>
                    </a:lnTo>
                    <a:lnTo>
                      <a:pt x="678" y="287"/>
                    </a:lnTo>
                    <a:lnTo>
                      <a:pt x="684" y="287"/>
                    </a:lnTo>
                    <a:lnTo>
                      <a:pt x="729" y="309"/>
                    </a:lnTo>
                    <a:lnTo>
                      <a:pt x="725" y="326"/>
                    </a:lnTo>
                    <a:lnTo>
                      <a:pt x="715" y="331"/>
                    </a:lnTo>
                    <a:lnTo>
                      <a:pt x="709" y="359"/>
                    </a:lnTo>
                    <a:lnTo>
                      <a:pt x="689" y="370"/>
                    </a:lnTo>
                    <a:lnTo>
                      <a:pt x="704" y="396"/>
                    </a:lnTo>
                    <a:lnTo>
                      <a:pt x="689" y="413"/>
                    </a:lnTo>
                    <a:lnTo>
                      <a:pt x="689" y="440"/>
                    </a:lnTo>
                    <a:lnTo>
                      <a:pt x="674" y="440"/>
                    </a:lnTo>
                    <a:lnTo>
                      <a:pt x="668" y="440"/>
                    </a:lnTo>
                    <a:lnTo>
                      <a:pt x="664" y="440"/>
                    </a:lnTo>
                    <a:lnTo>
                      <a:pt x="658" y="429"/>
                    </a:lnTo>
                    <a:lnTo>
                      <a:pt x="654" y="402"/>
                    </a:lnTo>
                    <a:lnTo>
                      <a:pt x="654" y="396"/>
                    </a:lnTo>
                    <a:lnTo>
                      <a:pt x="648" y="396"/>
                    </a:lnTo>
                    <a:lnTo>
                      <a:pt x="634" y="413"/>
                    </a:lnTo>
                    <a:lnTo>
                      <a:pt x="628" y="413"/>
                    </a:lnTo>
                    <a:lnTo>
                      <a:pt x="608" y="424"/>
                    </a:lnTo>
                    <a:lnTo>
                      <a:pt x="597" y="418"/>
                    </a:lnTo>
                    <a:lnTo>
                      <a:pt x="587" y="418"/>
                    </a:lnTo>
                    <a:lnTo>
                      <a:pt x="583" y="418"/>
                    </a:lnTo>
                    <a:lnTo>
                      <a:pt x="567" y="435"/>
                    </a:lnTo>
                    <a:lnTo>
                      <a:pt x="567" y="446"/>
                    </a:lnTo>
                    <a:lnTo>
                      <a:pt x="593" y="446"/>
                    </a:lnTo>
                    <a:lnTo>
                      <a:pt x="593" y="451"/>
                    </a:lnTo>
                    <a:lnTo>
                      <a:pt x="587" y="461"/>
                    </a:lnTo>
                    <a:lnTo>
                      <a:pt x="577" y="468"/>
                    </a:lnTo>
                    <a:lnTo>
                      <a:pt x="583" y="479"/>
                    </a:lnTo>
                    <a:lnTo>
                      <a:pt x="577" y="500"/>
                    </a:lnTo>
                    <a:lnTo>
                      <a:pt x="573" y="538"/>
                    </a:lnTo>
                    <a:lnTo>
                      <a:pt x="557" y="544"/>
                    </a:lnTo>
                    <a:lnTo>
                      <a:pt x="553" y="544"/>
                    </a:lnTo>
                    <a:lnTo>
                      <a:pt x="557" y="581"/>
                    </a:lnTo>
                    <a:lnTo>
                      <a:pt x="547" y="592"/>
                    </a:lnTo>
                    <a:lnTo>
                      <a:pt x="542" y="620"/>
                    </a:lnTo>
                    <a:lnTo>
                      <a:pt x="553" y="625"/>
                    </a:lnTo>
                    <a:lnTo>
                      <a:pt x="547" y="635"/>
                    </a:lnTo>
                    <a:lnTo>
                      <a:pt x="553" y="642"/>
                    </a:lnTo>
                    <a:lnTo>
                      <a:pt x="547" y="653"/>
                    </a:lnTo>
                    <a:lnTo>
                      <a:pt x="537" y="657"/>
                    </a:lnTo>
                    <a:lnTo>
                      <a:pt x="527" y="653"/>
                    </a:lnTo>
                    <a:lnTo>
                      <a:pt x="512" y="668"/>
                    </a:lnTo>
                    <a:lnTo>
                      <a:pt x="496" y="657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6" name="Freeform 14">
                <a:extLst>
                  <a:ext uri="{FF2B5EF4-FFF2-40B4-BE49-F238E27FC236}">
                    <a16:creationId xmlns:a16="http://schemas.microsoft.com/office/drawing/2014/main" id="{153160FE-3997-42EE-9BB3-6B5F6FDB7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92896" y="4031964"/>
                <a:ext cx="127717" cy="75963"/>
              </a:xfrm>
              <a:custGeom>
                <a:avLst/>
                <a:gdLst>
                  <a:gd name="T0" fmla="*/ 2147483646 w 133"/>
                  <a:gd name="T1" fmla="*/ 2147483646 h 84"/>
                  <a:gd name="T2" fmla="*/ 0 w 133"/>
                  <a:gd name="T3" fmla="*/ 2147483646 h 84"/>
                  <a:gd name="T4" fmla="*/ 2147483646 w 133"/>
                  <a:gd name="T5" fmla="*/ 2147483646 h 84"/>
                  <a:gd name="T6" fmla="*/ 2147483646 w 133"/>
                  <a:gd name="T7" fmla="*/ 0 h 84"/>
                  <a:gd name="T8" fmla="*/ 2147483646 w 133"/>
                  <a:gd name="T9" fmla="*/ 2147483646 h 84"/>
                  <a:gd name="T10" fmla="*/ 2147483646 w 133"/>
                  <a:gd name="T11" fmla="*/ 2147483646 h 84"/>
                  <a:gd name="T12" fmla="*/ 2147483646 w 133"/>
                  <a:gd name="T13" fmla="*/ 2147483646 h 84"/>
                  <a:gd name="T14" fmla="*/ 2147483646 w 133"/>
                  <a:gd name="T15" fmla="*/ 2147483646 h 84"/>
                  <a:gd name="T16" fmla="*/ 2147483646 w 133"/>
                  <a:gd name="T17" fmla="*/ 2147483646 h 84"/>
                  <a:gd name="T18" fmla="*/ 2147483646 w 133"/>
                  <a:gd name="T19" fmla="*/ 2147483646 h 84"/>
                  <a:gd name="T20" fmla="*/ 2147483646 w 133"/>
                  <a:gd name="T21" fmla="*/ 2147483646 h 84"/>
                  <a:gd name="T22" fmla="*/ 2147483646 w 133"/>
                  <a:gd name="T23" fmla="*/ 2147483646 h 84"/>
                  <a:gd name="T24" fmla="*/ 2147483646 w 133"/>
                  <a:gd name="T25" fmla="*/ 2147483646 h 84"/>
                  <a:gd name="T26" fmla="*/ 2147483646 w 133"/>
                  <a:gd name="T27" fmla="*/ 2147483646 h 84"/>
                  <a:gd name="T28" fmla="*/ 2147483646 w 133"/>
                  <a:gd name="T29" fmla="*/ 2147483646 h 84"/>
                  <a:gd name="T30" fmla="*/ 2147483646 w 133"/>
                  <a:gd name="T31" fmla="*/ 2147483646 h 84"/>
                  <a:gd name="T32" fmla="*/ 2147483646 w 133"/>
                  <a:gd name="T33" fmla="*/ 2147483646 h 84"/>
                  <a:gd name="T34" fmla="*/ 2147483646 w 133"/>
                  <a:gd name="T35" fmla="*/ 2147483646 h 84"/>
                  <a:gd name="T36" fmla="*/ 2147483646 w 133"/>
                  <a:gd name="T37" fmla="*/ 2147483646 h 84"/>
                  <a:gd name="T38" fmla="*/ 2147483646 w 133"/>
                  <a:gd name="T39" fmla="*/ 2147483646 h 84"/>
                  <a:gd name="T40" fmla="*/ 2147483646 w 133"/>
                  <a:gd name="T41" fmla="*/ 2147483646 h 84"/>
                  <a:gd name="T42" fmla="*/ 2147483646 w 133"/>
                  <a:gd name="T43" fmla="*/ 2147483646 h 84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133" h="84">
                    <a:moveTo>
                      <a:pt x="16" y="33"/>
                    </a:moveTo>
                    <a:lnTo>
                      <a:pt x="0" y="11"/>
                    </a:lnTo>
                    <a:lnTo>
                      <a:pt x="16" y="6"/>
                    </a:lnTo>
                    <a:lnTo>
                      <a:pt x="30" y="0"/>
                    </a:lnTo>
                    <a:lnTo>
                      <a:pt x="46" y="11"/>
                    </a:lnTo>
                    <a:lnTo>
                      <a:pt x="30" y="22"/>
                    </a:lnTo>
                    <a:lnTo>
                      <a:pt x="46" y="22"/>
                    </a:lnTo>
                    <a:lnTo>
                      <a:pt x="67" y="22"/>
                    </a:lnTo>
                    <a:lnTo>
                      <a:pt x="67" y="39"/>
                    </a:lnTo>
                    <a:lnTo>
                      <a:pt x="77" y="39"/>
                    </a:lnTo>
                    <a:lnTo>
                      <a:pt x="91" y="39"/>
                    </a:lnTo>
                    <a:lnTo>
                      <a:pt x="97" y="44"/>
                    </a:lnTo>
                    <a:lnTo>
                      <a:pt x="117" y="55"/>
                    </a:lnTo>
                    <a:lnTo>
                      <a:pt x="132" y="66"/>
                    </a:lnTo>
                    <a:lnTo>
                      <a:pt x="128" y="83"/>
                    </a:lnTo>
                    <a:lnTo>
                      <a:pt x="117" y="83"/>
                    </a:lnTo>
                    <a:lnTo>
                      <a:pt x="102" y="83"/>
                    </a:lnTo>
                    <a:lnTo>
                      <a:pt x="87" y="77"/>
                    </a:lnTo>
                    <a:lnTo>
                      <a:pt x="67" y="61"/>
                    </a:lnTo>
                    <a:lnTo>
                      <a:pt x="46" y="44"/>
                    </a:lnTo>
                    <a:lnTo>
                      <a:pt x="26" y="44"/>
                    </a:lnTo>
                    <a:lnTo>
                      <a:pt x="16" y="33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7" name="Freeform 15">
                <a:extLst>
                  <a:ext uri="{FF2B5EF4-FFF2-40B4-BE49-F238E27FC236}">
                    <a16:creationId xmlns:a16="http://schemas.microsoft.com/office/drawing/2014/main" id="{07AB34A1-7C39-465C-86FF-6817C6D09A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45620" y="4185699"/>
                <a:ext cx="8931" cy="4521"/>
              </a:xfrm>
              <a:custGeom>
                <a:avLst/>
                <a:gdLst>
                  <a:gd name="T0" fmla="*/ 0 w 9"/>
                  <a:gd name="T1" fmla="*/ 0 h 5"/>
                  <a:gd name="T2" fmla="*/ 2147483646 w 9"/>
                  <a:gd name="T3" fmla="*/ 0 h 5"/>
                  <a:gd name="T4" fmla="*/ 2147483646 w 9"/>
                  <a:gd name="T5" fmla="*/ 2147483646 h 5"/>
                  <a:gd name="T6" fmla="*/ 0 w 9"/>
                  <a:gd name="T7" fmla="*/ 2147483646 h 5"/>
                  <a:gd name="T8" fmla="*/ 0 w 9"/>
                  <a:gd name="T9" fmla="*/ 0 h 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9" h="5">
                    <a:moveTo>
                      <a:pt x="0" y="0"/>
                    </a:moveTo>
                    <a:lnTo>
                      <a:pt x="8" y="0"/>
                    </a:lnTo>
                    <a:lnTo>
                      <a:pt x="3" y="4"/>
                    </a:lnTo>
                    <a:lnTo>
                      <a:pt x="0" y="4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8" name="Freeform 16">
                <a:extLst>
                  <a:ext uri="{FF2B5EF4-FFF2-40B4-BE49-F238E27FC236}">
                    <a16:creationId xmlns:a16="http://schemas.microsoft.com/office/drawing/2014/main" id="{A0CDDB74-9441-445F-928D-E048B621BC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59880" y="4160378"/>
                <a:ext cx="78595" cy="148308"/>
              </a:xfrm>
              <a:custGeom>
                <a:avLst/>
                <a:gdLst>
                  <a:gd name="T0" fmla="*/ 2147483646 w 82"/>
                  <a:gd name="T1" fmla="*/ 2147483646 h 164"/>
                  <a:gd name="T2" fmla="*/ 2147483646 w 82"/>
                  <a:gd name="T3" fmla="*/ 2147483646 h 164"/>
                  <a:gd name="T4" fmla="*/ 2147483646 w 82"/>
                  <a:gd name="T5" fmla="*/ 2147483646 h 164"/>
                  <a:gd name="T6" fmla="*/ 2147483646 w 82"/>
                  <a:gd name="T7" fmla="*/ 2147483646 h 164"/>
                  <a:gd name="T8" fmla="*/ 2147483646 w 82"/>
                  <a:gd name="T9" fmla="*/ 2147483646 h 164"/>
                  <a:gd name="T10" fmla="*/ 2147483646 w 82"/>
                  <a:gd name="T11" fmla="*/ 2147483646 h 164"/>
                  <a:gd name="T12" fmla="*/ 0 w 82"/>
                  <a:gd name="T13" fmla="*/ 0 h 164"/>
                  <a:gd name="T14" fmla="*/ 0 w 82"/>
                  <a:gd name="T15" fmla="*/ 2147483646 h 164"/>
                  <a:gd name="T16" fmla="*/ 0 w 82"/>
                  <a:gd name="T17" fmla="*/ 2147483646 h 164"/>
                  <a:gd name="T18" fmla="*/ 0 w 82"/>
                  <a:gd name="T19" fmla="*/ 2147483646 h 164"/>
                  <a:gd name="T20" fmla="*/ 2147483646 w 82"/>
                  <a:gd name="T21" fmla="*/ 2147483646 h 164"/>
                  <a:gd name="T22" fmla="*/ 2147483646 w 82"/>
                  <a:gd name="T23" fmla="*/ 2147483646 h 164"/>
                  <a:gd name="T24" fmla="*/ 2147483646 w 82"/>
                  <a:gd name="T25" fmla="*/ 2147483646 h 164"/>
                  <a:gd name="T26" fmla="*/ 2147483646 w 82"/>
                  <a:gd name="T27" fmla="*/ 2147483646 h 164"/>
                  <a:gd name="T28" fmla="*/ 2147483646 w 82"/>
                  <a:gd name="T29" fmla="*/ 2147483646 h 164"/>
                  <a:gd name="T30" fmla="*/ 2147483646 w 82"/>
                  <a:gd name="T31" fmla="*/ 2147483646 h 164"/>
                  <a:gd name="T32" fmla="*/ 2147483646 w 82"/>
                  <a:gd name="T33" fmla="*/ 2147483646 h 164"/>
                  <a:gd name="T34" fmla="*/ 2147483646 w 82"/>
                  <a:gd name="T35" fmla="*/ 2147483646 h 164"/>
                  <a:gd name="T36" fmla="*/ 2147483646 w 82"/>
                  <a:gd name="T37" fmla="*/ 2147483646 h 16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82" h="164">
                    <a:moveTo>
                      <a:pt x="71" y="98"/>
                    </a:moveTo>
                    <a:lnTo>
                      <a:pt x="61" y="54"/>
                    </a:lnTo>
                    <a:lnTo>
                      <a:pt x="61" y="50"/>
                    </a:lnTo>
                    <a:lnTo>
                      <a:pt x="61" y="39"/>
                    </a:lnTo>
                    <a:lnTo>
                      <a:pt x="30" y="33"/>
                    </a:lnTo>
                    <a:lnTo>
                      <a:pt x="16" y="17"/>
                    </a:lnTo>
                    <a:lnTo>
                      <a:pt x="0" y="0"/>
                    </a:lnTo>
                    <a:lnTo>
                      <a:pt x="0" y="33"/>
                    </a:lnTo>
                    <a:lnTo>
                      <a:pt x="0" y="39"/>
                    </a:lnTo>
                    <a:lnTo>
                      <a:pt x="0" y="65"/>
                    </a:lnTo>
                    <a:lnTo>
                      <a:pt x="26" y="98"/>
                    </a:lnTo>
                    <a:lnTo>
                      <a:pt x="41" y="115"/>
                    </a:lnTo>
                    <a:lnTo>
                      <a:pt x="51" y="137"/>
                    </a:lnTo>
                    <a:lnTo>
                      <a:pt x="56" y="163"/>
                    </a:lnTo>
                    <a:lnTo>
                      <a:pt x="81" y="141"/>
                    </a:lnTo>
                    <a:lnTo>
                      <a:pt x="71" y="130"/>
                    </a:lnTo>
                    <a:lnTo>
                      <a:pt x="81" y="126"/>
                    </a:lnTo>
                    <a:lnTo>
                      <a:pt x="81" y="104"/>
                    </a:lnTo>
                    <a:lnTo>
                      <a:pt x="71" y="98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79" name="Freeform 21">
                <a:extLst>
                  <a:ext uri="{FF2B5EF4-FFF2-40B4-BE49-F238E27FC236}">
                    <a16:creationId xmlns:a16="http://schemas.microsoft.com/office/drawing/2014/main" id="{13BA337D-81CA-43DA-B8F2-FBC9658F1B9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09895" y="3992174"/>
                <a:ext cx="505507" cy="747872"/>
              </a:xfrm>
              <a:custGeom>
                <a:avLst/>
                <a:gdLst>
                  <a:gd name="T0" fmla="*/ 2147483646 w 527"/>
                  <a:gd name="T1" fmla="*/ 2147483646 h 827"/>
                  <a:gd name="T2" fmla="*/ 2147483646 w 527"/>
                  <a:gd name="T3" fmla="*/ 2147483646 h 827"/>
                  <a:gd name="T4" fmla="*/ 2147483646 w 527"/>
                  <a:gd name="T5" fmla="*/ 2147483646 h 827"/>
                  <a:gd name="T6" fmla="*/ 2147483646 w 527"/>
                  <a:gd name="T7" fmla="*/ 2147483646 h 827"/>
                  <a:gd name="T8" fmla="*/ 2147483646 w 527"/>
                  <a:gd name="T9" fmla="*/ 2147483646 h 827"/>
                  <a:gd name="T10" fmla="*/ 2147483646 w 527"/>
                  <a:gd name="T11" fmla="*/ 2147483646 h 827"/>
                  <a:gd name="T12" fmla="*/ 2147483646 w 527"/>
                  <a:gd name="T13" fmla="*/ 2147483646 h 827"/>
                  <a:gd name="T14" fmla="*/ 2147483646 w 527"/>
                  <a:gd name="T15" fmla="*/ 2147483646 h 827"/>
                  <a:gd name="T16" fmla="*/ 2147483646 w 527"/>
                  <a:gd name="T17" fmla="*/ 2147483646 h 827"/>
                  <a:gd name="T18" fmla="*/ 2147483646 w 527"/>
                  <a:gd name="T19" fmla="*/ 2147483646 h 827"/>
                  <a:gd name="T20" fmla="*/ 2147483646 w 527"/>
                  <a:gd name="T21" fmla="*/ 2147483646 h 827"/>
                  <a:gd name="T22" fmla="*/ 2147483646 w 527"/>
                  <a:gd name="T23" fmla="*/ 2147483646 h 827"/>
                  <a:gd name="T24" fmla="*/ 2147483646 w 527"/>
                  <a:gd name="T25" fmla="*/ 2147483646 h 827"/>
                  <a:gd name="T26" fmla="*/ 2147483646 w 527"/>
                  <a:gd name="T27" fmla="*/ 2147483646 h 827"/>
                  <a:gd name="T28" fmla="*/ 2147483646 w 527"/>
                  <a:gd name="T29" fmla="*/ 2147483646 h 827"/>
                  <a:gd name="T30" fmla="*/ 2147483646 w 527"/>
                  <a:gd name="T31" fmla="*/ 2147483646 h 827"/>
                  <a:gd name="T32" fmla="*/ 2147483646 w 527"/>
                  <a:gd name="T33" fmla="*/ 2147483646 h 827"/>
                  <a:gd name="T34" fmla="*/ 2147483646 w 527"/>
                  <a:gd name="T35" fmla="*/ 2147483646 h 827"/>
                  <a:gd name="T36" fmla="*/ 2147483646 w 527"/>
                  <a:gd name="T37" fmla="*/ 2147483646 h 827"/>
                  <a:gd name="T38" fmla="*/ 2147483646 w 527"/>
                  <a:gd name="T39" fmla="*/ 2147483646 h 827"/>
                  <a:gd name="T40" fmla="*/ 2147483646 w 527"/>
                  <a:gd name="T41" fmla="*/ 2147483646 h 827"/>
                  <a:gd name="T42" fmla="*/ 2147483646 w 527"/>
                  <a:gd name="T43" fmla="*/ 2147483646 h 827"/>
                  <a:gd name="T44" fmla="*/ 2147483646 w 527"/>
                  <a:gd name="T45" fmla="*/ 2147483646 h 827"/>
                  <a:gd name="T46" fmla="*/ 2147483646 w 527"/>
                  <a:gd name="T47" fmla="*/ 2147483646 h 827"/>
                  <a:gd name="T48" fmla="*/ 2147483646 w 527"/>
                  <a:gd name="T49" fmla="*/ 2147483646 h 827"/>
                  <a:gd name="T50" fmla="*/ 2147483646 w 527"/>
                  <a:gd name="T51" fmla="*/ 2147483646 h 827"/>
                  <a:gd name="T52" fmla="*/ 2147483646 w 527"/>
                  <a:gd name="T53" fmla="*/ 2147483646 h 827"/>
                  <a:gd name="T54" fmla="*/ 2147483646 w 527"/>
                  <a:gd name="T55" fmla="*/ 2147483646 h 827"/>
                  <a:gd name="T56" fmla="*/ 2147483646 w 527"/>
                  <a:gd name="T57" fmla="*/ 2147483646 h 827"/>
                  <a:gd name="T58" fmla="*/ 2147483646 w 527"/>
                  <a:gd name="T59" fmla="*/ 2147483646 h 827"/>
                  <a:gd name="T60" fmla="*/ 2147483646 w 527"/>
                  <a:gd name="T61" fmla="*/ 2147483646 h 827"/>
                  <a:gd name="T62" fmla="*/ 2147483646 w 527"/>
                  <a:gd name="T63" fmla="*/ 2147483646 h 827"/>
                  <a:gd name="T64" fmla="*/ 2147483646 w 527"/>
                  <a:gd name="T65" fmla="*/ 2147483646 h 827"/>
                  <a:gd name="T66" fmla="*/ 2147483646 w 527"/>
                  <a:gd name="T67" fmla="*/ 2147483646 h 827"/>
                  <a:gd name="T68" fmla="*/ 2147483646 w 527"/>
                  <a:gd name="T69" fmla="*/ 2147483646 h 827"/>
                  <a:gd name="T70" fmla="*/ 2147483646 w 527"/>
                  <a:gd name="T71" fmla="*/ 2147483646 h 827"/>
                  <a:gd name="T72" fmla="*/ 2147483646 w 527"/>
                  <a:gd name="T73" fmla="*/ 2147483646 h 827"/>
                  <a:gd name="T74" fmla="*/ 2147483646 w 527"/>
                  <a:gd name="T75" fmla="*/ 2147483646 h 827"/>
                  <a:gd name="T76" fmla="*/ 2147483646 w 527"/>
                  <a:gd name="T77" fmla="*/ 2147483646 h 827"/>
                  <a:gd name="T78" fmla="*/ 2147483646 w 527"/>
                  <a:gd name="T79" fmla="*/ 2147483646 h 827"/>
                  <a:gd name="T80" fmla="*/ 2147483646 w 527"/>
                  <a:gd name="T81" fmla="*/ 2147483646 h 827"/>
                  <a:gd name="T82" fmla="*/ 2147483646 w 527"/>
                  <a:gd name="T83" fmla="*/ 2147483646 h 827"/>
                  <a:gd name="T84" fmla="*/ 2147483646 w 527"/>
                  <a:gd name="T85" fmla="*/ 2147483646 h 827"/>
                  <a:gd name="T86" fmla="*/ 2147483646 w 527"/>
                  <a:gd name="T87" fmla="*/ 2147483646 h 827"/>
                  <a:gd name="T88" fmla="*/ 2147483646 w 527"/>
                  <a:gd name="T89" fmla="*/ 2147483646 h 827"/>
                  <a:gd name="T90" fmla="*/ 2147483646 w 527"/>
                  <a:gd name="T91" fmla="*/ 2147483646 h 827"/>
                  <a:gd name="T92" fmla="*/ 2147483646 w 527"/>
                  <a:gd name="T93" fmla="*/ 2147483646 h 827"/>
                  <a:gd name="T94" fmla="*/ 2147483646 w 527"/>
                  <a:gd name="T95" fmla="*/ 2147483646 h 827"/>
                  <a:gd name="T96" fmla="*/ 2147483646 w 527"/>
                  <a:gd name="T97" fmla="*/ 2147483646 h 827"/>
                  <a:gd name="T98" fmla="*/ 2147483646 w 527"/>
                  <a:gd name="T99" fmla="*/ 2147483646 h 827"/>
                  <a:gd name="T100" fmla="*/ 2147483646 w 527"/>
                  <a:gd name="T101" fmla="*/ 2147483646 h 827"/>
                  <a:gd name="T102" fmla="*/ 2147483646 w 527"/>
                  <a:gd name="T103" fmla="*/ 2147483646 h 827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527" h="827">
                    <a:moveTo>
                      <a:pt x="516" y="761"/>
                    </a:moveTo>
                    <a:lnTo>
                      <a:pt x="526" y="772"/>
                    </a:lnTo>
                    <a:lnTo>
                      <a:pt x="512" y="800"/>
                    </a:lnTo>
                    <a:lnTo>
                      <a:pt x="516" y="810"/>
                    </a:lnTo>
                    <a:lnTo>
                      <a:pt x="512" y="815"/>
                    </a:lnTo>
                    <a:lnTo>
                      <a:pt x="491" y="815"/>
                    </a:lnTo>
                    <a:lnTo>
                      <a:pt x="481" y="800"/>
                    </a:lnTo>
                    <a:lnTo>
                      <a:pt x="471" y="810"/>
                    </a:lnTo>
                    <a:lnTo>
                      <a:pt x="465" y="821"/>
                    </a:lnTo>
                    <a:lnTo>
                      <a:pt x="441" y="826"/>
                    </a:lnTo>
                    <a:lnTo>
                      <a:pt x="435" y="821"/>
                    </a:lnTo>
                    <a:lnTo>
                      <a:pt x="421" y="821"/>
                    </a:lnTo>
                    <a:lnTo>
                      <a:pt x="410" y="815"/>
                    </a:lnTo>
                    <a:lnTo>
                      <a:pt x="400" y="800"/>
                    </a:lnTo>
                    <a:lnTo>
                      <a:pt x="395" y="800"/>
                    </a:lnTo>
                    <a:lnTo>
                      <a:pt x="364" y="783"/>
                    </a:lnTo>
                    <a:lnTo>
                      <a:pt x="364" y="772"/>
                    </a:lnTo>
                    <a:lnTo>
                      <a:pt x="334" y="756"/>
                    </a:lnTo>
                    <a:lnTo>
                      <a:pt x="329" y="750"/>
                    </a:lnTo>
                    <a:lnTo>
                      <a:pt x="340" y="739"/>
                    </a:lnTo>
                    <a:lnTo>
                      <a:pt x="340" y="713"/>
                    </a:lnTo>
                    <a:lnTo>
                      <a:pt x="329" y="702"/>
                    </a:lnTo>
                    <a:lnTo>
                      <a:pt x="324" y="702"/>
                    </a:lnTo>
                    <a:lnTo>
                      <a:pt x="319" y="702"/>
                    </a:lnTo>
                    <a:lnTo>
                      <a:pt x="303" y="685"/>
                    </a:lnTo>
                    <a:lnTo>
                      <a:pt x="293" y="691"/>
                    </a:lnTo>
                    <a:lnTo>
                      <a:pt x="279" y="680"/>
                    </a:lnTo>
                    <a:lnTo>
                      <a:pt x="279" y="674"/>
                    </a:lnTo>
                    <a:lnTo>
                      <a:pt x="289" y="658"/>
                    </a:lnTo>
                    <a:lnTo>
                      <a:pt x="283" y="652"/>
                    </a:lnTo>
                    <a:lnTo>
                      <a:pt x="269" y="647"/>
                    </a:lnTo>
                    <a:lnTo>
                      <a:pt x="259" y="652"/>
                    </a:lnTo>
                    <a:lnTo>
                      <a:pt x="259" y="658"/>
                    </a:lnTo>
                    <a:lnTo>
                      <a:pt x="249" y="669"/>
                    </a:lnTo>
                    <a:lnTo>
                      <a:pt x="223" y="685"/>
                    </a:lnTo>
                    <a:lnTo>
                      <a:pt x="212" y="669"/>
                    </a:lnTo>
                    <a:lnTo>
                      <a:pt x="208" y="637"/>
                    </a:lnTo>
                    <a:lnTo>
                      <a:pt x="202" y="615"/>
                    </a:lnTo>
                    <a:lnTo>
                      <a:pt x="188" y="576"/>
                    </a:lnTo>
                    <a:lnTo>
                      <a:pt x="172" y="561"/>
                    </a:lnTo>
                    <a:lnTo>
                      <a:pt x="162" y="554"/>
                    </a:lnTo>
                    <a:lnTo>
                      <a:pt x="147" y="543"/>
                    </a:lnTo>
                    <a:lnTo>
                      <a:pt x="127" y="528"/>
                    </a:lnTo>
                    <a:lnTo>
                      <a:pt x="127" y="522"/>
                    </a:lnTo>
                    <a:lnTo>
                      <a:pt x="107" y="506"/>
                    </a:lnTo>
                    <a:lnTo>
                      <a:pt x="97" y="484"/>
                    </a:lnTo>
                    <a:lnTo>
                      <a:pt x="81" y="467"/>
                    </a:lnTo>
                    <a:lnTo>
                      <a:pt x="51" y="446"/>
                    </a:lnTo>
                    <a:lnTo>
                      <a:pt x="30" y="430"/>
                    </a:lnTo>
                    <a:lnTo>
                      <a:pt x="16" y="419"/>
                    </a:lnTo>
                    <a:lnTo>
                      <a:pt x="0" y="419"/>
                    </a:lnTo>
                    <a:lnTo>
                      <a:pt x="6" y="387"/>
                    </a:lnTo>
                    <a:lnTo>
                      <a:pt x="10" y="370"/>
                    </a:lnTo>
                    <a:lnTo>
                      <a:pt x="36" y="348"/>
                    </a:lnTo>
                    <a:lnTo>
                      <a:pt x="46" y="354"/>
                    </a:lnTo>
                    <a:lnTo>
                      <a:pt x="51" y="337"/>
                    </a:lnTo>
                    <a:lnTo>
                      <a:pt x="46" y="315"/>
                    </a:lnTo>
                    <a:lnTo>
                      <a:pt x="36" y="311"/>
                    </a:lnTo>
                    <a:lnTo>
                      <a:pt x="40" y="311"/>
                    </a:lnTo>
                    <a:lnTo>
                      <a:pt x="61" y="311"/>
                    </a:lnTo>
                    <a:lnTo>
                      <a:pt x="61" y="304"/>
                    </a:lnTo>
                    <a:lnTo>
                      <a:pt x="66" y="293"/>
                    </a:lnTo>
                    <a:lnTo>
                      <a:pt x="77" y="278"/>
                    </a:lnTo>
                    <a:lnTo>
                      <a:pt x="77" y="267"/>
                    </a:lnTo>
                    <a:lnTo>
                      <a:pt x="77" y="261"/>
                    </a:lnTo>
                    <a:lnTo>
                      <a:pt x="71" y="261"/>
                    </a:lnTo>
                    <a:lnTo>
                      <a:pt x="71" y="250"/>
                    </a:lnTo>
                    <a:lnTo>
                      <a:pt x="91" y="250"/>
                    </a:lnTo>
                    <a:lnTo>
                      <a:pt x="101" y="256"/>
                    </a:lnTo>
                    <a:lnTo>
                      <a:pt x="107" y="256"/>
                    </a:lnTo>
                    <a:lnTo>
                      <a:pt x="111" y="239"/>
                    </a:lnTo>
                    <a:lnTo>
                      <a:pt x="107" y="239"/>
                    </a:lnTo>
                    <a:lnTo>
                      <a:pt x="87" y="245"/>
                    </a:lnTo>
                    <a:lnTo>
                      <a:pt x="77" y="245"/>
                    </a:lnTo>
                    <a:lnTo>
                      <a:pt x="71" y="224"/>
                    </a:lnTo>
                    <a:lnTo>
                      <a:pt x="87" y="224"/>
                    </a:lnTo>
                    <a:lnTo>
                      <a:pt x="87" y="191"/>
                    </a:lnTo>
                    <a:lnTo>
                      <a:pt x="87" y="185"/>
                    </a:lnTo>
                    <a:lnTo>
                      <a:pt x="77" y="185"/>
                    </a:lnTo>
                    <a:lnTo>
                      <a:pt x="71" y="169"/>
                    </a:lnTo>
                    <a:lnTo>
                      <a:pt x="71" y="158"/>
                    </a:lnTo>
                    <a:lnTo>
                      <a:pt x="51" y="148"/>
                    </a:lnTo>
                    <a:lnTo>
                      <a:pt x="56" y="141"/>
                    </a:lnTo>
                    <a:lnTo>
                      <a:pt x="61" y="141"/>
                    </a:lnTo>
                    <a:lnTo>
                      <a:pt x="56" y="137"/>
                    </a:lnTo>
                    <a:lnTo>
                      <a:pt x="46" y="130"/>
                    </a:lnTo>
                    <a:lnTo>
                      <a:pt x="46" y="120"/>
                    </a:lnTo>
                    <a:lnTo>
                      <a:pt x="30" y="120"/>
                    </a:lnTo>
                    <a:lnTo>
                      <a:pt x="26" y="120"/>
                    </a:lnTo>
                    <a:lnTo>
                      <a:pt x="36" y="93"/>
                    </a:lnTo>
                    <a:lnTo>
                      <a:pt x="40" y="87"/>
                    </a:lnTo>
                    <a:lnTo>
                      <a:pt x="46" y="71"/>
                    </a:lnTo>
                    <a:lnTo>
                      <a:pt x="56" y="61"/>
                    </a:lnTo>
                    <a:lnTo>
                      <a:pt x="61" y="54"/>
                    </a:lnTo>
                    <a:lnTo>
                      <a:pt x="71" y="54"/>
                    </a:lnTo>
                    <a:lnTo>
                      <a:pt x="71" y="43"/>
                    </a:lnTo>
                    <a:lnTo>
                      <a:pt x="71" y="11"/>
                    </a:lnTo>
                    <a:lnTo>
                      <a:pt x="61" y="17"/>
                    </a:lnTo>
                    <a:lnTo>
                      <a:pt x="51" y="6"/>
                    </a:lnTo>
                    <a:lnTo>
                      <a:pt x="71" y="6"/>
                    </a:lnTo>
                    <a:lnTo>
                      <a:pt x="97" y="11"/>
                    </a:lnTo>
                    <a:lnTo>
                      <a:pt x="101" y="11"/>
                    </a:lnTo>
                    <a:lnTo>
                      <a:pt x="117" y="0"/>
                    </a:lnTo>
                    <a:lnTo>
                      <a:pt x="152" y="39"/>
                    </a:lnTo>
                    <a:lnTo>
                      <a:pt x="162" y="28"/>
                    </a:lnTo>
                    <a:lnTo>
                      <a:pt x="168" y="17"/>
                    </a:lnTo>
                    <a:lnTo>
                      <a:pt x="192" y="11"/>
                    </a:lnTo>
                    <a:lnTo>
                      <a:pt x="202" y="22"/>
                    </a:lnTo>
                    <a:lnTo>
                      <a:pt x="218" y="28"/>
                    </a:lnTo>
                    <a:lnTo>
                      <a:pt x="218" y="43"/>
                    </a:lnTo>
                    <a:lnTo>
                      <a:pt x="223" y="43"/>
                    </a:lnTo>
                    <a:lnTo>
                      <a:pt x="233" y="71"/>
                    </a:lnTo>
                    <a:lnTo>
                      <a:pt x="253" y="76"/>
                    </a:lnTo>
                    <a:lnTo>
                      <a:pt x="253" y="87"/>
                    </a:lnTo>
                    <a:lnTo>
                      <a:pt x="238" y="104"/>
                    </a:lnTo>
                    <a:lnTo>
                      <a:pt x="273" y="120"/>
                    </a:lnTo>
                    <a:lnTo>
                      <a:pt x="269" y="130"/>
                    </a:lnTo>
                    <a:lnTo>
                      <a:pt x="269" y="148"/>
                    </a:lnTo>
                    <a:lnTo>
                      <a:pt x="293" y="141"/>
                    </a:lnTo>
                    <a:lnTo>
                      <a:pt x="293" y="148"/>
                    </a:lnTo>
                    <a:lnTo>
                      <a:pt x="319" y="137"/>
                    </a:lnTo>
                    <a:lnTo>
                      <a:pt x="314" y="152"/>
                    </a:lnTo>
                    <a:lnTo>
                      <a:pt x="309" y="163"/>
                    </a:lnTo>
                    <a:lnTo>
                      <a:pt x="329" y="163"/>
                    </a:lnTo>
                    <a:lnTo>
                      <a:pt x="334" y="174"/>
                    </a:lnTo>
                    <a:lnTo>
                      <a:pt x="344" y="174"/>
                    </a:lnTo>
                    <a:lnTo>
                      <a:pt x="354" y="163"/>
                    </a:lnTo>
                    <a:lnTo>
                      <a:pt x="364" y="185"/>
                    </a:lnTo>
                    <a:lnTo>
                      <a:pt x="380" y="191"/>
                    </a:lnTo>
                    <a:lnTo>
                      <a:pt x="384" y="180"/>
                    </a:lnTo>
                    <a:lnTo>
                      <a:pt x="390" y="180"/>
                    </a:lnTo>
                    <a:lnTo>
                      <a:pt x="415" y="191"/>
                    </a:lnTo>
                    <a:lnTo>
                      <a:pt x="421" y="202"/>
                    </a:lnTo>
                    <a:lnTo>
                      <a:pt x="425" y="207"/>
                    </a:lnTo>
                    <a:lnTo>
                      <a:pt x="445" y="196"/>
                    </a:lnTo>
                    <a:lnTo>
                      <a:pt x="455" y="202"/>
                    </a:lnTo>
                    <a:lnTo>
                      <a:pt x="461" y="217"/>
                    </a:lnTo>
                    <a:lnTo>
                      <a:pt x="475" y="224"/>
                    </a:lnTo>
                    <a:lnTo>
                      <a:pt x="475" y="228"/>
                    </a:lnTo>
                    <a:lnTo>
                      <a:pt x="481" y="234"/>
                    </a:lnTo>
                    <a:lnTo>
                      <a:pt x="481" y="250"/>
                    </a:lnTo>
                    <a:lnTo>
                      <a:pt x="491" y="256"/>
                    </a:lnTo>
                    <a:lnTo>
                      <a:pt x="491" y="267"/>
                    </a:lnTo>
                    <a:lnTo>
                      <a:pt x="481" y="283"/>
                    </a:lnTo>
                    <a:lnTo>
                      <a:pt x="475" y="283"/>
                    </a:lnTo>
                    <a:lnTo>
                      <a:pt x="465" y="304"/>
                    </a:lnTo>
                    <a:lnTo>
                      <a:pt x="471" y="315"/>
                    </a:lnTo>
                    <a:lnTo>
                      <a:pt x="475" y="326"/>
                    </a:lnTo>
                    <a:lnTo>
                      <a:pt x="471" y="337"/>
                    </a:lnTo>
                    <a:lnTo>
                      <a:pt x="465" y="343"/>
                    </a:lnTo>
                    <a:lnTo>
                      <a:pt x="465" y="348"/>
                    </a:lnTo>
                    <a:lnTo>
                      <a:pt x="465" y="376"/>
                    </a:lnTo>
                    <a:lnTo>
                      <a:pt x="455" y="380"/>
                    </a:lnTo>
                    <a:lnTo>
                      <a:pt x="451" y="376"/>
                    </a:lnTo>
                    <a:lnTo>
                      <a:pt x="441" y="380"/>
                    </a:lnTo>
                    <a:lnTo>
                      <a:pt x="435" y="380"/>
                    </a:lnTo>
                    <a:lnTo>
                      <a:pt x="431" y="376"/>
                    </a:lnTo>
                    <a:lnTo>
                      <a:pt x="431" y="365"/>
                    </a:lnTo>
                    <a:lnTo>
                      <a:pt x="425" y="365"/>
                    </a:lnTo>
                    <a:lnTo>
                      <a:pt x="405" y="359"/>
                    </a:lnTo>
                    <a:lnTo>
                      <a:pt x="400" y="365"/>
                    </a:lnTo>
                    <a:lnTo>
                      <a:pt x="395" y="370"/>
                    </a:lnTo>
                    <a:lnTo>
                      <a:pt x="364" y="380"/>
                    </a:lnTo>
                    <a:lnTo>
                      <a:pt x="360" y="376"/>
                    </a:lnTo>
                    <a:lnTo>
                      <a:pt x="350" y="402"/>
                    </a:lnTo>
                    <a:lnTo>
                      <a:pt x="340" y="402"/>
                    </a:lnTo>
                    <a:lnTo>
                      <a:pt x="350" y="424"/>
                    </a:lnTo>
                    <a:lnTo>
                      <a:pt x="344" y="435"/>
                    </a:lnTo>
                    <a:lnTo>
                      <a:pt x="350" y="441"/>
                    </a:lnTo>
                    <a:lnTo>
                      <a:pt x="354" y="456"/>
                    </a:lnTo>
                    <a:lnTo>
                      <a:pt x="344" y="467"/>
                    </a:lnTo>
                    <a:lnTo>
                      <a:pt x="354" y="478"/>
                    </a:lnTo>
                    <a:lnTo>
                      <a:pt x="360" y="478"/>
                    </a:lnTo>
                    <a:lnTo>
                      <a:pt x="374" y="478"/>
                    </a:lnTo>
                    <a:lnTo>
                      <a:pt x="380" y="495"/>
                    </a:lnTo>
                    <a:lnTo>
                      <a:pt x="384" y="495"/>
                    </a:lnTo>
                    <a:lnTo>
                      <a:pt x="384" y="500"/>
                    </a:lnTo>
                    <a:lnTo>
                      <a:pt x="384" y="506"/>
                    </a:lnTo>
                    <a:lnTo>
                      <a:pt x="400" y="517"/>
                    </a:lnTo>
                    <a:lnTo>
                      <a:pt x="400" y="522"/>
                    </a:lnTo>
                    <a:lnTo>
                      <a:pt x="395" y="528"/>
                    </a:lnTo>
                    <a:lnTo>
                      <a:pt x="405" y="543"/>
                    </a:lnTo>
                    <a:lnTo>
                      <a:pt x="410" y="543"/>
                    </a:lnTo>
                    <a:lnTo>
                      <a:pt x="421" y="561"/>
                    </a:lnTo>
                    <a:lnTo>
                      <a:pt x="410" y="571"/>
                    </a:lnTo>
                    <a:lnTo>
                      <a:pt x="405" y="587"/>
                    </a:lnTo>
                    <a:lnTo>
                      <a:pt x="410" y="598"/>
                    </a:lnTo>
                    <a:lnTo>
                      <a:pt x="421" y="620"/>
                    </a:lnTo>
                    <a:lnTo>
                      <a:pt x="400" y="630"/>
                    </a:lnTo>
                    <a:lnTo>
                      <a:pt x="405" y="641"/>
                    </a:lnTo>
                    <a:lnTo>
                      <a:pt x="425" y="652"/>
                    </a:lnTo>
                    <a:lnTo>
                      <a:pt x="425" y="658"/>
                    </a:lnTo>
                    <a:lnTo>
                      <a:pt x="405" y="669"/>
                    </a:lnTo>
                    <a:lnTo>
                      <a:pt x="405" y="674"/>
                    </a:lnTo>
                    <a:lnTo>
                      <a:pt x="410" y="685"/>
                    </a:lnTo>
                    <a:lnTo>
                      <a:pt x="435" y="674"/>
                    </a:lnTo>
                    <a:lnTo>
                      <a:pt x="441" y="696"/>
                    </a:lnTo>
                    <a:lnTo>
                      <a:pt x="445" y="702"/>
                    </a:lnTo>
                    <a:lnTo>
                      <a:pt x="455" y="696"/>
                    </a:lnTo>
                    <a:lnTo>
                      <a:pt x="481" y="696"/>
                    </a:lnTo>
                    <a:lnTo>
                      <a:pt x="486" y="706"/>
                    </a:lnTo>
                    <a:lnTo>
                      <a:pt x="455" y="728"/>
                    </a:lnTo>
                    <a:lnTo>
                      <a:pt x="455" y="734"/>
                    </a:lnTo>
                    <a:lnTo>
                      <a:pt x="475" y="739"/>
                    </a:lnTo>
                    <a:lnTo>
                      <a:pt x="486" y="739"/>
                    </a:lnTo>
                    <a:lnTo>
                      <a:pt x="501" y="724"/>
                    </a:lnTo>
                    <a:lnTo>
                      <a:pt x="516" y="739"/>
                    </a:lnTo>
                    <a:lnTo>
                      <a:pt x="522" y="750"/>
                    </a:lnTo>
                    <a:lnTo>
                      <a:pt x="516" y="761"/>
                    </a:lnTo>
                  </a:path>
                </a:pathLst>
              </a:custGeom>
              <a:solidFill>
                <a:srgbClr val="2C69B2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0" name="Freeform 27">
                <a:extLst>
                  <a:ext uri="{FF2B5EF4-FFF2-40B4-BE49-F238E27FC236}">
                    <a16:creationId xmlns:a16="http://schemas.microsoft.com/office/drawing/2014/main" id="{76971F88-A56E-4D28-85B6-9F16235F7E5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75956" y="4450664"/>
                <a:ext cx="646620" cy="812079"/>
              </a:xfrm>
              <a:custGeom>
                <a:avLst/>
                <a:gdLst>
                  <a:gd name="T0" fmla="*/ 2147483646 w 674"/>
                  <a:gd name="T1" fmla="*/ 2147483646 h 898"/>
                  <a:gd name="T2" fmla="*/ 2147483646 w 674"/>
                  <a:gd name="T3" fmla="*/ 2147483646 h 898"/>
                  <a:gd name="T4" fmla="*/ 2147483646 w 674"/>
                  <a:gd name="T5" fmla="*/ 2147483646 h 898"/>
                  <a:gd name="T6" fmla="*/ 2147483646 w 674"/>
                  <a:gd name="T7" fmla="*/ 2147483646 h 898"/>
                  <a:gd name="T8" fmla="*/ 2147483646 w 674"/>
                  <a:gd name="T9" fmla="*/ 2147483646 h 898"/>
                  <a:gd name="T10" fmla="*/ 2147483646 w 674"/>
                  <a:gd name="T11" fmla="*/ 2147483646 h 898"/>
                  <a:gd name="T12" fmla="*/ 2147483646 w 674"/>
                  <a:gd name="T13" fmla="*/ 2147483646 h 898"/>
                  <a:gd name="T14" fmla="*/ 2147483646 w 674"/>
                  <a:gd name="T15" fmla="*/ 2147483646 h 898"/>
                  <a:gd name="T16" fmla="*/ 2147483646 w 674"/>
                  <a:gd name="T17" fmla="*/ 2147483646 h 898"/>
                  <a:gd name="T18" fmla="*/ 2147483646 w 674"/>
                  <a:gd name="T19" fmla="*/ 2147483646 h 898"/>
                  <a:gd name="T20" fmla="*/ 2147483646 w 674"/>
                  <a:gd name="T21" fmla="*/ 2147483646 h 898"/>
                  <a:gd name="T22" fmla="*/ 2147483646 w 674"/>
                  <a:gd name="T23" fmla="*/ 2147483646 h 898"/>
                  <a:gd name="T24" fmla="*/ 2147483646 w 674"/>
                  <a:gd name="T25" fmla="*/ 2147483646 h 898"/>
                  <a:gd name="T26" fmla="*/ 2147483646 w 674"/>
                  <a:gd name="T27" fmla="*/ 2147483646 h 898"/>
                  <a:gd name="T28" fmla="*/ 2147483646 w 674"/>
                  <a:gd name="T29" fmla="*/ 2147483646 h 898"/>
                  <a:gd name="T30" fmla="*/ 2147483646 w 674"/>
                  <a:gd name="T31" fmla="*/ 2147483646 h 898"/>
                  <a:gd name="T32" fmla="*/ 2147483646 w 674"/>
                  <a:gd name="T33" fmla="*/ 2147483646 h 898"/>
                  <a:gd name="T34" fmla="*/ 2147483646 w 674"/>
                  <a:gd name="T35" fmla="*/ 2147483646 h 898"/>
                  <a:gd name="T36" fmla="*/ 2147483646 w 674"/>
                  <a:gd name="T37" fmla="*/ 2147483646 h 898"/>
                  <a:gd name="T38" fmla="*/ 2147483646 w 674"/>
                  <a:gd name="T39" fmla="*/ 2147483646 h 898"/>
                  <a:gd name="T40" fmla="*/ 2147483646 w 674"/>
                  <a:gd name="T41" fmla="*/ 2147483646 h 898"/>
                  <a:gd name="T42" fmla="*/ 2147483646 w 674"/>
                  <a:gd name="T43" fmla="*/ 2147483646 h 898"/>
                  <a:gd name="T44" fmla="*/ 2147483646 w 674"/>
                  <a:gd name="T45" fmla="*/ 2147483646 h 898"/>
                  <a:gd name="T46" fmla="*/ 2147483646 w 674"/>
                  <a:gd name="T47" fmla="*/ 2147483646 h 898"/>
                  <a:gd name="T48" fmla="*/ 2147483646 w 674"/>
                  <a:gd name="T49" fmla="*/ 2147483646 h 898"/>
                  <a:gd name="T50" fmla="*/ 2147483646 w 674"/>
                  <a:gd name="T51" fmla="*/ 2147483646 h 898"/>
                  <a:gd name="T52" fmla="*/ 2147483646 w 674"/>
                  <a:gd name="T53" fmla="*/ 2147483646 h 898"/>
                  <a:gd name="T54" fmla="*/ 2147483646 w 674"/>
                  <a:gd name="T55" fmla="*/ 2147483646 h 898"/>
                  <a:gd name="T56" fmla="*/ 2147483646 w 674"/>
                  <a:gd name="T57" fmla="*/ 2147483646 h 898"/>
                  <a:gd name="T58" fmla="*/ 2147483646 w 674"/>
                  <a:gd name="T59" fmla="*/ 2147483646 h 898"/>
                  <a:gd name="T60" fmla="*/ 0 w 674"/>
                  <a:gd name="T61" fmla="*/ 2147483646 h 898"/>
                  <a:gd name="T62" fmla="*/ 2147483646 w 674"/>
                  <a:gd name="T63" fmla="*/ 2147483646 h 898"/>
                  <a:gd name="T64" fmla="*/ 2147483646 w 674"/>
                  <a:gd name="T65" fmla="*/ 2147483646 h 898"/>
                  <a:gd name="T66" fmla="*/ 2147483646 w 674"/>
                  <a:gd name="T67" fmla="*/ 2147483646 h 898"/>
                  <a:gd name="T68" fmla="*/ 2147483646 w 674"/>
                  <a:gd name="T69" fmla="*/ 2147483646 h 898"/>
                  <a:gd name="T70" fmla="*/ 2147483646 w 674"/>
                  <a:gd name="T71" fmla="*/ 2147483646 h 898"/>
                  <a:gd name="T72" fmla="*/ 2147483646 w 674"/>
                  <a:gd name="T73" fmla="*/ 2147483646 h 898"/>
                  <a:gd name="T74" fmla="*/ 2147483646 w 674"/>
                  <a:gd name="T75" fmla="*/ 2147483646 h 898"/>
                  <a:gd name="T76" fmla="*/ 2147483646 w 674"/>
                  <a:gd name="T77" fmla="*/ 2147483646 h 898"/>
                  <a:gd name="T78" fmla="*/ 2147483646 w 674"/>
                  <a:gd name="T79" fmla="*/ 2147483646 h 898"/>
                  <a:gd name="T80" fmla="*/ 2147483646 w 674"/>
                  <a:gd name="T81" fmla="*/ 2147483646 h 898"/>
                  <a:gd name="T82" fmla="*/ 2147483646 w 674"/>
                  <a:gd name="T83" fmla="*/ 2147483646 h 898"/>
                  <a:gd name="T84" fmla="*/ 2147483646 w 674"/>
                  <a:gd name="T85" fmla="*/ 0 h 898"/>
                  <a:gd name="T86" fmla="*/ 2147483646 w 674"/>
                  <a:gd name="T87" fmla="*/ 2147483646 h 898"/>
                  <a:gd name="T88" fmla="*/ 2147483646 w 674"/>
                  <a:gd name="T89" fmla="*/ 2147483646 h 898"/>
                  <a:gd name="T90" fmla="*/ 2147483646 w 674"/>
                  <a:gd name="T91" fmla="*/ 2147483646 h 898"/>
                  <a:gd name="T92" fmla="*/ 2147483646 w 674"/>
                  <a:gd name="T93" fmla="*/ 2147483646 h 898"/>
                  <a:gd name="T94" fmla="*/ 2147483646 w 674"/>
                  <a:gd name="T95" fmla="*/ 2147483646 h 898"/>
                  <a:gd name="T96" fmla="*/ 2147483646 w 674"/>
                  <a:gd name="T97" fmla="*/ 2147483646 h 898"/>
                  <a:gd name="T98" fmla="*/ 2147483646 w 674"/>
                  <a:gd name="T99" fmla="*/ 2147483646 h 898"/>
                  <a:gd name="T100" fmla="*/ 2147483646 w 674"/>
                  <a:gd name="T101" fmla="*/ 2147483646 h 898"/>
                  <a:gd name="T102" fmla="*/ 2147483646 w 674"/>
                  <a:gd name="T103" fmla="*/ 2147483646 h 898"/>
                  <a:gd name="T104" fmla="*/ 2147483646 w 674"/>
                  <a:gd name="T105" fmla="*/ 2147483646 h 898"/>
                  <a:gd name="T106" fmla="*/ 2147483646 w 674"/>
                  <a:gd name="T107" fmla="*/ 2147483646 h 898"/>
                  <a:gd name="T108" fmla="*/ 2147483646 w 674"/>
                  <a:gd name="T109" fmla="*/ 2147483646 h 898"/>
                  <a:gd name="T110" fmla="*/ 2147483646 w 674"/>
                  <a:gd name="T111" fmla="*/ 2147483646 h 898"/>
                  <a:gd name="T112" fmla="*/ 2147483646 w 674"/>
                  <a:gd name="T113" fmla="*/ 2147483646 h 898"/>
                  <a:gd name="T114" fmla="*/ 2147483646 w 674"/>
                  <a:gd name="T115" fmla="*/ 2147483646 h 898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</a:gdLst>
                <a:ahLst/>
                <a:cxnLst>
                  <a:cxn ang="T116">
                    <a:pos x="T0" y="T1"/>
                  </a:cxn>
                  <a:cxn ang="T117">
                    <a:pos x="T2" y="T3"/>
                  </a:cxn>
                  <a:cxn ang="T118">
                    <a:pos x="T4" y="T5"/>
                  </a:cxn>
                  <a:cxn ang="T119">
                    <a:pos x="T6" y="T7"/>
                  </a:cxn>
                  <a:cxn ang="T120">
                    <a:pos x="T8" y="T9"/>
                  </a:cxn>
                  <a:cxn ang="T121">
                    <a:pos x="T10" y="T11"/>
                  </a:cxn>
                  <a:cxn ang="T122">
                    <a:pos x="T12" y="T13"/>
                  </a:cxn>
                  <a:cxn ang="T123">
                    <a:pos x="T14" y="T15"/>
                  </a:cxn>
                  <a:cxn ang="T124">
                    <a:pos x="T16" y="T17"/>
                  </a:cxn>
                  <a:cxn ang="T125">
                    <a:pos x="T18" y="T19"/>
                  </a:cxn>
                  <a:cxn ang="T126">
                    <a:pos x="T20" y="T21"/>
                  </a:cxn>
                  <a:cxn ang="T127">
                    <a:pos x="T22" y="T23"/>
                  </a:cxn>
                  <a:cxn ang="T128">
                    <a:pos x="T24" y="T25"/>
                  </a:cxn>
                  <a:cxn ang="T129">
                    <a:pos x="T26" y="T27"/>
                  </a:cxn>
                  <a:cxn ang="T130">
                    <a:pos x="T28" y="T29"/>
                  </a:cxn>
                  <a:cxn ang="T131">
                    <a:pos x="T30" y="T31"/>
                  </a:cxn>
                  <a:cxn ang="T132">
                    <a:pos x="T32" y="T33"/>
                  </a:cxn>
                  <a:cxn ang="T133">
                    <a:pos x="T34" y="T35"/>
                  </a:cxn>
                  <a:cxn ang="T134">
                    <a:pos x="T36" y="T37"/>
                  </a:cxn>
                  <a:cxn ang="T135">
                    <a:pos x="T38" y="T39"/>
                  </a:cxn>
                  <a:cxn ang="T136">
                    <a:pos x="T40" y="T41"/>
                  </a:cxn>
                  <a:cxn ang="T137">
                    <a:pos x="T42" y="T43"/>
                  </a:cxn>
                  <a:cxn ang="T138">
                    <a:pos x="T44" y="T45"/>
                  </a:cxn>
                  <a:cxn ang="T139">
                    <a:pos x="T46" y="T47"/>
                  </a:cxn>
                  <a:cxn ang="T140">
                    <a:pos x="T48" y="T49"/>
                  </a:cxn>
                  <a:cxn ang="T141">
                    <a:pos x="T50" y="T51"/>
                  </a:cxn>
                  <a:cxn ang="T142">
                    <a:pos x="T52" y="T53"/>
                  </a:cxn>
                  <a:cxn ang="T143">
                    <a:pos x="T54" y="T55"/>
                  </a:cxn>
                  <a:cxn ang="T144">
                    <a:pos x="T56" y="T57"/>
                  </a:cxn>
                  <a:cxn ang="T145">
                    <a:pos x="T58" y="T59"/>
                  </a:cxn>
                  <a:cxn ang="T146">
                    <a:pos x="T60" y="T61"/>
                  </a:cxn>
                  <a:cxn ang="T147">
                    <a:pos x="T62" y="T63"/>
                  </a:cxn>
                  <a:cxn ang="T148">
                    <a:pos x="T64" y="T65"/>
                  </a:cxn>
                  <a:cxn ang="T149">
                    <a:pos x="T66" y="T67"/>
                  </a:cxn>
                  <a:cxn ang="T150">
                    <a:pos x="T68" y="T69"/>
                  </a:cxn>
                  <a:cxn ang="T151">
                    <a:pos x="T70" y="T71"/>
                  </a:cxn>
                  <a:cxn ang="T152">
                    <a:pos x="T72" y="T73"/>
                  </a:cxn>
                  <a:cxn ang="T153">
                    <a:pos x="T74" y="T75"/>
                  </a:cxn>
                  <a:cxn ang="T154">
                    <a:pos x="T76" y="T77"/>
                  </a:cxn>
                  <a:cxn ang="T155">
                    <a:pos x="T78" y="T79"/>
                  </a:cxn>
                  <a:cxn ang="T156">
                    <a:pos x="T80" y="T81"/>
                  </a:cxn>
                  <a:cxn ang="T157">
                    <a:pos x="T82" y="T83"/>
                  </a:cxn>
                  <a:cxn ang="T158">
                    <a:pos x="T84" y="T85"/>
                  </a:cxn>
                  <a:cxn ang="T159">
                    <a:pos x="T86" y="T87"/>
                  </a:cxn>
                  <a:cxn ang="T160">
                    <a:pos x="T88" y="T89"/>
                  </a:cxn>
                  <a:cxn ang="T161">
                    <a:pos x="T90" y="T91"/>
                  </a:cxn>
                  <a:cxn ang="T162">
                    <a:pos x="T92" y="T93"/>
                  </a:cxn>
                  <a:cxn ang="T163">
                    <a:pos x="T94" y="T95"/>
                  </a:cxn>
                  <a:cxn ang="T164">
                    <a:pos x="T96" y="T97"/>
                  </a:cxn>
                  <a:cxn ang="T165">
                    <a:pos x="T98" y="T99"/>
                  </a:cxn>
                  <a:cxn ang="T166">
                    <a:pos x="T100" y="T101"/>
                  </a:cxn>
                  <a:cxn ang="T167">
                    <a:pos x="T102" y="T103"/>
                  </a:cxn>
                  <a:cxn ang="T168">
                    <a:pos x="T104" y="T105"/>
                  </a:cxn>
                  <a:cxn ang="T169">
                    <a:pos x="T106" y="T107"/>
                  </a:cxn>
                  <a:cxn ang="T170">
                    <a:pos x="T108" y="T109"/>
                  </a:cxn>
                  <a:cxn ang="T171">
                    <a:pos x="T110" y="T111"/>
                  </a:cxn>
                  <a:cxn ang="T172">
                    <a:pos x="T112" y="T113"/>
                  </a:cxn>
                  <a:cxn ang="T173">
                    <a:pos x="T114" y="T115"/>
                  </a:cxn>
                </a:cxnLst>
                <a:rect l="0" t="0" r="r" b="b"/>
                <a:pathLst>
                  <a:path w="674" h="898">
                    <a:moveTo>
                      <a:pt x="314" y="174"/>
                    </a:moveTo>
                    <a:lnTo>
                      <a:pt x="329" y="185"/>
                    </a:lnTo>
                    <a:lnTo>
                      <a:pt x="339" y="178"/>
                    </a:lnTo>
                    <a:lnTo>
                      <a:pt x="355" y="196"/>
                    </a:lnTo>
                    <a:lnTo>
                      <a:pt x="359" y="196"/>
                    </a:lnTo>
                    <a:lnTo>
                      <a:pt x="365" y="196"/>
                    </a:lnTo>
                    <a:lnTo>
                      <a:pt x="375" y="206"/>
                    </a:lnTo>
                    <a:lnTo>
                      <a:pt x="375" y="233"/>
                    </a:lnTo>
                    <a:lnTo>
                      <a:pt x="365" y="244"/>
                    </a:lnTo>
                    <a:lnTo>
                      <a:pt x="369" y="250"/>
                    </a:lnTo>
                    <a:lnTo>
                      <a:pt x="399" y="265"/>
                    </a:lnTo>
                    <a:lnTo>
                      <a:pt x="399" y="276"/>
                    </a:lnTo>
                    <a:lnTo>
                      <a:pt x="430" y="293"/>
                    </a:lnTo>
                    <a:lnTo>
                      <a:pt x="436" y="293"/>
                    </a:lnTo>
                    <a:lnTo>
                      <a:pt x="446" y="309"/>
                    </a:lnTo>
                    <a:lnTo>
                      <a:pt x="456" y="315"/>
                    </a:lnTo>
                    <a:lnTo>
                      <a:pt x="470" y="315"/>
                    </a:lnTo>
                    <a:lnTo>
                      <a:pt x="476" y="320"/>
                    </a:lnTo>
                    <a:lnTo>
                      <a:pt x="501" y="315"/>
                    </a:lnTo>
                    <a:lnTo>
                      <a:pt x="507" y="304"/>
                    </a:lnTo>
                    <a:lnTo>
                      <a:pt x="517" y="293"/>
                    </a:lnTo>
                    <a:lnTo>
                      <a:pt x="527" y="309"/>
                    </a:lnTo>
                    <a:lnTo>
                      <a:pt x="547" y="309"/>
                    </a:lnTo>
                    <a:lnTo>
                      <a:pt x="551" y="304"/>
                    </a:lnTo>
                    <a:lnTo>
                      <a:pt x="588" y="304"/>
                    </a:lnTo>
                    <a:lnTo>
                      <a:pt x="577" y="341"/>
                    </a:lnTo>
                    <a:lnTo>
                      <a:pt x="582" y="352"/>
                    </a:lnTo>
                    <a:lnTo>
                      <a:pt x="582" y="363"/>
                    </a:lnTo>
                    <a:lnTo>
                      <a:pt x="562" y="374"/>
                    </a:lnTo>
                    <a:lnTo>
                      <a:pt x="572" y="385"/>
                    </a:lnTo>
                    <a:lnTo>
                      <a:pt x="557" y="396"/>
                    </a:lnTo>
                    <a:lnTo>
                      <a:pt x="557" y="402"/>
                    </a:lnTo>
                    <a:lnTo>
                      <a:pt x="557" y="407"/>
                    </a:lnTo>
                    <a:lnTo>
                      <a:pt x="562" y="413"/>
                    </a:lnTo>
                    <a:lnTo>
                      <a:pt x="562" y="424"/>
                    </a:lnTo>
                    <a:lnTo>
                      <a:pt x="557" y="428"/>
                    </a:lnTo>
                    <a:lnTo>
                      <a:pt x="567" y="450"/>
                    </a:lnTo>
                    <a:lnTo>
                      <a:pt x="547" y="456"/>
                    </a:lnTo>
                    <a:lnTo>
                      <a:pt x="547" y="467"/>
                    </a:lnTo>
                    <a:lnTo>
                      <a:pt x="551" y="489"/>
                    </a:lnTo>
                    <a:lnTo>
                      <a:pt x="567" y="483"/>
                    </a:lnTo>
                    <a:lnTo>
                      <a:pt x="572" y="483"/>
                    </a:lnTo>
                    <a:lnTo>
                      <a:pt x="572" y="494"/>
                    </a:lnTo>
                    <a:lnTo>
                      <a:pt x="592" y="489"/>
                    </a:lnTo>
                    <a:lnTo>
                      <a:pt x="598" y="489"/>
                    </a:lnTo>
                    <a:lnTo>
                      <a:pt x="602" y="489"/>
                    </a:lnTo>
                    <a:lnTo>
                      <a:pt x="622" y="489"/>
                    </a:lnTo>
                    <a:lnTo>
                      <a:pt x="628" y="494"/>
                    </a:lnTo>
                    <a:lnTo>
                      <a:pt x="632" y="494"/>
                    </a:lnTo>
                    <a:lnTo>
                      <a:pt x="643" y="472"/>
                    </a:lnTo>
                    <a:lnTo>
                      <a:pt x="648" y="472"/>
                    </a:lnTo>
                    <a:lnTo>
                      <a:pt x="673" y="461"/>
                    </a:lnTo>
                    <a:lnTo>
                      <a:pt x="669" y="489"/>
                    </a:lnTo>
                    <a:lnTo>
                      <a:pt x="673" y="494"/>
                    </a:lnTo>
                    <a:lnTo>
                      <a:pt x="653" y="511"/>
                    </a:lnTo>
                    <a:lnTo>
                      <a:pt x="673" y="521"/>
                    </a:lnTo>
                    <a:lnTo>
                      <a:pt x="669" y="537"/>
                    </a:lnTo>
                    <a:lnTo>
                      <a:pt x="659" y="548"/>
                    </a:lnTo>
                    <a:lnTo>
                      <a:pt x="643" y="543"/>
                    </a:lnTo>
                    <a:lnTo>
                      <a:pt x="628" y="554"/>
                    </a:lnTo>
                    <a:lnTo>
                      <a:pt x="618" y="559"/>
                    </a:lnTo>
                    <a:lnTo>
                      <a:pt x="598" y="554"/>
                    </a:lnTo>
                    <a:lnTo>
                      <a:pt x="588" y="565"/>
                    </a:lnTo>
                    <a:lnTo>
                      <a:pt x="582" y="571"/>
                    </a:lnTo>
                    <a:lnTo>
                      <a:pt x="582" y="576"/>
                    </a:lnTo>
                    <a:lnTo>
                      <a:pt x="602" y="593"/>
                    </a:lnTo>
                    <a:lnTo>
                      <a:pt x="602" y="597"/>
                    </a:lnTo>
                    <a:lnTo>
                      <a:pt x="612" y="597"/>
                    </a:lnTo>
                    <a:lnTo>
                      <a:pt x="618" y="604"/>
                    </a:lnTo>
                    <a:lnTo>
                      <a:pt x="618" y="615"/>
                    </a:lnTo>
                    <a:lnTo>
                      <a:pt x="618" y="619"/>
                    </a:lnTo>
                    <a:lnTo>
                      <a:pt x="598" y="619"/>
                    </a:lnTo>
                    <a:lnTo>
                      <a:pt x="598" y="641"/>
                    </a:lnTo>
                    <a:lnTo>
                      <a:pt x="598" y="647"/>
                    </a:lnTo>
                    <a:lnTo>
                      <a:pt x="592" y="647"/>
                    </a:lnTo>
                    <a:lnTo>
                      <a:pt x="588" y="647"/>
                    </a:lnTo>
                    <a:lnTo>
                      <a:pt x="588" y="652"/>
                    </a:lnTo>
                    <a:lnTo>
                      <a:pt x="572" y="658"/>
                    </a:lnTo>
                    <a:lnTo>
                      <a:pt x="572" y="674"/>
                    </a:lnTo>
                    <a:lnTo>
                      <a:pt x="557" y="669"/>
                    </a:lnTo>
                    <a:lnTo>
                      <a:pt x="551" y="669"/>
                    </a:lnTo>
                    <a:lnTo>
                      <a:pt x="551" y="680"/>
                    </a:lnTo>
                    <a:lnTo>
                      <a:pt x="547" y="684"/>
                    </a:lnTo>
                    <a:lnTo>
                      <a:pt x="547" y="712"/>
                    </a:lnTo>
                    <a:lnTo>
                      <a:pt x="537" y="717"/>
                    </a:lnTo>
                    <a:lnTo>
                      <a:pt x="537" y="739"/>
                    </a:lnTo>
                    <a:lnTo>
                      <a:pt x="527" y="750"/>
                    </a:lnTo>
                    <a:lnTo>
                      <a:pt x="527" y="756"/>
                    </a:lnTo>
                    <a:lnTo>
                      <a:pt x="527" y="767"/>
                    </a:lnTo>
                    <a:lnTo>
                      <a:pt x="551" y="778"/>
                    </a:lnTo>
                    <a:lnTo>
                      <a:pt x="527" y="799"/>
                    </a:lnTo>
                    <a:lnTo>
                      <a:pt x="521" y="804"/>
                    </a:lnTo>
                    <a:lnTo>
                      <a:pt x="507" y="815"/>
                    </a:lnTo>
                    <a:lnTo>
                      <a:pt x="521" y="836"/>
                    </a:lnTo>
                    <a:lnTo>
                      <a:pt x="517" y="843"/>
                    </a:lnTo>
                    <a:lnTo>
                      <a:pt x="521" y="847"/>
                    </a:lnTo>
                    <a:lnTo>
                      <a:pt x="511" y="875"/>
                    </a:lnTo>
                    <a:lnTo>
                      <a:pt x="476" y="897"/>
                    </a:lnTo>
                    <a:lnTo>
                      <a:pt x="470" y="864"/>
                    </a:lnTo>
                    <a:lnTo>
                      <a:pt x="440" y="843"/>
                    </a:lnTo>
                    <a:lnTo>
                      <a:pt x="405" y="891"/>
                    </a:lnTo>
                    <a:lnTo>
                      <a:pt x="379" y="891"/>
                    </a:lnTo>
                    <a:lnTo>
                      <a:pt x="375" y="886"/>
                    </a:lnTo>
                    <a:lnTo>
                      <a:pt x="375" y="854"/>
                    </a:lnTo>
                    <a:lnTo>
                      <a:pt x="349" y="810"/>
                    </a:lnTo>
                    <a:lnTo>
                      <a:pt x="314" y="799"/>
                    </a:lnTo>
                    <a:lnTo>
                      <a:pt x="304" y="778"/>
                    </a:lnTo>
                    <a:lnTo>
                      <a:pt x="298" y="771"/>
                    </a:lnTo>
                    <a:lnTo>
                      <a:pt x="294" y="767"/>
                    </a:lnTo>
                    <a:lnTo>
                      <a:pt x="278" y="756"/>
                    </a:lnTo>
                    <a:lnTo>
                      <a:pt x="268" y="723"/>
                    </a:lnTo>
                    <a:lnTo>
                      <a:pt x="233" y="712"/>
                    </a:lnTo>
                    <a:lnTo>
                      <a:pt x="223" y="723"/>
                    </a:lnTo>
                    <a:lnTo>
                      <a:pt x="182" y="723"/>
                    </a:lnTo>
                    <a:lnTo>
                      <a:pt x="152" y="750"/>
                    </a:lnTo>
                    <a:lnTo>
                      <a:pt x="146" y="750"/>
                    </a:lnTo>
                    <a:lnTo>
                      <a:pt x="116" y="739"/>
                    </a:lnTo>
                    <a:lnTo>
                      <a:pt x="122" y="669"/>
                    </a:lnTo>
                    <a:lnTo>
                      <a:pt x="111" y="663"/>
                    </a:lnTo>
                    <a:lnTo>
                      <a:pt x="91" y="647"/>
                    </a:lnTo>
                    <a:lnTo>
                      <a:pt x="45" y="652"/>
                    </a:lnTo>
                    <a:lnTo>
                      <a:pt x="35" y="652"/>
                    </a:lnTo>
                    <a:lnTo>
                      <a:pt x="14" y="658"/>
                    </a:lnTo>
                    <a:lnTo>
                      <a:pt x="0" y="663"/>
                    </a:lnTo>
                    <a:lnTo>
                      <a:pt x="0" y="652"/>
                    </a:lnTo>
                    <a:lnTo>
                      <a:pt x="14" y="615"/>
                    </a:lnTo>
                    <a:lnTo>
                      <a:pt x="14" y="597"/>
                    </a:lnTo>
                    <a:lnTo>
                      <a:pt x="25" y="587"/>
                    </a:lnTo>
                    <a:lnTo>
                      <a:pt x="25" y="576"/>
                    </a:lnTo>
                    <a:lnTo>
                      <a:pt x="35" y="576"/>
                    </a:lnTo>
                    <a:lnTo>
                      <a:pt x="41" y="576"/>
                    </a:lnTo>
                    <a:lnTo>
                      <a:pt x="45" y="576"/>
                    </a:lnTo>
                    <a:lnTo>
                      <a:pt x="45" y="582"/>
                    </a:lnTo>
                    <a:lnTo>
                      <a:pt x="51" y="587"/>
                    </a:lnTo>
                    <a:lnTo>
                      <a:pt x="55" y="587"/>
                    </a:lnTo>
                    <a:lnTo>
                      <a:pt x="61" y="587"/>
                    </a:lnTo>
                    <a:lnTo>
                      <a:pt x="75" y="587"/>
                    </a:lnTo>
                    <a:lnTo>
                      <a:pt x="96" y="587"/>
                    </a:lnTo>
                    <a:lnTo>
                      <a:pt x="96" y="582"/>
                    </a:lnTo>
                    <a:lnTo>
                      <a:pt x="106" y="571"/>
                    </a:lnTo>
                    <a:lnTo>
                      <a:pt x="96" y="571"/>
                    </a:lnTo>
                    <a:lnTo>
                      <a:pt x="85" y="571"/>
                    </a:lnTo>
                    <a:lnTo>
                      <a:pt x="81" y="559"/>
                    </a:lnTo>
                    <a:lnTo>
                      <a:pt x="96" y="559"/>
                    </a:lnTo>
                    <a:lnTo>
                      <a:pt x="85" y="548"/>
                    </a:lnTo>
                    <a:lnTo>
                      <a:pt x="81" y="543"/>
                    </a:lnTo>
                    <a:lnTo>
                      <a:pt x="71" y="537"/>
                    </a:lnTo>
                    <a:lnTo>
                      <a:pt x="65" y="526"/>
                    </a:lnTo>
                    <a:lnTo>
                      <a:pt x="55" y="521"/>
                    </a:lnTo>
                    <a:lnTo>
                      <a:pt x="45" y="511"/>
                    </a:lnTo>
                    <a:lnTo>
                      <a:pt x="45" y="521"/>
                    </a:lnTo>
                    <a:lnTo>
                      <a:pt x="45" y="532"/>
                    </a:lnTo>
                    <a:lnTo>
                      <a:pt x="14" y="559"/>
                    </a:lnTo>
                    <a:lnTo>
                      <a:pt x="4" y="559"/>
                    </a:lnTo>
                    <a:lnTo>
                      <a:pt x="14" y="494"/>
                    </a:lnTo>
                    <a:lnTo>
                      <a:pt x="30" y="417"/>
                    </a:lnTo>
                    <a:lnTo>
                      <a:pt x="35" y="402"/>
                    </a:lnTo>
                    <a:lnTo>
                      <a:pt x="45" y="369"/>
                    </a:lnTo>
                    <a:lnTo>
                      <a:pt x="35" y="341"/>
                    </a:lnTo>
                    <a:lnTo>
                      <a:pt x="35" y="326"/>
                    </a:lnTo>
                    <a:lnTo>
                      <a:pt x="35" y="298"/>
                    </a:lnTo>
                    <a:lnTo>
                      <a:pt x="41" y="276"/>
                    </a:lnTo>
                    <a:lnTo>
                      <a:pt x="51" y="250"/>
                    </a:lnTo>
                    <a:lnTo>
                      <a:pt x="55" y="200"/>
                    </a:lnTo>
                    <a:lnTo>
                      <a:pt x="55" y="178"/>
                    </a:lnTo>
                    <a:lnTo>
                      <a:pt x="61" y="109"/>
                    </a:lnTo>
                    <a:lnTo>
                      <a:pt x="61" y="92"/>
                    </a:lnTo>
                    <a:lnTo>
                      <a:pt x="71" y="70"/>
                    </a:lnTo>
                    <a:lnTo>
                      <a:pt x="65" y="59"/>
                    </a:lnTo>
                    <a:lnTo>
                      <a:pt x="61" y="54"/>
                    </a:lnTo>
                    <a:lnTo>
                      <a:pt x="91" y="11"/>
                    </a:lnTo>
                    <a:lnTo>
                      <a:pt x="96" y="0"/>
                    </a:lnTo>
                    <a:lnTo>
                      <a:pt x="111" y="0"/>
                    </a:lnTo>
                    <a:lnTo>
                      <a:pt x="111" y="16"/>
                    </a:lnTo>
                    <a:lnTo>
                      <a:pt x="106" y="16"/>
                    </a:lnTo>
                    <a:lnTo>
                      <a:pt x="106" y="26"/>
                    </a:lnTo>
                    <a:lnTo>
                      <a:pt x="116" y="33"/>
                    </a:lnTo>
                    <a:lnTo>
                      <a:pt x="142" y="59"/>
                    </a:lnTo>
                    <a:lnTo>
                      <a:pt x="166" y="87"/>
                    </a:lnTo>
                    <a:lnTo>
                      <a:pt x="192" y="119"/>
                    </a:lnTo>
                    <a:lnTo>
                      <a:pt x="213" y="146"/>
                    </a:lnTo>
                    <a:lnTo>
                      <a:pt x="223" y="168"/>
                    </a:lnTo>
                    <a:lnTo>
                      <a:pt x="227" y="185"/>
                    </a:lnTo>
                    <a:lnTo>
                      <a:pt x="233" y="217"/>
                    </a:lnTo>
                    <a:lnTo>
                      <a:pt x="233" y="244"/>
                    </a:lnTo>
                    <a:lnTo>
                      <a:pt x="237" y="255"/>
                    </a:lnTo>
                    <a:lnTo>
                      <a:pt x="243" y="276"/>
                    </a:lnTo>
                    <a:lnTo>
                      <a:pt x="253" y="298"/>
                    </a:lnTo>
                    <a:lnTo>
                      <a:pt x="263" y="320"/>
                    </a:lnTo>
                    <a:lnTo>
                      <a:pt x="268" y="331"/>
                    </a:lnTo>
                    <a:lnTo>
                      <a:pt x="274" y="341"/>
                    </a:lnTo>
                    <a:lnTo>
                      <a:pt x="278" y="352"/>
                    </a:lnTo>
                    <a:lnTo>
                      <a:pt x="284" y="358"/>
                    </a:lnTo>
                    <a:lnTo>
                      <a:pt x="294" y="374"/>
                    </a:lnTo>
                    <a:lnTo>
                      <a:pt x="304" y="385"/>
                    </a:lnTo>
                    <a:lnTo>
                      <a:pt x="304" y="396"/>
                    </a:lnTo>
                    <a:lnTo>
                      <a:pt x="304" y="424"/>
                    </a:lnTo>
                    <a:lnTo>
                      <a:pt x="308" y="424"/>
                    </a:lnTo>
                    <a:lnTo>
                      <a:pt x="314" y="424"/>
                    </a:lnTo>
                    <a:lnTo>
                      <a:pt x="314" y="380"/>
                    </a:lnTo>
                    <a:lnTo>
                      <a:pt x="294" y="358"/>
                    </a:lnTo>
                    <a:lnTo>
                      <a:pt x="288" y="348"/>
                    </a:lnTo>
                    <a:lnTo>
                      <a:pt x="334" y="369"/>
                    </a:lnTo>
                    <a:lnTo>
                      <a:pt x="334" y="380"/>
                    </a:lnTo>
                    <a:lnTo>
                      <a:pt x="334" y="385"/>
                    </a:lnTo>
                    <a:lnTo>
                      <a:pt x="344" y="391"/>
                    </a:lnTo>
                    <a:lnTo>
                      <a:pt x="344" y="385"/>
                    </a:lnTo>
                    <a:lnTo>
                      <a:pt x="344" y="380"/>
                    </a:lnTo>
                    <a:lnTo>
                      <a:pt x="344" y="374"/>
                    </a:lnTo>
                    <a:lnTo>
                      <a:pt x="339" y="363"/>
                    </a:lnTo>
                    <a:lnTo>
                      <a:pt x="324" y="352"/>
                    </a:lnTo>
                    <a:lnTo>
                      <a:pt x="308" y="348"/>
                    </a:lnTo>
                    <a:lnTo>
                      <a:pt x="298" y="341"/>
                    </a:lnTo>
                    <a:lnTo>
                      <a:pt x="288" y="337"/>
                    </a:lnTo>
                    <a:lnTo>
                      <a:pt x="284" y="331"/>
                    </a:lnTo>
                    <a:lnTo>
                      <a:pt x="278" y="320"/>
                    </a:lnTo>
                    <a:lnTo>
                      <a:pt x="274" y="315"/>
                    </a:lnTo>
                    <a:lnTo>
                      <a:pt x="268" y="298"/>
                    </a:lnTo>
                    <a:lnTo>
                      <a:pt x="263" y="293"/>
                    </a:lnTo>
                    <a:lnTo>
                      <a:pt x="268" y="272"/>
                    </a:lnTo>
                    <a:lnTo>
                      <a:pt x="268" y="265"/>
                    </a:lnTo>
                    <a:lnTo>
                      <a:pt x="268" y="261"/>
                    </a:lnTo>
                    <a:lnTo>
                      <a:pt x="258" y="228"/>
                    </a:lnTo>
                    <a:lnTo>
                      <a:pt x="258" y="217"/>
                    </a:lnTo>
                    <a:lnTo>
                      <a:pt x="253" y="189"/>
                    </a:lnTo>
                    <a:lnTo>
                      <a:pt x="258" y="178"/>
                    </a:lnTo>
                    <a:lnTo>
                      <a:pt x="284" y="163"/>
                    </a:lnTo>
                    <a:lnTo>
                      <a:pt x="294" y="152"/>
                    </a:lnTo>
                    <a:lnTo>
                      <a:pt x="294" y="146"/>
                    </a:lnTo>
                    <a:lnTo>
                      <a:pt x="304" y="141"/>
                    </a:lnTo>
                    <a:lnTo>
                      <a:pt x="318" y="146"/>
                    </a:lnTo>
                    <a:lnTo>
                      <a:pt x="324" y="152"/>
                    </a:lnTo>
                    <a:lnTo>
                      <a:pt x="314" y="168"/>
                    </a:lnTo>
                    <a:lnTo>
                      <a:pt x="314" y="174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2" name="Freeform 19">
                <a:extLst>
                  <a:ext uri="{FF2B5EF4-FFF2-40B4-BE49-F238E27FC236}">
                    <a16:creationId xmlns:a16="http://schemas.microsoft.com/office/drawing/2014/main" id="{C27A23CA-7ABD-4024-BAA7-EA884E29BB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432968" y="3113175"/>
                <a:ext cx="663590" cy="570625"/>
              </a:xfrm>
              <a:custGeom>
                <a:avLst/>
                <a:gdLst>
                  <a:gd name="T0" fmla="*/ 2147483646 w 691"/>
                  <a:gd name="T1" fmla="*/ 2147483646 h 631"/>
                  <a:gd name="T2" fmla="*/ 2147483646 w 691"/>
                  <a:gd name="T3" fmla="*/ 2147483646 h 631"/>
                  <a:gd name="T4" fmla="*/ 2147483646 w 691"/>
                  <a:gd name="T5" fmla="*/ 2147483646 h 631"/>
                  <a:gd name="T6" fmla="*/ 2147483646 w 691"/>
                  <a:gd name="T7" fmla="*/ 2147483646 h 631"/>
                  <a:gd name="T8" fmla="*/ 2147483646 w 691"/>
                  <a:gd name="T9" fmla="*/ 2147483646 h 631"/>
                  <a:gd name="T10" fmla="*/ 2147483646 w 691"/>
                  <a:gd name="T11" fmla="*/ 2147483646 h 631"/>
                  <a:gd name="T12" fmla="*/ 2147483646 w 691"/>
                  <a:gd name="T13" fmla="*/ 2147483646 h 631"/>
                  <a:gd name="T14" fmla="*/ 2147483646 w 691"/>
                  <a:gd name="T15" fmla="*/ 2147483646 h 631"/>
                  <a:gd name="T16" fmla="*/ 2147483646 w 691"/>
                  <a:gd name="T17" fmla="*/ 2147483646 h 631"/>
                  <a:gd name="T18" fmla="*/ 2147483646 w 691"/>
                  <a:gd name="T19" fmla="*/ 2147483646 h 631"/>
                  <a:gd name="T20" fmla="*/ 2147483646 w 691"/>
                  <a:gd name="T21" fmla="*/ 2147483646 h 631"/>
                  <a:gd name="T22" fmla="*/ 2147483646 w 691"/>
                  <a:gd name="T23" fmla="*/ 2147483646 h 631"/>
                  <a:gd name="T24" fmla="*/ 2147483646 w 691"/>
                  <a:gd name="T25" fmla="*/ 2147483646 h 631"/>
                  <a:gd name="T26" fmla="*/ 2147483646 w 691"/>
                  <a:gd name="T27" fmla="*/ 2147483646 h 631"/>
                  <a:gd name="T28" fmla="*/ 2147483646 w 691"/>
                  <a:gd name="T29" fmla="*/ 2147483646 h 631"/>
                  <a:gd name="T30" fmla="*/ 2147483646 w 691"/>
                  <a:gd name="T31" fmla="*/ 2147483646 h 631"/>
                  <a:gd name="T32" fmla="*/ 2147483646 w 691"/>
                  <a:gd name="T33" fmla="*/ 2147483646 h 631"/>
                  <a:gd name="T34" fmla="*/ 2147483646 w 691"/>
                  <a:gd name="T35" fmla="*/ 2147483646 h 631"/>
                  <a:gd name="T36" fmla="*/ 2147483646 w 691"/>
                  <a:gd name="T37" fmla="*/ 2147483646 h 631"/>
                  <a:gd name="T38" fmla="*/ 2147483646 w 691"/>
                  <a:gd name="T39" fmla="*/ 2147483646 h 631"/>
                  <a:gd name="T40" fmla="*/ 2147483646 w 691"/>
                  <a:gd name="T41" fmla="*/ 2147483646 h 631"/>
                  <a:gd name="T42" fmla="*/ 2147483646 w 691"/>
                  <a:gd name="T43" fmla="*/ 2147483646 h 631"/>
                  <a:gd name="T44" fmla="*/ 2147483646 w 691"/>
                  <a:gd name="T45" fmla="*/ 2147483646 h 631"/>
                  <a:gd name="T46" fmla="*/ 2147483646 w 691"/>
                  <a:gd name="T47" fmla="*/ 2147483646 h 631"/>
                  <a:gd name="T48" fmla="*/ 2147483646 w 691"/>
                  <a:gd name="T49" fmla="*/ 2147483646 h 631"/>
                  <a:gd name="T50" fmla="*/ 0 w 691"/>
                  <a:gd name="T51" fmla="*/ 2147483646 h 631"/>
                  <a:gd name="T52" fmla="*/ 2147483646 w 691"/>
                  <a:gd name="T53" fmla="*/ 2147483646 h 631"/>
                  <a:gd name="T54" fmla="*/ 2147483646 w 691"/>
                  <a:gd name="T55" fmla="*/ 2147483646 h 631"/>
                  <a:gd name="T56" fmla="*/ 2147483646 w 691"/>
                  <a:gd name="T57" fmla="*/ 2147483646 h 631"/>
                  <a:gd name="T58" fmla="*/ 2147483646 w 691"/>
                  <a:gd name="T59" fmla="*/ 2147483646 h 631"/>
                  <a:gd name="T60" fmla="*/ 2147483646 w 691"/>
                  <a:gd name="T61" fmla="*/ 2147483646 h 631"/>
                  <a:gd name="T62" fmla="*/ 2147483646 w 691"/>
                  <a:gd name="T63" fmla="*/ 2147483646 h 631"/>
                  <a:gd name="T64" fmla="*/ 2147483646 w 691"/>
                  <a:gd name="T65" fmla="*/ 2147483646 h 631"/>
                  <a:gd name="T66" fmla="*/ 2147483646 w 691"/>
                  <a:gd name="T67" fmla="*/ 2147483646 h 631"/>
                  <a:gd name="T68" fmla="*/ 2147483646 w 691"/>
                  <a:gd name="T69" fmla="*/ 2147483646 h 631"/>
                  <a:gd name="T70" fmla="*/ 2147483646 w 691"/>
                  <a:gd name="T71" fmla="*/ 0 h 631"/>
                  <a:gd name="T72" fmla="*/ 2147483646 w 691"/>
                  <a:gd name="T73" fmla="*/ 2147483646 h 631"/>
                  <a:gd name="T74" fmla="*/ 2147483646 w 691"/>
                  <a:gd name="T75" fmla="*/ 2147483646 h 631"/>
                  <a:gd name="T76" fmla="*/ 2147483646 w 691"/>
                  <a:gd name="T77" fmla="*/ 2147483646 h 631"/>
                  <a:gd name="T78" fmla="*/ 2147483646 w 691"/>
                  <a:gd name="T79" fmla="*/ 2147483646 h 631"/>
                  <a:gd name="T80" fmla="*/ 2147483646 w 691"/>
                  <a:gd name="T81" fmla="*/ 2147483646 h 631"/>
                  <a:gd name="T82" fmla="*/ 2147483646 w 691"/>
                  <a:gd name="T83" fmla="*/ 2147483646 h 631"/>
                  <a:gd name="T84" fmla="*/ 2147483646 w 691"/>
                  <a:gd name="T85" fmla="*/ 2147483646 h 631"/>
                  <a:gd name="T86" fmla="*/ 2147483646 w 691"/>
                  <a:gd name="T87" fmla="*/ 2147483646 h 631"/>
                  <a:gd name="T88" fmla="*/ 2147483646 w 691"/>
                  <a:gd name="T89" fmla="*/ 2147483646 h 631"/>
                  <a:gd name="T90" fmla="*/ 2147483646 w 691"/>
                  <a:gd name="T91" fmla="*/ 2147483646 h 631"/>
                  <a:gd name="T92" fmla="*/ 2147483646 w 691"/>
                  <a:gd name="T93" fmla="*/ 2147483646 h 631"/>
                  <a:gd name="T94" fmla="*/ 2147483646 w 691"/>
                  <a:gd name="T95" fmla="*/ 2147483646 h 631"/>
                  <a:gd name="T96" fmla="*/ 2147483646 w 691"/>
                  <a:gd name="T97" fmla="*/ 2147483646 h 631"/>
                  <a:gd name="T98" fmla="*/ 2147483646 w 691"/>
                  <a:gd name="T99" fmla="*/ 2147483646 h 631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</a:gdLst>
                <a:ahLst/>
                <a:cxnLst>
                  <a:cxn ang="T100">
                    <a:pos x="T0" y="T1"/>
                  </a:cxn>
                  <a:cxn ang="T101">
                    <a:pos x="T2" y="T3"/>
                  </a:cxn>
                  <a:cxn ang="T102">
                    <a:pos x="T4" y="T5"/>
                  </a:cxn>
                  <a:cxn ang="T103">
                    <a:pos x="T6" y="T7"/>
                  </a:cxn>
                  <a:cxn ang="T104">
                    <a:pos x="T8" y="T9"/>
                  </a:cxn>
                  <a:cxn ang="T105">
                    <a:pos x="T10" y="T11"/>
                  </a:cxn>
                  <a:cxn ang="T106">
                    <a:pos x="T12" y="T13"/>
                  </a:cxn>
                  <a:cxn ang="T107">
                    <a:pos x="T14" y="T15"/>
                  </a:cxn>
                  <a:cxn ang="T108">
                    <a:pos x="T16" y="T17"/>
                  </a:cxn>
                  <a:cxn ang="T109">
                    <a:pos x="T18" y="T19"/>
                  </a:cxn>
                  <a:cxn ang="T110">
                    <a:pos x="T20" y="T21"/>
                  </a:cxn>
                  <a:cxn ang="T111">
                    <a:pos x="T22" y="T23"/>
                  </a:cxn>
                  <a:cxn ang="T112">
                    <a:pos x="T24" y="T25"/>
                  </a:cxn>
                  <a:cxn ang="T113">
                    <a:pos x="T26" y="T27"/>
                  </a:cxn>
                  <a:cxn ang="T114">
                    <a:pos x="T28" y="T29"/>
                  </a:cxn>
                  <a:cxn ang="T115">
                    <a:pos x="T30" y="T31"/>
                  </a:cxn>
                  <a:cxn ang="T116">
                    <a:pos x="T32" y="T33"/>
                  </a:cxn>
                  <a:cxn ang="T117">
                    <a:pos x="T34" y="T35"/>
                  </a:cxn>
                  <a:cxn ang="T118">
                    <a:pos x="T36" y="T37"/>
                  </a:cxn>
                  <a:cxn ang="T119">
                    <a:pos x="T38" y="T39"/>
                  </a:cxn>
                  <a:cxn ang="T120">
                    <a:pos x="T40" y="T41"/>
                  </a:cxn>
                  <a:cxn ang="T121">
                    <a:pos x="T42" y="T43"/>
                  </a:cxn>
                  <a:cxn ang="T122">
                    <a:pos x="T44" y="T45"/>
                  </a:cxn>
                  <a:cxn ang="T123">
                    <a:pos x="T46" y="T47"/>
                  </a:cxn>
                  <a:cxn ang="T124">
                    <a:pos x="T48" y="T49"/>
                  </a:cxn>
                  <a:cxn ang="T125">
                    <a:pos x="T50" y="T51"/>
                  </a:cxn>
                  <a:cxn ang="T126">
                    <a:pos x="T52" y="T53"/>
                  </a:cxn>
                  <a:cxn ang="T127">
                    <a:pos x="T54" y="T55"/>
                  </a:cxn>
                  <a:cxn ang="T128">
                    <a:pos x="T56" y="T57"/>
                  </a:cxn>
                  <a:cxn ang="T129">
                    <a:pos x="T58" y="T59"/>
                  </a:cxn>
                  <a:cxn ang="T130">
                    <a:pos x="T60" y="T61"/>
                  </a:cxn>
                  <a:cxn ang="T131">
                    <a:pos x="T62" y="T63"/>
                  </a:cxn>
                  <a:cxn ang="T132">
                    <a:pos x="T64" y="T65"/>
                  </a:cxn>
                  <a:cxn ang="T133">
                    <a:pos x="T66" y="T67"/>
                  </a:cxn>
                  <a:cxn ang="T134">
                    <a:pos x="T68" y="T69"/>
                  </a:cxn>
                  <a:cxn ang="T135">
                    <a:pos x="T70" y="T71"/>
                  </a:cxn>
                  <a:cxn ang="T136">
                    <a:pos x="T72" y="T73"/>
                  </a:cxn>
                  <a:cxn ang="T137">
                    <a:pos x="T74" y="T75"/>
                  </a:cxn>
                  <a:cxn ang="T138">
                    <a:pos x="T76" y="T77"/>
                  </a:cxn>
                  <a:cxn ang="T139">
                    <a:pos x="T78" y="T79"/>
                  </a:cxn>
                  <a:cxn ang="T140">
                    <a:pos x="T80" y="T81"/>
                  </a:cxn>
                  <a:cxn ang="T141">
                    <a:pos x="T82" y="T83"/>
                  </a:cxn>
                  <a:cxn ang="T142">
                    <a:pos x="T84" y="T85"/>
                  </a:cxn>
                  <a:cxn ang="T143">
                    <a:pos x="T86" y="T87"/>
                  </a:cxn>
                  <a:cxn ang="T144">
                    <a:pos x="T88" y="T89"/>
                  </a:cxn>
                  <a:cxn ang="T145">
                    <a:pos x="T90" y="T91"/>
                  </a:cxn>
                  <a:cxn ang="T146">
                    <a:pos x="T92" y="T93"/>
                  </a:cxn>
                  <a:cxn ang="T147">
                    <a:pos x="T94" y="T95"/>
                  </a:cxn>
                  <a:cxn ang="T148">
                    <a:pos x="T96" y="T97"/>
                  </a:cxn>
                  <a:cxn ang="T149">
                    <a:pos x="T98" y="T99"/>
                  </a:cxn>
                </a:cxnLst>
                <a:rect l="0" t="0" r="r" b="b"/>
                <a:pathLst>
                  <a:path w="691" h="631">
                    <a:moveTo>
                      <a:pt x="544" y="483"/>
                    </a:moveTo>
                    <a:lnTo>
                      <a:pt x="554" y="504"/>
                    </a:lnTo>
                    <a:lnTo>
                      <a:pt x="564" y="504"/>
                    </a:lnTo>
                    <a:lnTo>
                      <a:pt x="578" y="515"/>
                    </a:lnTo>
                    <a:lnTo>
                      <a:pt x="574" y="532"/>
                    </a:lnTo>
                    <a:lnTo>
                      <a:pt x="574" y="537"/>
                    </a:lnTo>
                    <a:lnTo>
                      <a:pt x="544" y="526"/>
                    </a:lnTo>
                    <a:lnTo>
                      <a:pt x="544" y="521"/>
                    </a:lnTo>
                    <a:lnTo>
                      <a:pt x="548" y="511"/>
                    </a:lnTo>
                    <a:lnTo>
                      <a:pt x="528" y="500"/>
                    </a:lnTo>
                    <a:lnTo>
                      <a:pt x="523" y="504"/>
                    </a:lnTo>
                    <a:lnTo>
                      <a:pt x="513" y="526"/>
                    </a:lnTo>
                    <a:lnTo>
                      <a:pt x="497" y="521"/>
                    </a:lnTo>
                    <a:lnTo>
                      <a:pt x="483" y="532"/>
                    </a:lnTo>
                    <a:lnTo>
                      <a:pt x="477" y="548"/>
                    </a:lnTo>
                    <a:lnTo>
                      <a:pt x="477" y="554"/>
                    </a:lnTo>
                    <a:lnTo>
                      <a:pt x="477" y="569"/>
                    </a:lnTo>
                    <a:lnTo>
                      <a:pt x="442" y="580"/>
                    </a:lnTo>
                    <a:lnTo>
                      <a:pt x="436" y="565"/>
                    </a:lnTo>
                    <a:lnTo>
                      <a:pt x="442" y="548"/>
                    </a:lnTo>
                    <a:lnTo>
                      <a:pt x="436" y="532"/>
                    </a:lnTo>
                    <a:lnTo>
                      <a:pt x="432" y="532"/>
                    </a:lnTo>
                    <a:lnTo>
                      <a:pt x="416" y="526"/>
                    </a:lnTo>
                    <a:lnTo>
                      <a:pt x="406" y="548"/>
                    </a:lnTo>
                    <a:lnTo>
                      <a:pt x="412" y="569"/>
                    </a:lnTo>
                    <a:lnTo>
                      <a:pt x="396" y="591"/>
                    </a:lnTo>
                    <a:lnTo>
                      <a:pt x="416" y="613"/>
                    </a:lnTo>
                    <a:lnTo>
                      <a:pt x="406" y="630"/>
                    </a:lnTo>
                    <a:lnTo>
                      <a:pt x="402" y="630"/>
                    </a:lnTo>
                    <a:lnTo>
                      <a:pt x="365" y="630"/>
                    </a:lnTo>
                    <a:lnTo>
                      <a:pt x="365" y="624"/>
                    </a:lnTo>
                    <a:lnTo>
                      <a:pt x="335" y="597"/>
                    </a:lnTo>
                    <a:lnTo>
                      <a:pt x="325" y="602"/>
                    </a:lnTo>
                    <a:lnTo>
                      <a:pt x="310" y="597"/>
                    </a:lnTo>
                    <a:lnTo>
                      <a:pt x="300" y="580"/>
                    </a:lnTo>
                    <a:lnTo>
                      <a:pt x="300" y="576"/>
                    </a:lnTo>
                    <a:lnTo>
                      <a:pt x="294" y="569"/>
                    </a:lnTo>
                    <a:lnTo>
                      <a:pt x="274" y="548"/>
                    </a:lnTo>
                    <a:lnTo>
                      <a:pt x="254" y="543"/>
                    </a:lnTo>
                    <a:lnTo>
                      <a:pt x="223" y="515"/>
                    </a:lnTo>
                    <a:lnTo>
                      <a:pt x="223" y="504"/>
                    </a:lnTo>
                    <a:lnTo>
                      <a:pt x="207" y="478"/>
                    </a:lnTo>
                    <a:lnTo>
                      <a:pt x="193" y="467"/>
                    </a:lnTo>
                    <a:lnTo>
                      <a:pt x="162" y="450"/>
                    </a:lnTo>
                    <a:lnTo>
                      <a:pt x="142" y="445"/>
                    </a:lnTo>
                    <a:lnTo>
                      <a:pt x="122" y="428"/>
                    </a:lnTo>
                    <a:lnTo>
                      <a:pt x="142" y="424"/>
                    </a:lnTo>
                    <a:lnTo>
                      <a:pt x="157" y="424"/>
                    </a:lnTo>
                    <a:lnTo>
                      <a:pt x="162" y="391"/>
                    </a:lnTo>
                    <a:lnTo>
                      <a:pt x="157" y="374"/>
                    </a:lnTo>
                    <a:lnTo>
                      <a:pt x="167" y="352"/>
                    </a:lnTo>
                    <a:lnTo>
                      <a:pt x="187" y="348"/>
                    </a:lnTo>
                    <a:lnTo>
                      <a:pt x="213" y="348"/>
                    </a:lnTo>
                    <a:lnTo>
                      <a:pt x="238" y="352"/>
                    </a:lnTo>
                    <a:lnTo>
                      <a:pt x="249" y="358"/>
                    </a:lnTo>
                    <a:lnTo>
                      <a:pt x="259" y="352"/>
                    </a:lnTo>
                    <a:lnTo>
                      <a:pt x="284" y="374"/>
                    </a:lnTo>
                    <a:lnTo>
                      <a:pt x="290" y="374"/>
                    </a:lnTo>
                    <a:lnTo>
                      <a:pt x="300" y="385"/>
                    </a:lnTo>
                    <a:lnTo>
                      <a:pt x="315" y="396"/>
                    </a:lnTo>
                    <a:lnTo>
                      <a:pt x="325" y="402"/>
                    </a:lnTo>
                    <a:lnTo>
                      <a:pt x="325" y="391"/>
                    </a:lnTo>
                    <a:lnTo>
                      <a:pt x="315" y="385"/>
                    </a:lnTo>
                    <a:lnTo>
                      <a:pt x="300" y="369"/>
                    </a:lnTo>
                    <a:lnTo>
                      <a:pt x="290" y="352"/>
                    </a:lnTo>
                    <a:lnTo>
                      <a:pt x="270" y="348"/>
                    </a:lnTo>
                    <a:lnTo>
                      <a:pt x="264" y="341"/>
                    </a:lnTo>
                    <a:lnTo>
                      <a:pt x="254" y="337"/>
                    </a:lnTo>
                    <a:lnTo>
                      <a:pt x="233" y="337"/>
                    </a:lnTo>
                    <a:lnTo>
                      <a:pt x="228" y="326"/>
                    </a:lnTo>
                    <a:lnTo>
                      <a:pt x="223" y="326"/>
                    </a:lnTo>
                    <a:lnTo>
                      <a:pt x="217" y="326"/>
                    </a:lnTo>
                    <a:lnTo>
                      <a:pt x="187" y="326"/>
                    </a:lnTo>
                    <a:lnTo>
                      <a:pt x="167" y="331"/>
                    </a:lnTo>
                    <a:lnTo>
                      <a:pt x="162" y="337"/>
                    </a:lnTo>
                    <a:lnTo>
                      <a:pt x="157" y="337"/>
                    </a:lnTo>
                    <a:lnTo>
                      <a:pt x="157" y="341"/>
                    </a:lnTo>
                    <a:lnTo>
                      <a:pt x="152" y="348"/>
                    </a:lnTo>
                    <a:lnTo>
                      <a:pt x="146" y="352"/>
                    </a:lnTo>
                    <a:lnTo>
                      <a:pt x="136" y="358"/>
                    </a:lnTo>
                    <a:lnTo>
                      <a:pt x="122" y="363"/>
                    </a:lnTo>
                    <a:lnTo>
                      <a:pt x="116" y="369"/>
                    </a:lnTo>
                    <a:lnTo>
                      <a:pt x="106" y="374"/>
                    </a:lnTo>
                    <a:lnTo>
                      <a:pt x="96" y="363"/>
                    </a:lnTo>
                    <a:lnTo>
                      <a:pt x="86" y="348"/>
                    </a:lnTo>
                    <a:lnTo>
                      <a:pt x="81" y="341"/>
                    </a:lnTo>
                    <a:lnTo>
                      <a:pt x="75" y="337"/>
                    </a:lnTo>
                    <a:lnTo>
                      <a:pt x="65" y="341"/>
                    </a:lnTo>
                    <a:lnTo>
                      <a:pt x="61" y="348"/>
                    </a:lnTo>
                    <a:lnTo>
                      <a:pt x="61" y="352"/>
                    </a:lnTo>
                    <a:lnTo>
                      <a:pt x="45" y="348"/>
                    </a:lnTo>
                    <a:lnTo>
                      <a:pt x="30" y="337"/>
                    </a:lnTo>
                    <a:lnTo>
                      <a:pt x="10" y="326"/>
                    </a:lnTo>
                    <a:lnTo>
                      <a:pt x="14" y="320"/>
                    </a:lnTo>
                    <a:lnTo>
                      <a:pt x="35" y="331"/>
                    </a:lnTo>
                    <a:lnTo>
                      <a:pt x="45" y="337"/>
                    </a:lnTo>
                    <a:lnTo>
                      <a:pt x="51" y="337"/>
                    </a:lnTo>
                    <a:lnTo>
                      <a:pt x="61" y="337"/>
                    </a:lnTo>
                    <a:lnTo>
                      <a:pt x="71" y="326"/>
                    </a:lnTo>
                    <a:lnTo>
                      <a:pt x="61" y="320"/>
                    </a:lnTo>
                    <a:lnTo>
                      <a:pt x="41" y="309"/>
                    </a:lnTo>
                    <a:lnTo>
                      <a:pt x="25" y="309"/>
                    </a:lnTo>
                    <a:lnTo>
                      <a:pt x="25" y="287"/>
                    </a:lnTo>
                    <a:lnTo>
                      <a:pt x="0" y="272"/>
                    </a:lnTo>
                    <a:lnTo>
                      <a:pt x="25" y="254"/>
                    </a:lnTo>
                    <a:lnTo>
                      <a:pt x="45" y="244"/>
                    </a:lnTo>
                    <a:lnTo>
                      <a:pt x="51" y="254"/>
                    </a:lnTo>
                    <a:lnTo>
                      <a:pt x="61" y="244"/>
                    </a:lnTo>
                    <a:lnTo>
                      <a:pt x="55" y="233"/>
                    </a:lnTo>
                    <a:lnTo>
                      <a:pt x="61" y="228"/>
                    </a:lnTo>
                    <a:lnTo>
                      <a:pt x="91" y="228"/>
                    </a:lnTo>
                    <a:lnTo>
                      <a:pt x="96" y="233"/>
                    </a:lnTo>
                    <a:lnTo>
                      <a:pt x="122" y="211"/>
                    </a:lnTo>
                    <a:lnTo>
                      <a:pt x="126" y="217"/>
                    </a:lnTo>
                    <a:lnTo>
                      <a:pt x="146" y="206"/>
                    </a:lnTo>
                    <a:lnTo>
                      <a:pt x="152" y="196"/>
                    </a:lnTo>
                    <a:lnTo>
                      <a:pt x="157" y="189"/>
                    </a:lnTo>
                    <a:lnTo>
                      <a:pt x="193" y="196"/>
                    </a:lnTo>
                    <a:lnTo>
                      <a:pt x="197" y="178"/>
                    </a:lnTo>
                    <a:lnTo>
                      <a:pt x="213" y="163"/>
                    </a:lnTo>
                    <a:lnTo>
                      <a:pt x="213" y="157"/>
                    </a:lnTo>
                    <a:lnTo>
                      <a:pt x="217" y="135"/>
                    </a:lnTo>
                    <a:lnTo>
                      <a:pt x="207" y="130"/>
                    </a:lnTo>
                    <a:lnTo>
                      <a:pt x="207" y="124"/>
                    </a:lnTo>
                    <a:lnTo>
                      <a:pt x="228" y="98"/>
                    </a:lnTo>
                    <a:lnTo>
                      <a:pt x="233" y="98"/>
                    </a:lnTo>
                    <a:lnTo>
                      <a:pt x="259" y="98"/>
                    </a:lnTo>
                    <a:lnTo>
                      <a:pt x="264" y="98"/>
                    </a:lnTo>
                    <a:lnTo>
                      <a:pt x="294" y="81"/>
                    </a:lnTo>
                    <a:lnTo>
                      <a:pt x="310" y="98"/>
                    </a:lnTo>
                    <a:lnTo>
                      <a:pt x="325" y="98"/>
                    </a:lnTo>
                    <a:lnTo>
                      <a:pt x="325" y="92"/>
                    </a:lnTo>
                    <a:lnTo>
                      <a:pt x="335" y="81"/>
                    </a:lnTo>
                    <a:lnTo>
                      <a:pt x="375" y="81"/>
                    </a:lnTo>
                    <a:lnTo>
                      <a:pt x="381" y="70"/>
                    </a:lnTo>
                    <a:lnTo>
                      <a:pt x="391" y="65"/>
                    </a:lnTo>
                    <a:lnTo>
                      <a:pt x="426" y="43"/>
                    </a:lnTo>
                    <a:lnTo>
                      <a:pt x="432" y="48"/>
                    </a:lnTo>
                    <a:lnTo>
                      <a:pt x="457" y="33"/>
                    </a:lnTo>
                    <a:lnTo>
                      <a:pt x="457" y="26"/>
                    </a:lnTo>
                    <a:lnTo>
                      <a:pt x="446" y="5"/>
                    </a:lnTo>
                    <a:lnTo>
                      <a:pt x="457" y="0"/>
                    </a:lnTo>
                    <a:lnTo>
                      <a:pt x="493" y="0"/>
                    </a:lnTo>
                    <a:lnTo>
                      <a:pt x="503" y="0"/>
                    </a:lnTo>
                    <a:lnTo>
                      <a:pt x="507" y="22"/>
                    </a:lnTo>
                    <a:lnTo>
                      <a:pt x="528" y="33"/>
                    </a:lnTo>
                    <a:lnTo>
                      <a:pt x="544" y="26"/>
                    </a:lnTo>
                    <a:lnTo>
                      <a:pt x="558" y="37"/>
                    </a:lnTo>
                    <a:lnTo>
                      <a:pt x="564" y="54"/>
                    </a:lnTo>
                    <a:lnTo>
                      <a:pt x="548" y="65"/>
                    </a:lnTo>
                    <a:lnTo>
                      <a:pt x="544" y="98"/>
                    </a:lnTo>
                    <a:lnTo>
                      <a:pt x="548" y="102"/>
                    </a:lnTo>
                    <a:lnTo>
                      <a:pt x="564" y="98"/>
                    </a:lnTo>
                    <a:lnTo>
                      <a:pt x="589" y="98"/>
                    </a:lnTo>
                    <a:lnTo>
                      <a:pt x="594" y="98"/>
                    </a:lnTo>
                    <a:lnTo>
                      <a:pt x="589" y="130"/>
                    </a:lnTo>
                    <a:lnTo>
                      <a:pt x="604" y="141"/>
                    </a:lnTo>
                    <a:lnTo>
                      <a:pt x="609" y="152"/>
                    </a:lnTo>
                    <a:lnTo>
                      <a:pt x="639" y="168"/>
                    </a:lnTo>
                    <a:lnTo>
                      <a:pt x="619" y="200"/>
                    </a:lnTo>
                    <a:lnTo>
                      <a:pt x="604" y="178"/>
                    </a:lnTo>
                    <a:lnTo>
                      <a:pt x="584" y="189"/>
                    </a:lnTo>
                    <a:lnTo>
                      <a:pt x="594" y="217"/>
                    </a:lnTo>
                    <a:lnTo>
                      <a:pt x="619" y="217"/>
                    </a:lnTo>
                    <a:lnTo>
                      <a:pt x="629" y="222"/>
                    </a:lnTo>
                    <a:lnTo>
                      <a:pt x="655" y="244"/>
                    </a:lnTo>
                    <a:lnTo>
                      <a:pt x="665" y="276"/>
                    </a:lnTo>
                    <a:lnTo>
                      <a:pt x="660" y="287"/>
                    </a:lnTo>
                    <a:lnTo>
                      <a:pt x="665" y="293"/>
                    </a:lnTo>
                    <a:lnTo>
                      <a:pt x="690" y="287"/>
                    </a:lnTo>
                    <a:lnTo>
                      <a:pt x="690" y="293"/>
                    </a:lnTo>
                    <a:lnTo>
                      <a:pt x="686" y="309"/>
                    </a:lnTo>
                    <a:lnTo>
                      <a:pt x="670" y="309"/>
                    </a:lnTo>
                    <a:lnTo>
                      <a:pt x="660" y="315"/>
                    </a:lnTo>
                    <a:lnTo>
                      <a:pt x="655" y="320"/>
                    </a:lnTo>
                    <a:lnTo>
                      <a:pt x="649" y="309"/>
                    </a:lnTo>
                    <a:lnTo>
                      <a:pt x="629" y="315"/>
                    </a:lnTo>
                    <a:lnTo>
                      <a:pt x="619" y="304"/>
                    </a:lnTo>
                    <a:lnTo>
                      <a:pt x="604" y="320"/>
                    </a:lnTo>
                    <a:lnTo>
                      <a:pt x="594" y="315"/>
                    </a:lnTo>
                    <a:lnTo>
                      <a:pt x="589" y="309"/>
                    </a:lnTo>
                    <a:lnTo>
                      <a:pt x="574" y="315"/>
                    </a:lnTo>
                    <a:lnTo>
                      <a:pt x="568" y="320"/>
                    </a:lnTo>
                    <a:lnTo>
                      <a:pt x="548" y="315"/>
                    </a:lnTo>
                    <a:lnTo>
                      <a:pt x="544" y="320"/>
                    </a:lnTo>
                    <a:lnTo>
                      <a:pt x="518" y="331"/>
                    </a:lnTo>
                    <a:lnTo>
                      <a:pt x="513" y="326"/>
                    </a:lnTo>
                    <a:lnTo>
                      <a:pt x="497" y="352"/>
                    </a:lnTo>
                    <a:lnTo>
                      <a:pt x="513" y="358"/>
                    </a:lnTo>
                    <a:lnTo>
                      <a:pt x="528" y="352"/>
                    </a:lnTo>
                    <a:lnTo>
                      <a:pt x="533" y="352"/>
                    </a:lnTo>
                    <a:lnTo>
                      <a:pt x="533" y="374"/>
                    </a:lnTo>
                    <a:lnTo>
                      <a:pt x="533" y="385"/>
                    </a:lnTo>
                    <a:lnTo>
                      <a:pt x="554" y="385"/>
                    </a:lnTo>
                    <a:lnTo>
                      <a:pt x="568" y="407"/>
                    </a:lnTo>
                    <a:lnTo>
                      <a:pt x="564" y="413"/>
                    </a:lnTo>
                    <a:lnTo>
                      <a:pt x="578" y="434"/>
                    </a:lnTo>
                    <a:lnTo>
                      <a:pt x="578" y="439"/>
                    </a:lnTo>
                    <a:lnTo>
                      <a:pt x="554" y="450"/>
                    </a:lnTo>
                    <a:lnTo>
                      <a:pt x="548" y="456"/>
                    </a:lnTo>
                    <a:lnTo>
                      <a:pt x="548" y="461"/>
                    </a:lnTo>
                    <a:lnTo>
                      <a:pt x="544" y="467"/>
                    </a:lnTo>
                    <a:lnTo>
                      <a:pt x="544" y="483"/>
                    </a:lnTo>
                  </a:path>
                </a:pathLst>
              </a:custGeom>
              <a:solidFill>
                <a:srgbClr val="8AB2E2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3" name="Freeform 20">
                <a:extLst>
                  <a:ext uri="{FF2B5EF4-FFF2-40B4-BE49-F238E27FC236}">
                    <a16:creationId xmlns:a16="http://schemas.microsoft.com/office/drawing/2014/main" id="{6DF5546E-6DCA-4225-9578-57BA8D51BC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82119" y="3565335"/>
                <a:ext cx="621613" cy="467533"/>
              </a:xfrm>
              <a:custGeom>
                <a:avLst/>
                <a:gdLst>
                  <a:gd name="T0" fmla="*/ 2147483646 w 648"/>
                  <a:gd name="T1" fmla="*/ 2147483646 h 517"/>
                  <a:gd name="T2" fmla="*/ 2147483646 w 648"/>
                  <a:gd name="T3" fmla="*/ 2147483646 h 517"/>
                  <a:gd name="T4" fmla="*/ 2147483646 w 648"/>
                  <a:gd name="T5" fmla="*/ 2147483646 h 517"/>
                  <a:gd name="T6" fmla="*/ 2147483646 w 648"/>
                  <a:gd name="T7" fmla="*/ 2147483646 h 517"/>
                  <a:gd name="T8" fmla="*/ 2147483646 w 648"/>
                  <a:gd name="T9" fmla="*/ 2147483646 h 517"/>
                  <a:gd name="T10" fmla="*/ 2147483646 w 648"/>
                  <a:gd name="T11" fmla="*/ 2147483646 h 517"/>
                  <a:gd name="T12" fmla="*/ 2147483646 w 648"/>
                  <a:gd name="T13" fmla="*/ 2147483646 h 517"/>
                  <a:gd name="T14" fmla="*/ 2147483646 w 648"/>
                  <a:gd name="T15" fmla="*/ 2147483646 h 517"/>
                  <a:gd name="T16" fmla="*/ 2147483646 w 648"/>
                  <a:gd name="T17" fmla="*/ 2147483646 h 517"/>
                  <a:gd name="T18" fmla="*/ 2147483646 w 648"/>
                  <a:gd name="T19" fmla="*/ 2147483646 h 517"/>
                  <a:gd name="T20" fmla="*/ 2147483646 w 648"/>
                  <a:gd name="T21" fmla="*/ 2147483646 h 517"/>
                  <a:gd name="T22" fmla="*/ 2147483646 w 648"/>
                  <a:gd name="T23" fmla="*/ 2147483646 h 517"/>
                  <a:gd name="T24" fmla="*/ 2147483646 w 648"/>
                  <a:gd name="T25" fmla="*/ 2147483646 h 517"/>
                  <a:gd name="T26" fmla="*/ 2147483646 w 648"/>
                  <a:gd name="T27" fmla="*/ 2147483646 h 517"/>
                  <a:gd name="T28" fmla="*/ 2147483646 w 648"/>
                  <a:gd name="T29" fmla="*/ 2147483646 h 517"/>
                  <a:gd name="T30" fmla="*/ 2147483646 w 648"/>
                  <a:gd name="T31" fmla="*/ 2147483646 h 517"/>
                  <a:gd name="T32" fmla="*/ 2147483646 w 648"/>
                  <a:gd name="T33" fmla="*/ 2147483646 h 517"/>
                  <a:gd name="T34" fmla="*/ 2147483646 w 648"/>
                  <a:gd name="T35" fmla="*/ 2147483646 h 517"/>
                  <a:gd name="T36" fmla="*/ 2147483646 w 648"/>
                  <a:gd name="T37" fmla="*/ 2147483646 h 517"/>
                  <a:gd name="T38" fmla="*/ 0 w 648"/>
                  <a:gd name="T39" fmla="*/ 2147483646 h 517"/>
                  <a:gd name="T40" fmla="*/ 2147483646 w 648"/>
                  <a:gd name="T41" fmla="*/ 2147483646 h 517"/>
                  <a:gd name="T42" fmla="*/ 2147483646 w 648"/>
                  <a:gd name="T43" fmla="*/ 2147483646 h 517"/>
                  <a:gd name="T44" fmla="*/ 2147483646 w 648"/>
                  <a:gd name="T45" fmla="*/ 2147483646 h 517"/>
                  <a:gd name="T46" fmla="*/ 2147483646 w 648"/>
                  <a:gd name="T47" fmla="*/ 2147483646 h 517"/>
                  <a:gd name="T48" fmla="*/ 2147483646 w 648"/>
                  <a:gd name="T49" fmla="*/ 2147483646 h 517"/>
                  <a:gd name="T50" fmla="*/ 2147483646 w 648"/>
                  <a:gd name="T51" fmla="*/ 2147483646 h 517"/>
                  <a:gd name="T52" fmla="*/ 2147483646 w 648"/>
                  <a:gd name="T53" fmla="*/ 2147483646 h 517"/>
                  <a:gd name="T54" fmla="*/ 2147483646 w 648"/>
                  <a:gd name="T55" fmla="*/ 2147483646 h 517"/>
                  <a:gd name="T56" fmla="*/ 2147483646 w 648"/>
                  <a:gd name="T57" fmla="*/ 2147483646 h 517"/>
                  <a:gd name="T58" fmla="*/ 2147483646 w 648"/>
                  <a:gd name="T59" fmla="*/ 2147483646 h 517"/>
                  <a:gd name="T60" fmla="*/ 2147483646 w 648"/>
                  <a:gd name="T61" fmla="*/ 2147483646 h 517"/>
                  <a:gd name="T62" fmla="*/ 2147483646 w 648"/>
                  <a:gd name="T63" fmla="*/ 2147483646 h 517"/>
                  <a:gd name="T64" fmla="*/ 2147483646 w 648"/>
                  <a:gd name="T65" fmla="*/ 2147483646 h 517"/>
                  <a:gd name="T66" fmla="*/ 2147483646 w 648"/>
                  <a:gd name="T67" fmla="*/ 2147483646 h 517"/>
                  <a:gd name="T68" fmla="*/ 2147483646 w 648"/>
                  <a:gd name="T69" fmla="*/ 2147483646 h 517"/>
                  <a:gd name="T70" fmla="*/ 2147483646 w 648"/>
                  <a:gd name="T71" fmla="*/ 2147483646 h 517"/>
                  <a:gd name="T72" fmla="*/ 2147483646 w 648"/>
                  <a:gd name="T73" fmla="*/ 2147483646 h 517"/>
                  <a:gd name="T74" fmla="*/ 2147483646 w 648"/>
                  <a:gd name="T75" fmla="*/ 2147483646 h 517"/>
                  <a:gd name="T76" fmla="*/ 2147483646 w 648"/>
                  <a:gd name="T77" fmla="*/ 2147483646 h 517"/>
                  <a:gd name="T78" fmla="*/ 2147483646 w 648"/>
                  <a:gd name="T79" fmla="*/ 2147483646 h 517"/>
                  <a:gd name="T80" fmla="*/ 2147483646 w 648"/>
                  <a:gd name="T81" fmla="*/ 2147483646 h 517"/>
                  <a:gd name="T82" fmla="*/ 2147483646 w 648"/>
                  <a:gd name="T83" fmla="*/ 2147483646 h 517"/>
                  <a:gd name="T84" fmla="*/ 2147483646 w 648"/>
                  <a:gd name="T85" fmla="*/ 2147483646 h 517"/>
                  <a:gd name="T86" fmla="*/ 2147483646 w 648"/>
                  <a:gd name="T87" fmla="*/ 2147483646 h 517"/>
                  <a:gd name="T88" fmla="*/ 2147483646 w 648"/>
                  <a:gd name="T89" fmla="*/ 2147483646 h 517"/>
                  <a:gd name="T90" fmla="*/ 2147483646 w 648"/>
                  <a:gd name="T91" fmla="*/ 2147483646 h 517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0" t="0" r="r" b="b"/>
                <a:pathLst>
                  <a:path w="648" h="517">
                    <a:moveTo>
                      <a:pt x="632" y="446"/>
                    </a:moveTo>
                    <a:lnTo>
                      <a:pt x="637" y="446"/>
                    </a:lnTo>
                    <a:lnTo>
                      <a:pt x="647" y="457"/>
                    </a:lnTo>
                    <a:lnTo>
                      <a:pt x="647" y="479"/>
                    </a:lnTo>
                    <a:lnTo>
                      <a:pt x="622" y="483"/>
                    </a:lnTo>
                    <a:lnTo>
                      <a:pt x="616" y="494"/>
                    </a:lnTo>
                    <a:lnTo>
                      <a:pt x="606" y="500"/>
                    </a:lnTo>
                    <a:lnTo>
                      <a:pt x="592" y="494"/>
                    </a:lnTo>
                    <a:lnTo>
                      <a:pt x="576" y="516"/>
                    </a:lnTo>
                    <a:lnTo>
                      <a:pt x="566" y="516"/>
                    </a:lnTo>
                    <a:lnTo>
                      <a:pt x="561" y="516"/>
                    </a:lnTo>
                    <a:lnTo>
                      <a:pt x="561" y="500"/>
                    </a:lnTo>
                    <a:lnTo>
                      <a:pt x="545" y="494"/>
                    </a:lnTo>
                    <a:lnTo>
                      <a:pt x="535" y="483"/>
                    </a:lnTo>
                    <a:lnTo>
                      <a:pt x="510" y="490"/>
                    </a:lnTo>
                    <a:lnTo>
                      <a:pt x="505" y="500"/>
                    </a:lnTo>
                    <a:lnTo>
                      <a:pt x="494" y="511"/>
                    </a:lnTo>
                    <a:lnTo>
                      <a:pt x="459" y="472"/>
                    </a:lnTo>
                    <a:lnTo>
                      <a:pt x="443" y="483"/>
                    </a:lnTo>
                    <a:lnTo>
                      <a:pt x="439" y="483"/>
                    </a:lnTo>
                    <a:lnTo>
                      <a:pt x="413" y="479"/>
                    </a:lnTo>
                    <a:lnTo>
                      <a:pt x="393" y="479"/>
                    </a:lnTo>
                    <a:lnTo>
                      <a:pt x="388" y="490"/>
                    </a:lnTo>
                    <a:lnTo>
                      <a:pt x="388" y="500"/>
                    </a:lnTo>
                    <a:lnTo>
                      <a:pt x="378" y="511"/>
                    </a:lnTo>
                    <a:lnTo>
                      <a:pt x="362" y="500"/>
                    </a:lnTo>
                    <a:lnTo>
                      <a:pt x="342" y="490"/>
                    </a:lnTo>
                    <a:lnTo>
                      <a:pt x="331" y="511"/>
                    </a:lnTo>
                    <a:lnTo>
                      <a:pt x="331" y="490"/>
                    </a:lnTo>
                    <a:lnTo>
                      <a:pt x="321" y="472"/>
                    </a:lnTo>
                    <a:lnTo>
                      <a:pt x="307" y="462"/>
                    </a:lnTo>
                    <a:lnTo>
                      <a:pt x="307" y="472"/>
                    </a:lnTo>
                    <a:lnTo>
                      <a:pt x="281" y="472"/>
                    </a:lnTo>
                    <a:lnTo>
                      <a:pt x="266" y="462"/>
                    </a:lnTo>
                    <a:lnTo>
                      <a:pt x="256" y="446"/>
                    </a:lnTo>
                    <a:lnTo>
                      <a:pt x="256" y="435"/>
                    </a:lnTo>
                    <a:lnTo>
                      <a:pt x="230" y="424"/>
                    </a:lnTo>
                    <a:lnTo>
                      <a:pt x="205" y="413"/>
                    </a:lnTo>
                    <a:lnTo>
                      <a:pt x="195" y="407"/>
                    </a:lnTo>
                    <a:lnTo>
                      <a:pt x="195" y="396"/>
                    </a:lnTo>
                    <a:lnTo>
                      <a:pt x="185" y="407"/>
                    </a:lnTo>
                    <a:lnTo>
                      <a:pt x="174" y="396"/>
                    </a:lnTo>
                    <a:lnTo>
                      <a:pt x="148" y="381"/>
                    </a:lnTo>
                    <a:lnTo>
                      <a:pt x="144" y="364"/>
                    </a:lnTo>
                    <a:lnTo>
                      <a:pt x="128" y="353"/>
                    </a:lnTo>
                    <a:lnTo>
                      <a:pt x="128" y="337"/>
                    </a:lnTo>
                    <a:lnTo>
                      <a:pt x="124" y="331"/>
                    </a:lnTo>
                    <a:lnTo>
                      <a:pt x="118" y="298"/>
                    </a:lnTo>
                    <a:lnTo>
                      <a:pt x="138" y="316"/>
                    </a:lnTo>
                    <a:lnTo>
                      <a:pt x="134" y="305"/>
                    </a:lnTo>
                    <a:lnTo>
                      <a:pt x="128" y="294"/>
                    </a:lnTo>
                    <a:lnTo>
                      <a:pt x="113" y="288"/>
                    </a:lnTo>
                    <a:lnTo>
                      <a:pt x="97" y="266"/>
                    </a:lnTo>
                    <a:lnTo>
                      <a:pt x="87" y="250"/>
                    </a:lnTo>
                    <a:lnTo>
                      <a:pt x="81" y="233"/>
                    </a:lnTo>
                    <a:lnTo>
                      <a:pt x="71" y="222"/>
                    </a:lnTo>
                    <a:lnTo>
                      <a:pt x="51" y="196"/>
                    </a:lnTo>
                    <a:lnTo>
                      <a:pt x="16" y="157"/>
                    </a:lnTo>
                    <a:lnTo>
                      <a:pt x="0" y="146"/>
                    </a:lnTo>
                    <a:lnTo>
                      <a:pt x="0" y="120"/>
                    </a:lnTo>
                    <a:lnTo>
                      <a:pt x="0" y="98"/>
                    </a:lnTo>
                    <a:lnTo>
                      <a:pt x="16" y="87"/>
                    </a:lnTo>
                    <a:lnTo>
                      <a:pt x="10" y="87"/>
                    </a:lnTo>
                    <a:lnTo>
                      <a:pt x="20" y="76"/>
                    </a:lnTo>
                    <a:lnTo>
                      <a:pt x="47" y="59"/>
                    </a:lnTo>
                    <a:lnTo>
                      <a:pt x="51" y="22"/>
                    </a:lnTo>
                    <a:lnTo>
                      <a:pt x="67" y="16"/>
                    </a:lnTo>
                    <a:lnTo>
                      <a:pt x="97" y="44"/>
                    </a:lnTo>
                    <a:lnTo>
                      <a:pt x="118" y="48"/>
                    </a:lnTo>
                    <a:lnTo>
                      <a:pt x="138" y="70"/>
                    </a:lnTo>
                    <a:lnTo>
                      <a:pt x="144" y="76"/>
                    </a:lnTo>
                    <a:lnTo>
                      <a:pt x="144" y="81"/>
                    </a:lnTo>
                    <a:lnTo>
                      <a:pt x="154" y="98"/>
                    </a:lnTo>
                    <a:lnTo>
                      <a:pt x="169" y="103"/>
                    </a:lnTo>
                    <a:lnTo>
                      <a:pt x="179" y="98"/>
                    </a:lnTo>
                    <a:lnTo>
                      <a:pt x="209" y="124"/>
                    </a:lnTo>
                    <a:lnTo>
                      <a:pt x="209" y="131"/>
                    </a:lnTo>
                    <a:lnTo>
                      <a:pt x="246" y="131"/>
                    </a:lnTo>
                    <a:lnTo>
                      <a:pt x="250" y="131"/>
                    </a:lnTo>
                    <a:lnTo>
                      <a:pt x="260" y="113"/>
                    </a:lnTo>
                    <a:lnTo>
                      <a:pt x="240" y="92"/>
                    </a:lnTo>
                    <a:lnTo>
                      <a:pt x="256" y="70"/>
                    </a:lnTo>
                    <a:lnTo>
                      <a:pt x="250" y="48"/>
                    </a:lnTo>
                    <a:lnTo>
                      <a:pt x="260" y="26"/>
                    </a:lnTo>
                    <a:lnTo>
                      <a:pt x="276" y="33"/>
                    </a:lnTo>
                    <a:lnTo>
                      <a:pt x="281" y="33"/>
                    </a:lnTo>
                    <a:lnTo>
                      <a:pt x="286" y="48"/>
                    </a:lnTo>
                    <a:lnTo>
                      <a:pt x="281" y="65"/>
                    </a:lnTo>
                    <a:lnTo>
                      <a:pt x="286" y="81"/>
                    </a:lnTo>
                    <a:lnTo>
                      <a:pt x="321" y="70"/>
                    </a:lnTo>
                    <a:lnTo>
                      <a:pt x="321" y="54"/>
                    </a:lnTo>
                    <a:lnTo>
                      <a:pt x="321" y="48"/>
                    </a:lnTo>
                    <a:lnTo>
                      <a:pt x="327" y="33"/>
                    </a:lnTo>
                    <a:lnTo>
                      <a:pt x="342" y="22"/>
                    </a:lnTo>
                    <a:lnTo>
                      <a:pt x="358" y="26"/>
                    </a:lnTo>
                    <a:lnTo>
                      <a:pt x="368" y="5"/>
                    </a:lnTo>
                    <a:lnTo>
                      <a:pt x="372" y="0"/>
                    </a:lnTo>
                    <a:lnTo>
                      <a:pt x="393" y="11"/>
                    </a:lnTo>
                    <a:lnTo>
                      <a:pt x="388" y="22"/>
                    </a:lnTo>
                    <a:lnTo>
                      <a:pt x="388" y="26"/>
                    </a:lnTo>
                    <a:lnTo>
                      <a:pt x="419" y="37"/>
                    </a:lnTo>
                    <a:lnTo>
                      <a:pt x="419" y="33"/>
                    </a:lnTo>
                    <a:lnTo>
                      <a:pt x="443" y="33"/>
                    </a:lnTo>
                    <a:lnTo>
                      <a:pt x="449" y="54"/>
                    </a:lnTo>
                    <a:lnTo>
                      <a:pt x="480" y="44"/>
                    </a:lnTo>
                    <a:lnTo>
                      <a:pt x="484" y="54"/>
                    </a:lnTo>
                    <a:lnTo>
                      <a:pt x="490" y="54"/>
                    </a:lnTo>
                    <a:lnTo>
                      <a:pt x="521" y="48"/>
                    </a:lnTo>
                    <a:lnTo>
                      <a:pt x="525" y="59"/>
                    </a:lnTo>
                    <a:lnTo>
                      <a:pt x="551" y="81"/>
                    </a:lnTo>
                    <a:lnTo>
                      <a:pt x="561" y="81"/>
                    </a:lnTo>
                    <a:lnTo>
                      <a:pt x="561" y="120"/>
                    </a:lnTo>
                    <a:lnTo>
                      <a:pt x="561" y="124"/>
                    </a:lnTo>
                    <a:lnTo>
                      <a:pt x="571" y="141"/>
                    </a:lnTo>
                    <a:lnTo>
                      <a:pt x="586" y="152"/>
                    </a:lnTo>
                    <a:lnTo>
                      <a:pt x="582" y="174"/>
                    </a:lnTo>
                    <a:lnTo>
                      <a:pt x="602" y="185"/>
                    </a:lnTo>
                    <a:lnTo>
                      <a:pt x="592" y="211"/>
                    </a:lnTo>
                    <a:lnTo>
                      <a:pt x="606" y="218"/>
                    </a:lnTo>
                    <a:lnTo>
                      <a:pt x="612" y="228"/>
                    </a:lnTo>
                    <a:lnTo>
                      <a:pt x="616" y="233"/>
                    </a:lnTo>
                    <a:lnTo>
                      <a:pt x="616" y="239"/>
                    </a:lnTo>
                    <a:lnTo>
                      <a:pt x="612" y="266"/>
                    </a:lnTo>
                    <a:lnTo>
                      <a:pt x="622" y="277"/>
                    </a:lnTo>
                    <a:lnTo>
                      <a:pt x="622" y="283"/>
                    </a:lnTo>
                    <a:lnTo>
                      <a:pt x="622" y="309"/>
                    </a:lnTo>
                    <a:lnTo>
                      <a:pt x="632" y="316"/>
                    </a:lnTo>
                    <a:lnTo>
                      <a:pt x="627" y="326"/>
                    </a:lnTo>
                    <a:lnTo>
                      <a:pt x="637" y="348"/>
                    </a:lnTo>
                    <a:lnTo>
                      <a:pt x="637" y="353"/>
                    </a:lnTo>
                    <a:lnTo>
                      <a:pt x="632" y="364"/>
                    </a:lnTo>
                    <a:lnTo>
                      <a:pt x="616" y="375"/>
                    </a:lnTo>
                    <a:lnTo>
                      <a:pt x="612" y="381"/>
                    </a:lnTo>
                    <a:lnTo>
                      <a:pt x="622" y="392"/>
                    </a:lnTo>
                    <a:lnTo>
                      <a:pt x="622" y="407"/>
                    </a:lnTo>
                    <a:lnTo>
                      <a:pt x="616" y="418"/>
                    </a:lnTo>
                    <a:lnTo>
                      <a:pt x="616" y="429"/>
                    </a:lnTo>
                    <a:lnTo>
                      <a:pt x="632" y="446"/>
                    </a:lnTo>
                  </a:path>
                </a:pathLst>
              </a:custGeom>
              <a:solidFill>
                <a:srgbClr val="2C69B2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4" name="Freeform 6">
                <a:extLst>
                  <a:ext uri="{FF2B5EF4-FFF2-40B4-BE49-F238E27FC236}">
                    <a16:creationId xmlns:a16="http://schemas.microsoft.com/office/drawing/2014/main" id="{E23719CC-31C5-4C82-8018-9B9AC9437C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1926" y="2515420"/>
                <a:ext cx="16076" cy="6331"/>
              </a:xfrm>
              <a:custGeom>
                <a:avLst/>
                <a:gdLst>
                  <a:gd name="T0" fmla="*/ 0 w 16"/>
                  <a:gd name="T1" fmla="*/ 0 h 7"/>
                  <a:gd name="T2" fmla="*/ 2147483646 w 16"/>
                  <a:gd name="T3" fmla="*/ 0 h 7"/>
                  <a:gd name="T4" fmla="*/ 2147483646 w 16"/>
                  <a:gd name="T5" fmla="*/ 2147483646 h 7"/>
                  <a:gd name="T6" fmla="*/ 0 w 16"/>
                  <a:gd name="T7" fmla="*/ 2147483646 h 7"/>
                  <a:gd name="T8" fmla="*/ 0 w 16"/>
                  <a:gd name="T9" fmla="*/ 0 h 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6" h="7">
                    <a:moveTo>
                      <a:pt x="0" y="0"/>
                    </a:moveTo>
                    <a:lnTo>
                      <a:pt x="15" y="0"/>
                    </a:lnTo>
                    <a:lnTo>
                      <a:pt x="10" y="6"/>
                    </a:lnTo>
                    <a:lnTo>
                      <a:pt x="0" y="6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5" name="Freeform 8">
                <a:extLst>
                  <a:ext uri="{FF2B5EF4-FFF2-40B4-BE49-F238E27FC236}">
                    <a16:creationId xmlns:a16="http://schemas.microsoft.com/office/drawing/2014/main" id="{BBF9182A-AD1F-4E98-B707-DF63748772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16862" y="2487386"/>
                <a:ext cx="23221" cy="9947"/>
              </a:xfrm>
              <a:custGeom>
                <a:avLst/>
                <a:gdLst>
                  <a:gd name="T0" fmla="*/ 2147483646 w 24"/>
                  <a:gd name="T1" fmla="*/ 0 h 11"/>
                  <a:gd name="T2" fmla="*/ 2147483646 w 24"/>
                  <a:gd name="T3" fmla="*/ 0 h 11"/>
                  <a:gd name="T4" fmla="*/ 2147483646 w 24"/>
                  <a:gd name="T5" fmla="*/ 2147483646 h 11"/>
                  <a:gd name="T6" fmla="*/ 0 w 24"/>
                  <a:gd name="T7" fmla="*/ 2147483646 h 11"/>
                  <a:gd name="T8" fmla="*/ 2147483646 w 24"/>
                  <a:gd name="T9" fmla="*/ 0 h 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4" h="11">
                    <a:moveTo>
                      <a:pt x="4" y="0"/>
                    </a:moveTo>
                    <a:lnTo>
                      <a:pt x="23" y="0"/>
                    </a:lnTo>
                    <a:lnTo>
                      <a:pt x="19" y="10"/>
                    </a:lnTo>
                    <a:lnTo>
                      <a:pt x="0" y="10"/>
                    </a:lnTo>
                    <a:lnTo>
                      <a:pt x="4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6" name="Freeform 9">
                <a:extLst>
                  <a:ext uri="{FF2B5EF4-FFF2-40B4-BE49-F238E27FC236}">
                    <a16:creationId xmlns:a16="http://schemas.microsoft.com/office/drawing/2014/main" id="{29B1F34B-58EF-4B7A-B12D-EBC450D2F1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49014" y="3224406"/>
                <a:ext cx="11610" cy="7235"/>
              </a:xfrm>
              <a:custGeom>
                <a:avLst/>
                <a:gdLst>
                  <a:gd name="T0" fmla="*/ 0 w 12"/>
                  <a:gd name="T1" fmla="*/ 0 h 8"/>
                  <a:gd name="T2" fmla="*/ 2147483646 w 12"/>
                  <a:gd name="T3" fmla="*/ 0 h 8"/>
                  <a:gd name="T4" fmla="*/ 2147483646 w 12"/>
                  <a:gd name="T5" fmla="*/ 2147483646 h 8"/>
                  <a:gd name="T6" fmla="*/ 0 w 12"/>
                  <a:gd name="T7" fmla="*/ 2147483646 h 8"/>
                  <a:gd name="T8" fmla="*/ 0 w 1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" h="8">
                    <a:moveTo>
                      <a:pt x="0" y="0"/>
                    </a:moveTo>
                    <a:lnTo>
                      <a:pt x="11" y="0"/>
                    </a:lnTo>
                    <a:lnTo>
                      <a:pt x="11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7" name="Freeform 10">
                <a:extLst>
                  <a:ext uri="{FF2B5EF4-FFF2-40B4-BE49-F238E27FC236}">
                    <a16:creationId xmlns:a16="http://schemas.microsoft.com/office/drawing/2014/main" id="{545D6FC5-3AC1-40C8-9B1B-0B17A50FB5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30258" y="3224406"/>
                <a:ext cx="9825" cy="7235"/>
              </a:xfrm>
              <a:custGeom>
                <a:avLst/>
                <a:gdLst>
                  <a:gd name="T0" fmla="*/ 0 w 10"/>
                  <a:gd name="T1" fmla="*/ 0 h 8"/>
                  <a:gd name="T2" fmla="*/ 2147483646 w 10"/>
                  <a:gd name="T3" fmla="*/ 0 h 8"/>
                  <a:gd name="T4" fmla="*/ 2147483646 w 10"/>
                  <a:gd name="T5" fmla="*/ 2147483646 h 8"/>
                  <a:gd name="T6" fmla="*/ 0 w 10"/>
                  <a:gd name="T7" fmla="*/ 2147483646 h 8"/>
                  <a:gd name="T8" fmla="*/ 0 w 10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9" y="0"/>
                    </a:lnTo>
                    <a:lnTo>
                      <a:pt x="9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8" name="Freeform 7">
                <a:extLst>
                  <a:ext uri="{FF2B5EF4-FFF2-40B4-BE49-F238E27FC236}">
                    <a16:creationId xmlns:a16="http://schemas.microsoft.com/office/drawing/2014/main" id="{09CB1584-A021-48A8-9433-6EB90FFAC14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19333" y="2525368"/>
                <a:ext cx="532301" cy="582382"/>
              </a:xfrm>
              <a:custGeom>
                <a:avLst/>
                <a:gdLst>
                  <a:gd name="T0" fmla="*/ 2147483646 w 555"/>
                  <a:gd name="T1" fmla="*/ 2147483646 h 644"/>
                  <a:gd name="T2" fmla="*/ 2147483646 w 555"/>
                  <a:gd name="T3" fmla="*/ 2147483646 h 644"/>
                  <a:gd name="T4" fmla="*/ 2147483646 w 555"/>
                  <a:gd name="T5" fmla="*/ 2147483646 h 644"/>
                  <a:gd name="T6" fmla="*/ 2147483646 w 555"/>
                  <a:gd name="T7" fmla="*/ 2147483646 h 644"/>
                  <a:gd name="T8" fmla="*/ 2147483646 w 555"/>
                  <a:gd name="T9" fmla="*/ 2147483646 h 644"/>
                  <a:gd name="T10" fmla="*/ 2147483646 w 555"/>
                  <a:gd name="T11" fmla="*/ 2147483646 h 644"/>
                  <a:gd name="T12" fmla="*/ 2147483646 w 555"/>
                  <a:gd name="T13" fmla="*/ 2147483646 h 644"/>
                  <a:gd name="T14" fmla="*/ 2147483646 w 555"/>
                  <a:gd name="T15" fmla="*/ 2147483646 h 644"/>
                  <a:gd name="T16" fmla="*/ 2147483646 w 555"/>
                  <a:gd name="T17" fmla="*/ 2147483646 h 644"/>
                  <a:gd name="T18" fmla="*/ 2147483646 w 555"/>
                  <a:gd name="T19" fmla="*/ 2147483646 h 644"/>
                  <a:gd name="T20" fmla="*/ 2147483646 w 555"/>
                  <a:gd name="T21" fmla="*/ 2147483646 h 644"/>
                  <a:gd name="T22" fmla="*/ 2147483646 w 555"/>
                  <a:gd name="T23" fmla="*/ 2147483646 h 644"/>
                  <a:gd name="T24" fmla="*/ 2147483646 w 555"/>
                  <a:gd name="T25" fmla="*/ 2147483646 h 644"/>
                  <a:gd name="T26" fmla="*/ 2147483646 w 555"/>
                  <a:gd name="T27" fmla="*/ 2147483646 h 644"/>
                  <a:gd name="T28" fmla="*/ 2147483646 w 555"/>
                  <a:gd name="T29" fmla="*/ 2147483646 h 644"/>
                  <a:gd name="T30" fmla="*/ 2147483646 w 555"/>
                  <a:gd name="T31" fmla="*/ 2147483646 h 644"/>
                  <a:gd name="T32" fmla="*/ 2147483646 w 555"/>
                  <a:gd name="T33" fmla="*/ 2147483646 h 644"/>
                  <a:gd name="T34" fmla="*/ 2147483646 w 555"/>
                  <a:gd name="T35" fmla="*/ 2147483646 h 644"/>
                  <a:gd name="T36" fmla="*/ 2147483646 w 555"/>
                  <a:gd name="T37" fmla="*/ 2147483646 h 644"/>
                  <a:gd name="T38" fmla="*/ 2147483646 w 555"/>
                  <a:gd name="T39" fmla="*/ 2147483646 h 644"/>
                  <a:gd name="T40" fmla="*/ 0 w 555"/>
                  <a:gd name="T41" fmla="*/ 2147483646 h 644"/>
                  <a:gd name="T42" fmla="*/ 0 w 555"/>
                  <a:gd name="T43" fmla="*/ 2147483646 h 644"/>
                  <a:gd name="T44" fmla="*/ 2147483646 w 555"/>
                  <a:gd name="T45" fmla="*/ 2147483646 h 644"/>
                  <a:gd name="T46" fmla="*/ 2147483646 w 555"/>
                  <a:gd name="T47" fmla="*/ 2147483646 h 644"/>
                  <a:gd name="T48" fmla="*/ 2147483646 w 555"/>
                  <a:gd name="T49" fmla="*/ 2147483646 h 644"/>
                  <a:gd name="T50" fmla="*/ 2147483646 w 555"/>
                  <a:gd name="T51" fmla="*/ 2147483646 h 644"/>
                  <a:gd name="T52" fmla="*/ 2147483646 w 555"/>
                  <a:gd name="T53" fmla="*/ 2147483646 h 644"/>
                  <a:gd name="T54" fmla="*/ 2147483646 w 555"/>
                  <a:gd name="T55" fmla="*/ 2147483646 h 644"/>
                  <a:gd name="T56" fmla="*/ 2147483646 w 555"/>
                  <a:gd name="T57" fmla="*/ 2147483646 h 644"/>
                  <a:gd name="T58" fmla="*/ 2147483646 w 555"/>
                  <a:gd name="T59" fmla="*/ 2147483646 h 644"/>
                  <a:gd name="T60" fmla="*/ 2147483646 w 555"/>
                  <a:gd name="T61" fmla="*/ 2147483646 h 644"/>
                  <a:gd name="T62" fmla="*/ 2147483646 w 555"/>
                  <a:gd name="T63" fmla="*/ 2147483646 h 644"/>
                  <a:gd name="T64" fmla="*/ 2147483646 w 555"/>
                  <a:gd name="T65" fmla="*/ 2147483646 h 644"/>
                  <a:gd name="T66" fmla="*/ 2147483646 w 555"/>
                  <a:gd name="T67" fmla="*/ 2147483646 h 644"/>
                  <a:gd name="T68" fmla="*/ 2147483646 w 555"/>
                  <a:gd name="T69" fmla="*/ 2147483646 h 644"/>
                  <a:gd name="T70" fmla="*/ 2147483646 w 555"/>
                  <a:gd name="T71" fmla="*/ 2147483646 h 644"/>
                  <a:gd name="T72" fmla="*/ 2147483646 w 555"/>
                  <a:gd name="T73" fmla="*/ 2147483646 h 644"/>
                  <a:gd name="T74" fmla="*/ 2147483646 w 555"/>
                  <a:gd name="T75" fmla="*/ 2147483646 h 644"/>
                  <a:gd name="T76" fmla="*/ 2147483646 w 555"/>
                  <a:gd name="T77" fmla="*/ 2147483646 h 644"/>
                  <a:gd name="T78" fmla="*/ 2147483646 w 555"/>
                  <a:gd name="T79" fmla="*/ 2147483646 h 644"/>
                  <a:gd name="T80" fmla="*/ 2147483646 w 555"/>
                  <a:gd name="T81" fmla="*/ 2147483646 h 644"/>
                  <a:gd name="T82" fmla="*/ 2147483646 w 555"/>
                  <a:gd name="T83" fmla="*/ 2147483646 h 644"/>
                  <a:gd name="T84" fmla="*/ 2147483646 w 555"/>
                  <a:gd name="T85" fmla="*/ 2147483646 h 644"/>
                  <a:gd name="T86" fmla="*/ 2147483646 w 555"/>
                  <a:gd name="T87" fmla="*/ 2147483646 h 644"/>
                  <a:gd name="T88" fmla="*/ 2147483646 w 555"/>
                  <a:gd name="T89" fmla="*/ 2147483646 h 644"/>
                  <a:gd name="T90" fmla="*/ 2147483646 w 555"/>
                  <a:gd name="T91" fmla="*/ 2147483646 h 644"/>
                  <a:gd name="T92" fmla="*/ 2147483646 w 555"/>
                  <a:gd name="T93" fmla="*/ 2147483646 h 644"/>
                  <a:gd name="T94" fmla="*/ 2147483646 w 555"/>
                  <a:gd name="T95" fmla="*/ 2147483646 h 644"/>
                  <a:gd name="T96" fmla="*/ 2147483646 w 555"/>
                  <a:gd name="T97" fmla="*/ 2147483646 h 644"/>
                  <a:gd name="T98" fmla="*/ 2147483646 w 555"/>
                  <a:gd name="T99" fmla="*/ 2147483646 h 644"/>
                  <a:gd name="T100" fmla="*/ 2147483646 w 555"/>
                  <a:gd name="T101" fmla="*/ 2147483646 h 644"/>
                  <a:gd name="T102" fmla="*/ 2147483646 w 555"/>
                  <a:gd name="T103" fmla="*/ 2147483646 h 644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0" t="0" r="r" b="b"/>
                <a:pathLst>
                  <a:path w="555" h="644">
                    <a:moveTo>
                      <a:pt x="138" y="571"/>
                    </a:moveTo>
                    <a:lnTo>
                      <a:pt x="148" y="567"/>
                    </a:lnTo>
                    <a:lnTo>
                      <a:pt x="148" y="556"/>
                    </a:lnTo>
                    <a:lnTo>
                      <a:pt x="142" y="534"/>
                    </a:lnTo>
                    <a:lnTo>
                      <a:pt x="138" y="501"/>
                    </a:lnTo>
                    <a:lnTo>
                      <a:pt x="132" y="490"/>
                    </a:lnTo>
                    <a:lnTo>
                      <a:pt x="107" y="469"/>
                    </a:lnTo>
                    <a:lnTo>
                      <a:pt x="87" y="458"/>
                    </a:lnTo>
                    <a:lnTo>
                      <a:pt x="81" y="452"/>
                    </a:lnTo>
                    <a:lnTo>
                      <a:pt x="61" y="452"/>
                    </a:lnTo>
                    <a:lnTo>
                      <a:pt x="41" y="441"/>
                    </a:lnTo>
                    <a:lnTo>
                      <a:pt x="10" y="425"/>
                    </a:lnTo>
                    <a:lnTo>
                      <a:pt x="0" y="414"/>
                    </a:lnTo>
                    <a:lnTo>
                      <a:pt x="10" y="414"/>
                    </a:lnTo>
                    <a:lnTo>
                      <a:pt x="10" y="397"/>
                    </a:lnTo>
                    <a:lnTo>
                      <a:pt x="20" y="397"/>
                    </a:lnTo>
                    <a:lnTo>
                      <a:pt x="51" y="392"/>
                    </a:lnTo>
                    <a:lnTo>
                      <a:pt x="77" y="392"/>
                    </a:lnTo>
                    <a:lnTo>
                      <a:pt x="117" y="386"/>
                    </a:lnTo>
                    <a:lnTo>
                      <a:pt x="132" y="386"/>
                    </a:lnTo>
                    <a:lnTo>
                      <a:pt x="158" y="386"/>
                    </a:lnTo>
                    <a:lnTo>
                      <a:pt x="162" y="386"/>
                    </a:lnTo>
                    <a:lnTo>
                      <a:pt x="183" y="397"/>
                    </a:lnTo>
                    <a:lnTo>
                      <a:pt x="193" y="375"/>
                    </a:lnTo>
                    <a:lnTo>
                      <a:pt x="193" y="360"/>
                    </a:lnTo>
                    <a:lnTo>
                      <a:pt x="183" y="360"/>
                    </a:lnTo>
                    <a:lnTo>
                      <a:pt x="183" y="332"/>
                    </a:lnTo>
                    <a:lnTo>
                      <a:pt x="178" y="327"/>
                    </a:lnTo>
                    <a:lnTo>
                      <a:pt x="158" y="321"/>
                    </a:lnTo>
                    <a:lnTo>
                      <a:pt x="158" y="310"/>
                    </a:lnTo>
                    <a:lnTo>
                      <a:pt x="138" y="310"/>
                    </a:lnTo>
                    <a:lnTo>
                      <a:pt x="107" y="310"/>
                    </a:lnTo>
                    <a:lnTo>
                      <a:pt x="97" y="327"/>
                    </a:lnTo>
                    <a:lnTo>
                      <a:pt x="87" y="338"/>
                    </a:lnTo>
                    <a:lnTo>
                      <a:pt x="81" y="310"/>
                    </a:lnTo>
                    <a:lnTo>
                      <a:pt x="87" y="294"/>
                    </a:lnTo>
                    <a:lnTo>
                      <a:pt x="87" y="283"/>
                    </a:lnTo>
                    <a:lnTo>
                      <a:pt x="61" y="283"/>
                    </a:lnTo>
                    <a:lnTo>
                      <a:pt x="61" y="266"/>
                    </a:lnTo>
                    <a:lnTo>
                      <a:pt x="81" y="262"/>
                    </a:lnTo>
                    <a:lnTo>
                      <a:pt x="81" y="234"/>
                    </a:lnTo>
                    <a:lnTo>
                      <a:pt x="97" y="229"/>
                    </a:lnTo>
                    <a:lnTo>
                      <a:pt x="97" y="255"/>
                    </a:lnTo>
                    <a:lnTo>
                      <a:pt x="87" y="255"/>
                    </a:lnTo>
                    <a:lnTo>
                      <a:pt x="97" y="266"/>
                    </a:lnTo>
                    <a:lnTo>
                      <a:pt x="117" y="244"/>
                    </a:lnTo>
                    <a:lnTo>
                      <a:pt x="112" y="266"/>
                    </a:lnTo>
                    <a:lnTo>
                      <a:pt x="142" y="266"/>
                    </a:lnTo>
                    <a:lnTo>
                      <a:pt x="142" y="272"/>
                    </a:lnTo>
                    <a:lnTo>
                      <a:pt x="158" y="272"/>
                    </a:lnTo>
                    <a:lnTo>
                      <a:pt x="168" y="272"/>
                    </a:lnTo>
                    <a:lnTo>
                      <a:pt x="193" y="266"/>
                    </a:lnTo>
                    <a:lnTo>
                      <a:pt x="199" y="272"/>
                    </a:lnTo>
                    <a:lnTo>
                      <a:pt x="193" y="277"/>
                    </a:lnTo>
                    <a:lnTo>
                      <a:pt x="193" y="283"/>
                    </a:lnTo>
                    <a:lnTo>
                      <a:pt x="203" y="288"/>
                    </a:lnTo>
                    <a:lnTo>
                      <a:pt x="213" y="283"/>
                    </a:lnTo>
                    <a:lnTo>
                      <a:pt x="219" y="272"/>
                    </a:lnTo>
                    <a:lnTo>
                      <a:pt x="223" y="272"/>
                    </a:lnTo>
                    <a:lnTo>
                      <a:pt x="239" y="272"/>
                    </a:lnTo>
                    <a:lnTo>
                      <a:pt x="219" y="266"/>
                    </a:lnTo>
                    <a:lnTo>
                      <a:pt x="209" y="244"/>
                    </a:lnTo>
                    <a:lnTo>
                      <a:pt x="183" y="255"/>
                    </a:lnTo>
                    <a:lnTo>
                      <a:pt x="203" y="240"/>
                    </a:lnTo>
                    <a:lnTo>
                      <a:pt x="209" y="223"/>
                    </a:lnTo>
                    <a:lnTo>
                      <a:pt x="203" y="229"/>
                    </a:lnTo>
                    <a:lnTo>
                      <a:pt x="193" y="229"/>
                    </a:lnTo>
                    <a:lnTo>
                      <a:pt x="189" y="234"/>
                    </a:lnTo>
                    <a:lnTo>
                      <a:pt x="183" y="229"/>
                    </a:lnTo>
                    <a:lnTo>
                      <a:pt x="183" y="234"/>
                    </a:lnTo>
                    <a:lnTo>
                      <a:pt x="158" y="251"/>
                    </a:lnTo>
                    <a:lnTo>
                      <a:pt x="152" y="251"/>
                    </a:lnTo>
                    <a:lnTo>
                      <a:pt x="138" y="234"/>
                    </a:lnTo>
                    <a:lnTo>
                      <a:pt x="148" y="223"/>
                    </a:lnTo>
                    <a:lnTo>
                      <a:pt x="162" y="207"/>
                    </a:lnTo>
                    <a:lnTo>
                      <a:pt x="183" y="201"/>
                    </a:lnTo>
                    <a:lnTo>
                      <a:pt x="189" y="201"/>
                    </a:lnTo>
                    <a:lnTo>
                      <a:pt x="199" y="201"/>
                    </a:lnTo>
                    <a:lnTo>
                      <a:pt x="209" y="190"/>
                    </a:lnTo>
                    <a:lnTo>
                      <a:pt x="209" y="185"/>
                    </a:lnTo>
                    <a:lnTo>
                      <a:pt x="209" y="179"/>
                    </a:lnTo>
                    <a:lnTo>
                      <a:pt x="209" y="174"/>
                    </a:lnTo>
                    <a:lnTo>
                      <a:pt x="203" y="179"/>
                    </a:lnTo>
                    <a:lnTo>
                      <a:pt x="193" y="190"/>
                    </a:lnTo>
                    <a:lnTo>
                      <a:pt x="183" y="190"/>
                    </a:lnTo>
                    <a:lnTo>
                      <a:pt x="178" y="190"/>
                    </a:lnTo>
                    <a:lnTo>
                      <a:pt x="162" y="201"/>
                    </a:lnTo>
                    <a:lnTo>
                      <a:pt x="158" y="201"/>
                    </a:lnTo>
                    <a:lnTo>
                      <a:pt x="152" y="201"/>
                    </a:lnTo>
                    <a:lnTo>
                      <a:pt x="148" y="201"/>
                    </a:lnTo>
                    <a:lnTo>
                      <a:pt x="142" y="207"/>
                    </a:lnTo>
                    <a:lnTo>
                      <a:pt x="138" y="207"/>
                    </a:lnTo>
                    <a:lnTo>
                      <a:pt x="132" y="207"/>
                    </a:lnTo>
                    <a:lnTo>
                      <a:pt x="128" y="207"/>
                    </a:lnTo>
                    <a:lnTo>
                      <a:pt x="117" y="212"/>
                    </a:lnTo>
                    <a:lnTo>
                      <a:pt x="107" y="218"/>
                    </a:lnTo>
                    <a:lnTo>
                      <a:pt x="102" y="218"/>
                    </a:lnTo>
                    <a:lnTo>
                      <a:pt x="91" y="218"/>
                    </a:lnTo>
                    <a:lnTo>
                      <a:pt x="71" y="223"/>
                    </a:lnTo>
                    <a:lnTo>
                      <a:pt x="61" y="229"/>
                    </a:lnTo>
                    <a:lnTo>
                      <a:pt x="41" y="218"/>
                    </a:lnTo>
                    <a:lnTo>
                      <a:pt x="36" y="218"/>
                    </a:lnTo>
                    <a:lnTo>
                      <a:pt x="26" y="229"/>
                    </a:lnTo>
                    <a:lnTo>
                      <a:pt x="16" y="229"/>
                    </a:lnTo>
                    <a:lnTo>
                      <a:pt x="0" y="218"/>
                    </a:lnTo>
                    <a:lnTo>
                      <a:pt x="0" y="207"/>
                    </a:lnTo>
                    <a:lnTo>
                      <a:pt x="10" y="201"/>
                    </a:lnTo>
                    <a:lnTo>
                      <a:pt x="6" y="190"/>
                    </a:lnTo>
                    <a:lnTo>
                      <a:pt x="6" y="179"/>
                    </a:lnTo>
                    <a:lnTo>
                      <a:pt x="0" y="168"/>
                    </a:lnTo>
                    <a:lnTo>
                      <a:pt x="10" y="146"/>
                    </a:lnTo>
                    <a:lnTo>
                      <a:pt x="10" y="142"/>
                    </a:lnTo>
                    <a:lnTo>
                      <a:pt x="26" y="135"/>
                    </a:lnTo>
                    <a:lnTo>
                      <a:pt x="10" y="135"/>
                    </a:lnTo>
                    <a:lnTo>
                      <a:pt x="10" y="131"/>
                    </a:lnTo>
                    <a:lnTo>
                      <a:pt x="10" y="114"/>
                    </a:lnTo>
                    <a:lnTo>
                      <a:pt x="20" y="103"/>
                    </a:lnTo>
                    <a:lnTo>
                      <a:pt x="26" y="87"/>
                    </a:lnTo>
                    <a:lnTo>
                      <a:pt x="36" y="87"/>
                    </a:lnTo>
                    <a:lnTo>
                      <a:pt x="41" y="87"/>
                    </a:lnTo>
                    <a:lnTo>
                      <a:pt x="71" y="70"/>
                    </a:lnTo>
                    <a:lnTo>
                      <a:pt x="77" y="70"/>
                    </a:lnTo>
                    <a:lnTo>
                      <a:pt x="91" y="59"/>
                    </a:lnTo>
                    <a:lnTo>
                      <a:pt x="112" y="76"/>
                    </a:lnTo>
                    <a:lnTo>
                      <a:pt x="122" y="76"/>
                    </a:lnTo>
                    <a:lnTo>
                      <a:pt x="132" y="76"/>
                    </a:lnTo>
                    <a:lnTo>
                      <a:pt x="112" y="65"/>
                    </a:lnTo>
                    <a:lnTo>
                      <a:pt x="107" y="54"/>
                    </a:lnTo>
                    <a:lnTo>
                      <a:pt x="142" y="44"/>
                    </a:lnTo>
                    <a:lnTo>
                      <a:pt x="168" y="33"/>
                    </a:lnTo>
                    <a:lnTo>
                      <a:pt x="189" y="26"/>
                    </a:lnTo>
                    <a:lnTo>
                      <a:pt x="193" y="22"/>
                    </a:lnTo>
                    <a:lnTo>
                      <a:pt x="213" y="33"/>
                    </a:lnTo>
                    <a:lnTo>
                      <a:pt x="203" y="48"/>
                    </a:lnTo>
                    <a:lnTo>
                      <a:pt x="223" y="44"/>
                    </a:lnTo>
                    <a:lnTo>
                      <a:pt x="239" y="44"/>
                    </a:lnTo>
                    <a:lnTo>
                      <a:pt x="264" y="11"/>
                    </a:lnTo>
                    <a:lnTo>
                      <a:pt x="274" y="16"/>
                    </a:lnTo>
                    <a:lnTo>
                      <a:pt x="300" y="22"/>
                    </a:lnTo>
                    <a:lnTo>
                      <a:pt x="321" y="5"/>
                    </a:lnTo>
                    <a:lnTo>
                      <a:pt x="325" y="5"/>
                    </a:lnTo>
                    <a:lnTo>
                      <a:pt x="335" y="0"/>
                    </a:lnTo>
                    <a:lnTo>
                      <a:pt x="345" y="5"/>
                    </a:lnTo>
                    <a:lnTo>
                      <a:pt x="345" y="22"/>
                    </a:lnTo>
                    <a:lnTo>
                      <a:pt x="345" y="37"/>
                    </a:lnTo>
                    <a:lnTo>
                      <a:pt x="345" y="54"/>
                    </a:lnTo>
                    <a:lnTo>
                      <a:pt x="351" y="54"/>
                    </a:lnTo>
                    <a:lnTo>
                      <a:pt x="355" y="54"/>
                    </a:lnTo>
                    <a:lnTo>
                      <a:pt x="361" y="26"/>
                    </a:lnTo>
                    <a:lnTo>
                      <a:pt x="371" y="37"/>
                    </a:lnTo>
                    <a:lnTo>
                      <a:pt x="381" y="54"/>
                    </a:lnTo>
                    <a:lnTo>
                      <a:pt x="386" y="65"/>
                    </a:lnTo>
                    <a:lnTo>
                      <a:pt x="386" y="54"/>
                    </a:lnTo>
                    <a:lnTo>
                      <a:pt x="386" y="48"/>
                    </a:lnTo>
                    <a:lnTo>
                      <a:pt x="386" y="44"/>
                    </a:lnTo>
                    <a:lnTo>
                      <a:pt x="386" y="33"/>
                    </a:lnTo>
                    <a:lnTo>
                      <a:pt x="402" y="11"/>
                    </a:lnTo>
                    <a:lnTo>
                      <a:pt x="426" y="22"/>
                    </a:lnTo>
                    <a:lnTo>
                      <a:pt x="447" y="33"/>
                    </a:lnTo>
                    <a:lnTo>
                      <a:pt x="452" y="33"/>
                    </a:lnTo>
                    <a:lnTo>
                      <a:pt x="487" y="37"/>
                    </a:lnTo>
                    <a:lnTo>
                      <a:pt x="487" y="44"/>
                    </a:lnTo>
                    <a:lnTo>
                      <a:pt x="487" y="48"/>
                    </a:lnTo>
                    <a:lnTo>
                      <a:pt x="463" y="59"/>
                    </a:lnTo>
                    <a:lnTo>
                      <a:pt x="457" y="70"/>
                    </a:lnTo>
                    <a:lnTo>
                      <a:pt x="463" y="70"/>
                    </a:lnTo>
                    <a:lnTo>
                      <a:pt x="477" y="87"/>
                    </a:lnTo>
                    <a:lnTo>
                      <a:pt x="467" y="103"/>
                    </a:lnTo>
                    <a:lnTo>
                      <a:pt x="473" y="109"/>
                    </a:lnTo>
                    <a:lnTo>
                      <a:pt x="493" y="114"/>
                    </a:lnTo>
                    <a:lnTo>
                      <a:pt x="497" y="114"/>
                    </a:lnTo>
                    <a:lnTo>
                      <a:pt x="493" y="135"/>
                    </a:lnTo>
                    <a:lnTo>
                      <a:pt x="497" y="146"/>
                    </a:lnTo>
                    <a:lnTo>
                      <a:pt x="483" y="179"/>
                    </a:lnTo>
                    <a:lnTo>
                      <a:pt x="493" y="185"/>
                    </a:lnTo>
                    <a:lnTo>
                      <a:pt x="503" y="207"/>
                    </a:lnTo>
                    <a:lnTo>
                      <a:pt x="473" y="229"/>
                    </a:lnTo>
                    <a:lnTo>
                      <a:pt x="467" y="234"/>
                    </a:lnTo>
                    <a:lnTo>
                      <a:pt x="483" y="244"/>
                    </a:lnTo>
                    <a:lnTo>
                      <a:pt x="487" y="272"/>
                    </a:lnTo>
                    <a:lnTo>
                      <a:pt x="493" y="277"/>
                    </a:lnTo>
                    <a:lnTo>
                      <a:pt x="493" y="305"/>
                    </a:lnTo>
                    <a:lnTo>
                      <a:pt x="497" y="310"/>
                    </a:lnTo>
                    <a:lnTo>
                      <a:pt x="497" y="332"/>
                    </a:lnTo>
                    <a:lnTo>
                      <a:pt x="487" y="343"/>
                    </a:lnTo>
                    <a:lnTo>
                      <a:pt x="497" y="353"/>
                    </a:lnTo>
                    <a:lnTo>
                      <a:pt x="483" y="386"/>
                    </a:lnTo>
                    <a:lnTo>
                      <a:pt x="467" y="371"/>
                    </a:lnTo>
                    <a:lnTo>
                      <a:pt x="447" y="375"/>
                    </a:lnTo>
                    <a:lnTo>
                      <a:pt x="437" y="386"/>
                    </a:lnTo>
                    <a:lnTo>
                      <a:pt x="416" y="381"/>
                    </a:lnTo>
                    <a:lnTo>
                      <a:pt x="396" y="403"/>
                    </a:lnTo>
                    <a:lnTo>
                      <a:pt x="416" y="436"/>
                    </a:lnTo>
                    <a:lnTo>
                      <a:pt x="422" y="436"/>
                    </a:lnTo>
                    <a:lnTo>
                      <a:pt x="447" y="484"/>
                    </a:lnTo>
                    <a:lnTo>
                      <a:pt x="452" y="484"/>
                    </a:lnTo>
                    <a:lnTo>
                      <a:pt x="467" y="506"/>
                    </a:lnTo>
                    <a:lnTo>
                      <a:pt x="503" y="501"/>
                    </a:lnTo>
                    <a:lnTo>
                      <a:pt x="508" y="506"/>
                    </a:lnTo>
                    <a:lnTo>
                      <a:pt x="518" y="517"/>
                    </a:lnTo>
                    <a:lnTo>
                      <a:pt x="534" y="517"/>
                    </a:lnTo>
                    <a:lnTo>
                      <a:pt x="554" y="528"/>
                    </a:lnTo>
                    <a:lnTo>
                      <a:pt x="544" y="556"/>
                    </a:lnTo>
                    <a:lnTo>
                      <a:pt x="544" y="567"/>
                    </a:lnTo>
                    <a:lnTo>
                      <a:pt x="528" y="578"/>
                    </a:lnTo>
                    <a:lnTo>
                      <a:pt x="528" y="589"/>
                    </a:lnTo>
                    <a:lnTo>
                      <a:pt x="518" y="604"/>
                    </a:lnTo>
                    <a:lnTo>
                      <a:pt x="497" y="604"/>
                    </a:lnTo>
                    <a:lnTo>
                      <a:pt x="487" y="599"/>
                    </a:lnTo>
                    <a:lnTo>
                      <a:pt x="483" y="604"/>
                    </a:lnTo>
                    <a:lnTo>
                      <a:pt x="477" y="615"/>
                    </a:lnTo>
                    <a:lnTo>
                      <a:pt x="473" y="643"/>
                    </a:lnTo>
                    <a:lnTo>
                      <a:pt x="437" y="632"/>
                    </a:lnTo>
                    <a:lnTo>
                      <a:pt x="412" y="632"/>
                    </a:lnTo>
                    <a:lnTo>
                      <a:pt x="412" y="621"/>
                    </a:lnTo>
                    <a:lnTo>
                      <a:pt x="406" y="604"/>
                    </a:lnTo>
                    <a:lnTo>
                      <a:pt x="422" y="599"/>
                    </a:lnTo>
                    <a:lnTo>
                      <a:pt x="422" y="593"/>
                    </a:lnTo>
                    <a:lnTo>
                      <a:pt x="396" y="610"/>
                    </a:lnTo>
                    <a:lnTo>
                      <a:pt x="345" y="604"/>
                    </a:lnTo>
                    <a:lnTo>
                      <a:pt x="341" y="599"/>
                    </a:lnTo>
                    <a:lnTo>
                      <a:pt x="325" y="582"/>
                    </a:lnTo>
                    <a:lnTo>
                      <a:pt x="335" y="571"/>
                    </a:lnTo>
                    <a:lnTo>
                      <a:pt x="331" y="571"/>
                    </a:lnTo>
                    <a:lnTo>
                      <a:pt x="325" y="556"/>
                    </a:lnTo>
                    <a:lnTo>
                      <a:pt x="325" y="550"/>
                    </a:lnTo>
                    <a:lnTo>
                      <a:pt x="331" y="550"/>
                    </a:lnTo>
                    <a:lnTo>
                      <a:pt x="321" y="545"/>
                    </a:lnTo>
                    <a:lnTo>
                      <a:pt x="310" y="556"/>
                    </a:lnTo>
                    <a:lnTo>
                      <a:pt x="305" y="560"/>
                    </a:lnTo>
                    <a:lnTo>
                      <a:pt x="294" y="539"/>
                    </a:lnTo>
                    <a:lnTo>
                      <a:pt x="294" y="556"/>
                    </a:lnTo>
                    <a:lnTo>
                      <a:pt x="294" y="560"/>
                    </a:lnTo>
                    <a:lnTo>
                      <a:pt x="274" y="560"/>
                    </a:lnTo>
                    <a:lnTo>
                      <a:pt x="270" y="556"/>
                    </a:lnTo>
                    <a:lnTo>
                      <a:pt x="264" y="556"/>
                    </a:lnTo>
                    <a:lnTo>
                      <a:pt x="254" y="556"/>
                    </a:lnTo>
                    <a:lnTo>
                      <a:pt x="254" y="550"/>
                    </a:lnTo>
                    <a:lnTo>
                      <a:pt x="249" y="539"/>
                    </a:lnTo>
                    <a:lnTo>
                      <a:pt x="244" y="528"/>
                    </a:lnTo>
                    <a:lnTo>
                      <a:pt x="254" y="506"/>
                    </a:lnTo>
                    <a:lnTo>
                      <a:pt x="260" y="501"/>
                    </a:lnTo>
                    <a:lnTo>
                      <a:pt x="254" y="501"/>
                    </a:lnTo>
                    <a:lnTo>
                      <a:pt x="244" y="506"/>
                    </a:lnTo>
                    <a:lnTo>
                      <a:pt x="229" y="528"/>
                    </a:lnTo>
                    <a:lnTo>
                      <a:pt x="239" y="545"/>
                    </a:lnTo>
                    <a:lnTo>
                      <a:pt x="239" y="556"/>
                    </a:lnTo>
                    <a:lnTo>
                      <a:pt x="229" y="560"/>
                    </a:lnTo>
                    <a:lnTo>
                      <a:pt x="219" y="556"/>
                    </a:lnTo>
                    <a:lnTo>
                      <a:pt x="219" y="550"/>
                    </a:lnTo>
                    <a:lnTo>
                      <a:pt x="213" y="550"/>
                    </a:lnTo>
                    <a:lnTo>
                      <a:pt x="203" y="545"/>
                    </a:lnTo>
                    <a:lnTo>
                      <a:pt x="209" y="560"/>
                    </a:lnTo>
                    <a:lnTo>
                      <a:pt x="209" y="567"/>
                    </a:lnTo>
                    <a:lnTo>
                      <a:pt x="209" y="578"/>
                    </a:lnTo>
                    <a:lnTo>
                      <a:pt x="209" y="582"/>
                    </a:lnTo>
                    <a:lnTo>
                      <a:pt x="209" y="589"/>
                    </a:lnTo>
                    <a:lnTo>
                      <a:pt x="203" y="593"/>
                    </a:lnTo>
                    <a:lnTo>
                      <a:pt x="193" y="593"/>
                    </a:lnTo>
                    <a:lnTo>
                      <a:pt x="178" y="593"/>
                    </a:lnTo>
                    <a:lnTo>
                      <a:pt x="162" y="593"/>
                    </a:lnTo>
                    <a:lnTo>
                      <a:pt x="132" y="593"/>
                    </a:lnTo>
                    <a:lnTo>
                      <a:pt x="132" y="571"/>
                    </a:lnTo>
                    <a:lnTo>
                      <a:pt x="138" y="571"/>
                    </a:lnTo>
                  </a:path>
                </a:pathLst>
              </a:custGeom>
              <a:solidFill>
                <a:srgbClr val="558ED5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89" name="Freeform 11">
                <a:extLst>
                  <a:ext uri="{FF2B5EF4-FFF2-40B4-BE49-F238E27FC236}">
                    <a16:creationId xmlns:a16="http://schemas.microsoft.com/office/drawing/2014/main" id="{93035FFC-8202-49C0-A19F-D2D9895DBF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57856" y="2464778"/>
                <a:ext cx="674307" cy="514558"/>
              </a:xfrm>
              <a:custGeom>
                <a:avLst/>
                <a:gdLst>
                  <a:gd name="T0" fmla="*/ 2147483646 w 703"/>
                  <a:gd name="T1" fmla="*/ 2147483646 h 569"/>
                  <a:gd name="T2" fmla="*/ 2147483646 w 703"/>
                  <a:gd name="T3" fmla="*/ 2147483646 h 569"/>
                  <a:gd name="T4" fmla="*/ 2147483646 w 703"/>
                  <a:gd name="T5" fmla="*/ 2147483646 h 569"/>
                  <a:gd name="T6" fmla="*/ 2147483646 w 703"/>
                  <a:gd name="T7" fmla="*/ 2147483646 h 569"/>
                  <a:gd name="T8" fmla="*/ 2147483646 w 703"/>
                  <a:gd name="T9" fmla="*/ 2147483646 h 569"/>
                  <a:gd name="T10" fmla="*/ 2147483646 w 703"/>
                  <a:gd name="T11" fmla="*/ 2147483646 h 569"/>
                  <a:gd name="T12" fmla="*/ 2147483646 w 703"/>
                  <a:gd name="T13" fmla="*/ 2147483646 h 569"/>
                  <a:gd name="T14" fmla="*/ 2147483646 w 703"/>
                  <a:gd name="T15" fmla="*/ 2147483646 h 569"/>
                  <a:gd name="T16" fmla="*/ 2147483646 w 703"/>
                  <a:gd name="T17" fmla="*/ 2147483646 h 569"/>
                  <a:gd name="T18" fmla="*/ 2147483646 w 703"/>
                  <a:gd name="T19" fmla="*/ 2147483646 h 569"/>
                  <a:gd name="T20" fmla="*/ 2147483646 w 703"/>
                  <a:gd name="T21" fmla="*/ 2147483646 h 569"/>
                  <a:gd name="T22" fmla="*/ 2147483646 w 703"/>
                  <a:gd name="T23" fmla="*/ 2147483646 h 569"/>
                  <a:gd name="T24" fmla="*/ 2147483646 w 703"/>
                  <a:gd name="T25" fmla="*/ 2147483646 h 569"/>
                  <a:gd name="T26" fmla="*/ 2147483646 w 703"/>
                  <a:gd name="T27" fmla="*/ 2147483646 h 569"/>
                  <a:gd name="T28" fmla="*/ 2147483646 w 703"/>
                  <a:gd name="T29" fmla="*/ 2147483646 h 569"/>
                  <a:gd name="T30" fmla="*/ 2147483646 w 703"/>
                  <a:gd name="T31" fmla="*/ 2147483646 h 569"/>
                  <a:gd name="T32" fmla="*/ 2147483646 w 703"/>
                  <a:gd name="T33" fmla="*/ 2147483646 h 569"/>
                  <a:gd name="T34" fmla="*/ 2147483646 w 703"/>
                  <a:gd name="T35" fmla="*/ 2147483646 h 569"/>
                  <a:gd name="T36" fmla="*/ 2147483646 w 703"/>
                  <a:gd name="T37" fmla="*/ 2147483646 h 569"/>
                  <a:gd name="T38" fmla="*/ 2147483646 w 703"/>
                  <a:gd name="T39" fmla="*/ 2147483646 h 569"/>
                  <a:gd name="T40" fmla="*/ 2147483646 w 703"/>
                  <a:gd name="T41" fmla="*/ 2147483646 h 569"/>
                  <a:gd name="T42" fmla="*/ 2147483646 w 703"/>
                  <a:gd name="T43" fmla="*/ 2147483646 h 569"/>
                  <a:gd name="T44" fmla="*/ 2147483646 w 703"/>
                  <a:gd name="T45" fmla="*/ 2147483646 h 569"/>
                  <a:gd name="T46" fmla="*/ 2147483646 w 703"/>
                  <a:gd name="T47" fmla="*/ 2147483646 h 569"/>
                  <a:gd name="T48" fmla="*/ 2147483646 w 703"/>
                  <a:gd name="T49" fmla="*/ 2147483646 h 569"/>
                  <a:gd name="T50" fmla="*/ 2147483646 w 703"/>
                  <a:gd name="T51" fmla="*/ 2147483646 h 569"/>
                  <a:gd name="T52" fmla="*/ 0 w 703"/>
                  <a:gd name="T53" fmla="*/ 2147483646 h 569"/>
                  <a:gd name="T54" fmla="*/ 2147483646 w 703"/>
                  <a:gd name="T55" fmla="*/ 2147483646 h 569"/>
                  <a:gd name="T56" fmla="*/ 2147483646 w 703"/>
                  <a:gd name="T57" fmla="*/ 2147483646 h 569"/>
                  <a:gd name="T58" fmla="*/ 2147483646 w 703"/>
                  <a:gd name="T59" fmla="*/ 2147483646 h 569"/>
                  <a:gd name="T60" fmla="*/ 2147483646 w 703"/>
                  <a:gd name="T61" fmla="*/ 2147483646 h 569"/>
                  <a:gd name="T62" fmla="*/ 2147483646 w 703"/>
                  <a:gd name="T63" fmla="*/ 2147483646 h 569"/>
                  <a:gd name="T64" fmla="*/ 2147483646 w 703"/>
                  <a:gd name="T65" fmla="*/ 2147483646 h 569"/>
                  <a:gd name="T66" fmla="*/ 2147483646 w 703"/>
                  <a:gd name="T67" fmla="*/ 2147483646 h 569"/>
                  <a:gd name="T68" fmla="*/ 2147483646 w 703"/>
                  <a:gd name="T69" fmla="*/ 2147483646 h 569"/>
                  <a:gd name="T70" fmla="*/ 2147483646 w 703"/>
                  <a:gd name="T71" fmla="*/ 2147483646 h 569"/>
                  <a:gd name="T72" fmla="*/ 2147483646 w 703"/>
                  <a:gd name="T73" fmla="*/ 2147483646 h 569"/>
                  <a:gd name="T74" fmla="*/ 2147483646 w 703"/>
                  <a:gd name="T75" fmla="*/ 2147483646 h 569"/>
                  <a:gd name="T76" fmla="*/ 2147483646 w 703"/>
                  <a:gd name="T77" fmla="*/ 2147483646 h 569"/>
                  <a:gd name="T78" fmla="*/ 2147483646 w 703"/>
                  <a:gd name="T79" fmla="*/ 2147483646 h 569"/>
                  <a:gd name="T80" fmla="*/ 2147483646 w 703"/>
                  <a:gd name="T81" fmla="*/ 2147483646 h 569"/>
                  <a:gd name="T82" fmla="*/ 2147483646 w 703"/>
                  <a:gd name="T83" fmla="*/ 2147483646 h 569"/>
                  <a:gd name="T84" fmla="*/ 2147483646 w 703"/>
                  <a:gd name="T85" fmla="*/ 2147483646 h 569"/>
                  <a:gd name="T86" fmla="*/ 2147483646 w 703"/>
                  <a:gd name="T87" fmla="*/ 2147483646 h 569"/>
                  <a:gd name="T88" fmla="*/ 2147483646 w 703"/>
                  <a:gd name="T89" fmla="*/ 2147483646 h 569"/>
                  <a:gd name="T90" fmla="*/ 2147483646 w 703"/>
                  <a:gd name="T91" fmla="*/ 2147483646 h 569"/>
                  <a:gd name="T92" fmla="*/ 2147483646 w 703"/>
                  <a:gd name="T93" fmla="*/ 2147483646 h 569"/>
                  <a:gd name="T94" fmla="*/ 2147483646 w 703"/>
                  <a:gd name="T95" fmla="*/ 2147483646 h 569"/>
                  <a:gd name="T96" fmla="*/ 2147483646 w 703"/>
                  <a:gd name="T97" fmla="*/ 2147483646 h 569"/>
                  <a:gd name="T98" fmla="*/ 2147483646 w 703"/>
                  <a:gd name="T99" fmla="*/ 2147483646 h 569"/>
                  <a:gd name="T100" fmla="*/ 2147483646 w 703"/>
                  <a:gd name="T101" fmla="*/ 2147483646 h 569"/>
                  <a:gd name="T102" fmla="*/ 2147483646 w 703"/>
                  <a:gd name="T103" fmla="*/ 2147483646 h 569"/>
                  <a:gd name="T104" fmla="*/ 2147483646 w 703"/>
                  <a:gd name="T105" fmla="*/ 2147483646 h 569"/>
                  <a:gd name="T106" fmla="*/ 2147483646 w 703"/>
                  <a:gd name="T107" fmla="*/ 2147483646 h 569"/>
                  <a:gd name="T108" fmla="*/ 2147483646 w 703"/>
                  <a:gd name="T109" fmla="*/ 2147483646 h 569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0" t="0" r="r" b="b"/>
                <a:pathLst>
                  <a:path w="703" h="569">
                    <a:moveTo>
                      <a:pt x="686" y="352"/>
                    </a:moveTo>
                    <a:lnTo>
                      <a:pt x="686" y="352"/>
                    </a:lnTo>
                    <a:lnTo>
                      <a:pt x="682" y="363"/>
                    </a:lnTo>
                    <a:lnTo>
                      <a:pt x="692" y="378"/>
                    </a:lnTo>
                    <a:lnTo>
                      <a:pt x="672" y="384"/>
                    </a:lnTo>
                    <a:lnTo>
                      <a:pt x="672" y="395"/>
                    </a:lnTo>
                    <a:lnTo>
                      <a:pt x="672" y="406"/>
                    </a:lnTo>
                    <a:lnTo>
                      <a:pt x="651" y="421"/>
                    </a:lnTo>
                    <a:lnTo>
                      <a:pt x="641" y="411"/>
                    </a:lnTo>
                    <a:lnTo>
                      <a:pt x="619" y="421"/>
                    </a:lnTo>
                    <a:lnTo>
                      <a:pt x="619" y="428"/>
                    </a:lnTo>
                    <a:lnTo>
                      <a:pt x="609" y="432"/>
                    </a:lnTo>
                    <a:lnTo>
                      <a:pt x="595" y="449"/>
                    </a:lnTo>
                    <a:lnTo>
                      <a:pt x="585" y="449"/>
                    </a:lnTo>
                    <a:lnTo>
                      <a:pt x="579" y="449"/>
                    </a:lnTo>
                    <a:lnTo>
                      <a:pt x="564" y="454"/>
                    </a:lnTo>
                    <a:lnTo>
                      <a:pt x="569" y="492"/>
                    </a:lnTo>
                    <a:lnTo>
                      <a:pt x="538" y="503"/>
                    </a:lnTo>
                    <a:lnTo>
                      <a:pt x="538" y="514"/>
                    </a:lnTo>
                    <a:lnTo>
                      <a:pt x="524" y="519"/>
                    </a:lnTo>
                    <a:lnTo>
                      <a:pt x="513" y="519"/>
                    </a:lnTo>
                    <a:lnTo>
                      <a:pt x="493" y="492"/>
                    </a:lnTo>
                    <a:lnTo>
                      <a:pt x="487" y="492"/>
                    </a:lnTo>
                    <a:lnTo>
                      <a:pt x="477" y="486"/>
                    </a:lnTo>
                    <a:lnTo>
                      <a:pt x="453" y="497"/>
                    </a:lnTo>
                    <a:lnTo>
                      <a:pt x="453" y="508"/>
                    </a:lnTo>
                    <a:lnTo>
                      <a:pt x="432" y="508"/>
                    </a:lnTo>
                    <a:lnTo>
                      <a:pt x="422" y="536"/>
                    </a:lnTo>
                    <a:lnTo>
                      <a:pt x="426" y="540"/>
                    </a:lnTo>
                    <a:lnTo>
                      <a:pt x="422" y="562"/>
                    </a:lnTo>
                    <a:lnTo>
                      <a:pt x="406" y="568"/>
                    </a:lnTo>
                    <a:lnTo>
                      <a:pt x="392" y="557"/>
                    </a:lnTo>
                    <a:lnTo>
                      <a:pt x="392" y="536"/>
                    </a:lnTo>
                    <a:lnTo>
                      <a:pt x="371" y="519"/>
                    </a:lnTo>
                    <a:lnTo>
                      <a:pt x="366" y="519"/>
                    </a:lnTo>
                    <a:lnTo>
                      <a:pt x="345" y="525"/>
                    </a:lnTo>
                    <a:lnTo>
                      <a:pt x="331" y="508"/>
                    </a:lnTo>
                    <a:lnTo>
                      <a:pt x="341" y="486"/>
                    </a:lnTo>
                    <a:lnTo>
                      <a:pt x="315" y="486"/>
                    </a:lnTo>
                    <a:lnTo>
                      <a:pt x="305" y="471"/>
                    </a:lnTo>
                    <a:lnTo>
                      <a:pt x="300" y="471"/>
                    </a:lnTo>
                    <a:lnTo>
                      <a:pt x="290" y="482"/>
                    </a:lnTo>
                    <a:lnTo>
                      <a:pt x="270" y="465"/>
                    </a:lnTo>
                    <a:lnTo>
                      <a:pt x="260" y="465"/>
                    </a:lnTo>
                    <a:lnTo>
                      <a:pt x="249" y="443"/>
                    </a:lnTo>
                    <a:lnTo>
                      <a:pt x="223" y="449"/>
                    </a:lnTo>
                    <a:lnTo>
                      <a:pt x="223" y="454"/>
                    </a:lnTo>
                    <a:lnTo>
                      <a:pt x="203" y="443"/>
                    </a:lnTo>
                    <a:lnTo>
                      <a:pt x="193" y="471"/>
                    </a:lnTo>
                    <a:lnTo>
                      <a:pt x="173" y="465"/>
                    </a:lnTo>
                    <a:lnTo>
                      <a:pt x="168" y="475"/>
                    </a:lnTo>
                    <a:lnTo>
                      <a:pt x="138" y="475"/>
                    </a:lnTo>
                    <a:lnTo>
                      <a:pt x="132" y="482"/>
                    </a:lnTo>
                    <a:lnTo>
                      <a:pt x="117" y="475"/>
                    </a:lnTo>
                    <a:lnTo>
                      <a:pt x="107" y="443"/>
                    </a:lnTo>
                    <a:lnTo>
                      <a:pt x="71" y="443"/>
                    </a:lnTo>
                    <a:lnTo>
                      <a:pt x="67" y="460"/>
                    </a:lnTo>
                    <a:lnTo>
                      <a:pt x="36" y="465"/>
                    </a:lnTo>
                    <a:lnTo>
                      <a:pt x="26" y="454"/>
                    </a:lnTo>
                    <a:lnTo>
                      <a:pt x="41" y="421"/>
                    </a:lnTo>
                    <a:lnTo>
                      <a:pt x="30" y="411"/>
                    </a:lnTo>
                    <a:lnTo>
                      <a:pt x="41" y="400"/>
                    </a:lnTo>
                    <a:lnTo>
                      <a:pt x="41" y="378"/>
                    </a:lnTo>
                    <a:lnTo>
                      <a:pt x="36" y="374"/>
                    </a:lnTo>
                    <a:lnTo>
                      <a:pt x="36" y="346"/>
                    </a:lnTo>
                    <a:lnTo>
                      <a:pt x="30" y="341"/>
                    </a:lnTo>
                    <a:lnTo>
                      <a:pt x="26" y="313"/>
                    </a:lnTo>
                    <a:lnTo>
                      <a:pt x="10" y="303"/>
                    </a:lnTo>
                    <a:lnTo>
                      <a:pt x="16" y="298"/>
                    </a:lnTo>
                    <a:lnTo>
                      <a:pt x="46" y="276"/>
                    </a:lnTo>
                    <a:lnTo>
                      <a:pt x="36" y="255"/>
                    </a:lnTo>
                    <a:lnTo>
                      <a:pt x="26" y="249"/>
                    </a:lnTo>
                    <a:lnTo>
                      <a:pt x="41" y="216"/>
                    </a:lnTo>
                    <a:lnTo>
                      <a:pt x="36" y="205"/>
                    </a:lnTo>
                    <a:lnTo>
                      <a:pt x="41" y="184"/>
                    </a:lnTo>
                    <a:lnTo>
                      <a:pt x="36" y="184"/>
                    </a:lnTo>
                    <a:lnTo>
                      <a:pt x="16" y="179"/>
                    </a:lnTo>
                    <a:lnTo>
                      <a:pt x="10" y="173"/>
                    </a:lnTo>
                    <a:lnTo>
                      <a:pt x="20" y="157"/>
                    </a:lnTo>
                    <a:lnTo>
                      <a:pt x="6" y="140"/>
                    </a:lnTo>
                    <a:lnTo>
                      <a:pt x="0" y="140"/>
                    </a:lnTo>
                    <a:lnTo>
                      <a:pt x="6" y="130"/>
                    </a:lnTo>
                    <a:lnTo>
                      <a:pt x="30" y="119"/>
                    </a:lnTo>
                    <a:lnTo>
                      <a:pt x="30" y="114"/>
                    </a:lnTo>
                    <a:lnTo>
                      <a:pt x="30" y="108"/>
                    </a:lnTo>
                    <a:lnTo>
                      <a:pt x="36" y="86"/>
                    </a:lnTo>
                    <a:lnTo>
                      <a:pt x="36" y="82"/>
                    </a:lnTo>
                    <a:lnTo>
                      <a:pt x="51" y="82"/>
                    </a:lnTo>
                    <a:lnTo>
                      <a:pt x="41" y="54"/>
                    </a:lnTo>
                    <a:lnTo>
                      <a:pt x="57" y="43"/>
                    </a:lnTo>
                    <a:lnTo>
                      <a:pt x="87" y="17"/>
                    </a:lnTo>
                    <a:lnTo>
                      <a:pt x="91" y="22"/>
                    </a:lnTo>
                    <a:lnTo>
                      <a:pt x="112" y="43"/>
                    </a:lnTo>
                    <a:lnTo>
                      <a:pt x="122" y="28"/>
                    </a:lnTo>
                    <a:lnTo>
                      <a:pt x="128" y="28"/>
                    </a:lnTo>
                    <a:lnTo>
                      <a:pt x="152" y="17"/>
                    </a:lnTo>
                    <a:lnTo>
                      <a:pt x="162" y="17"/>
                    </a:lnTo>
                    <a:lnTo>
                      <a:pt x="189" y="6"/>
                    </a:lnTo>
                    <a:lnTo>
                      <a:pt x="199" y="17"/>
                    </a:lnTo>
                    <a:lnTo>
                      <a:pt x="199" y="32"/>
                    </a:lnTo>
                    <a:lnTo>
                      <a:pt x="199" y="39"/>
                    </a:lnTo>
                    <a:lnTo>
                      <a:pt x="209" y="17"/>
                    </a:lnTo>
                    <a:lnTo>
                      <a:pt x="234" y="6"/>
                    </a:lnTo>
                    <a:lnTo>
                      <a:pt x="254" y="0"/>
                    </a:lnTo>
                    <a:lnTo>
                      <a:pt x="239" y="49"/>
                    </a:lnTo>
                    <a:lnTo>
                      <a:pt x="234" y="65"/>
                    </a:lnTo>
                    <a:lnTo>
                      <a:pt x="244" y="49"/>
                    </a:lnTo>
                    <a:lnTo>
                      <a:pt x="254" y="39"/>
                    </a:lnTo>
                    <a:lnTo>
                      <a:pt x="270" y="43"/>
                    </a:lnTo>
                    <a:lnTo>
                      <a:pt x="280" y="54"/>
                    </a:lnTo>
                    <a:lnTo>
                      <a:pt x="264" y="65"/>
                    </a:lnTo>
                    <a:lnTo>
                      <a:pt x="284" y="71"/>
                    </a:lnTo>
                    <a:lnTo>
                      <a:pt x="305" y="76"/>
                    </a:lnTo>
                    <a:lnTo>
                      <a:pt x="294" y="103"/>
                    </a:lnTo>
                    <a:lnTo>
                      <a:pt x="300" y="103"/>
                    </a:lnTo>
                    <a:lnTo>
                      <a:pt x="315" y="119"/>
                    </a:lnTo>
                    <a:lnTo>
                      <a:pt x="310" y="119"/>
                    </a:lnTo>
                    <a:lnTo>
                      <a:pt x="321" y="130"/>
                    </a:lnTo>
                    <a:lnTo>
                      <a:pt x="335" y="147"/>
                    </a:lnTo>
                    <a:lnTo>
                      <a:pt x="345" y="157"/>
                    </a:lnTo>
                    <a:lnTo>
                      <a:pt x="345" y="168"/>
                    </a:lnTo>
                    <a:lnTo>
                      <a:pt x="345" y="184"/>
                    </a:lnTo>
                    <a:lnTo>
                      <a:pt x="351" y="201"/>
                    </a:lnTo>
                    <a:lnTo>
                      <a:pt x="355" y="201"/>
                    </a:lnTo>
                    <a:lnTo>
                      <a:pt x="361" y="205"/>
                    </a:lnTo>
                    <a:lnTo>
                      <a:pt x="381" y="222"/>
                    </a:lnTo>
                    <a:lnTo>
                      <a:pt x="381" y="238"/>
                    </a:lnTo>
                    <a:lnTo>
                      <a:pt x="381" y="249"/>
                    </a:lnTo>
                    <a:lnTo>
                      <a:pt x="392" y="244"/>
                    </a:lnTo>
                    <a:lnTo>
                      <a:pt x="412" y="233"/>
                    </a:lnTo>
                    <a:lnTo>
                      <a:pt x="422" y="227"/>
                    </a:lnTo>
                    <a:lnTo>
                      <a:pt x="432" y="222"/>
                    </a:lnTo>
                    <a:lnTo>
                      <a:pt x="437" y="222"/>
                    </a:lnTo>
                    <a:lnTo>
                      <a:pt x="453" y="194"/>
                    </a:lnTo>
                    <a:lnTo>
                      <a:pt x="463" y="190"/>
                    </a:lnTo>
                    <a:lnTo>
                      <a:pt x="477" y="184"/>
                    </a:lnTo>
                    <a:lnTo>
                      <a:pt x="477" y="168"/>
                    </a:lnTo>
                    <a:lnTo>
                      <a:pt x="503" y="162"/>
                    </a:lnTo>
                    <a:lnTo>
                      <a:pt x="518" y="157"/>
                    </a:lnTo>
                    <a:lnTo>
                      <a:pt x="544" y="151"/>
                    </a:lnTo>
                    <a:lnTo>
                      <a:pt x="548" y="147"/>
                    </a:lnTo>
                    <a:lnTo>
                      <a:pt x="558" y="157"/>
                    </a:lnTo>
                    <a:lnTo>
                      <a:pt x="548" y="173"/>
                    </a:lnTo>
                    <a:lnTo>
                      <a:pt x="554" y="179"/>
                    </a:lnTo>
                    <a:lnTo>
                      <a:pt x="574" y="173"/>
                    </a:lnTo>
                    <a:lnTo>
                      <a:pt x="579" y="201"/>
                    </a:lnTo>
                    <a:lnTo>
                      <a:pt x="585" y="205"/>
                    </a:lnTo>
                    <a:lnTo>
                      <a:pt x="589" y="194"/>
                    </a:lnTo>
                    <a:lnTo>
                      <a:pt x="599" y="211"/>
                    </a:lnTo>
                    <a:lnTo>
                      <a:pt x="605" y="205"/>
                    </a:lnTo>
                    <a:lnTo>
                      <a:pt x="605" y="201"/>
                    </a:lnTo>
                    <a:lnTo>
                      <a:pt x="629" y="216"/>
                    </a:lnTo>
                    <a:lnTo>
                      <a:pt x="629" y="233"/>
                    </a:lnTo>
                    <a:lnTo>
                      <a:pt x="656" y="238"/>
                    </a:lnTo>
                    <a:lnTo>
                      <a:pt x="672" y="244"/>
                    </a:lnTo>
                    <a:lnTo>
                      <a:pt x="666" y="255"/>
                    </a:lnTo>
                    <a:lnTo>
                      <a:pt x="666" y="270"/>
                    </a:lnTo>
                    <a:lnTo>
                      <a:pt x="666" y="281"/>
                    </a:lnTo>
                    <a:lnTo>
                      <a:pt x="672" y="270"/>
                    </a:lnTo>
                    <a:lnTo>
                      <a:pt x="676" y="265"/>
                    </a:lnTo>
                    <a:lnTo>
                      <a:pt x="696" y="265"/>
                    </a:lnTo>
                    <a:lnTo>
                      <a:pt x="702" y="287"/>
                    </a:lnTo>
                    <a:lnTo>
                      <a:pt x="696" y="292"/>
                    </a:lnTo>
                    <a:lnTo>
                      <a:pt x="702" y="303"/>
                    </a:lnTo>
                    <a:lnTo>
                      <a:pt x="686" y="320"/>
                    </a:lnTo>
                    <a:lnTo>
                      <a:pt x="686" y="324"/>
                    </a:lnTo>
                    <a:lnTo>
                      <a:pt x="686" y="352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90" name="Freeform 12">
                <a:extLst>
                  <a:ext uri="{FF2B5EF4-FFF2-40B4-BE49-F238E27FC236}">
                    <a16:creationId xmlns:a16="http://schemas.microsoft.com/office/drawing/2014/main" id="{962305A1-4ABD-42AA-A3CA-3B36759E6C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0696" y="2860870"/>
                <a:ext cx="661803" cy="463916"/>
              </a:xfrm>
              <a:custGeom>
                <a:avLst/>
                <a:gdLst>
                  <a:gd name="T0" fmla="*/ 2147483646 w 690"/>
                  <a:gd name="T1" fmla="*/ 2147483646 h 513"/>
                  <a:gd name="T2" fmla="*/ 2147483646 w 690"/>
                  <a:gd name="T3" fmla="*/ 2147483646 h 513"/>
                  <a:gd name="T4" fmla="*/ 2147483646 w 690"/>
                  <a:gd name="T5" fmla="*/ 2147483646 h 513"/>
                  <a:gd name="T6" fmla="*/ 2147483646 w 690"/>
                  <a:gd name="T7" fmla="*/ 2147483646 h 513"/>
                  <a:gd name="T8" fmla="*/ 2147483646 w 690"/>
                  <a:gd name="T9" fmla="*/ 2147483646 h 513"/>
                  <a:gd name="T10" fmla="*/ 2147483646 w 690"/>
                  <a:gd name="T11" fmla="*/ 2147483646 h 513"/>
                  <a:gd name="T12" fmla="*/ 2147483646 w 690"/>
                  <a:gd name="T13" fmla="*/ 2147483646 h 513"/>
                  <a:gd name="T14" fmla="*/ 2147483646 w 690"/>
                  <a:gd name="T15" fmla="*/ 2147483646 h 513"/>
                  <a:gd name="T16" fmla="*/ 2147483646 w 690"/>
                  <a:gd name="T17" fmla="*/ 2147483646 h 513"/>
                  <a:gd name="T18" fmla="*/ 2147483646 w 690"/>
                  <a:gd name="T19" fmla="*/ 2147483646 h 513"/>
                  <a:gd name="T20" fmla="*/ 2147483646 w 690"/>
                  <a:gd name="T21" fmla="*/ 2147483646 h 513"/>
                  <a:gd name="T22" fmla="*/ 2147483646 w 690"/>
                  <a:gd name="T23" fmla="*/ 2147483646 h 513"/>
                  <a:gd name="T24" fmla="*/ 2147483646 w 690"/>
                  <a:gd name="T25" fmla="*/ 2147483646 h 513"/>
                  <a:gd name="T26" fmla="*/ 2147483646 w 690"/>
                  <a:gd name="T27" fmla="*/ 2147483646 h 513"/>
                  <a:gd name="T28" fmla="*/ 2147483646 w 690"/>
                  <a:gd name="T29" fmla="*/ 2147483646 h 513"/>
                  <a:gd name="T30" fmla="*/ 2147483646 w 690"/>
                  <a:gd name="T31" fmla="*/ 2147483646 h 513"/>
                  <a:gd name="T32" fmla="*/ 2147483646 w 690"/>
                  <a:gd name="T33" fmla="*/ 2147483646 h 513"/>
                  <a:gd name="T34" fmla="*/ 2147483646 w 690"/>
                  <a:gd name="T35" fmla="*/ 2147483646 h 513"/>
                  <a:gd name="T36" fmla="*/ 2147483646 w 690"/>
                  <a:gd name="T37" fmla="*/ 2147483646 h 513"/>
                  <a:gd name="T38" fmla="*/ 2147483646 w 690"/>
                  <a:gd name="T39" fmla="*/ 2147483646 h 513"/>
                  <a:gd name="T40" fmla="*/ 2147483646 w 690"/>
                  <a:gd name="T41" fmla="*/ 2147483646 h 513"/>
                  <a:gd name="T42" fmla="*/ 2147483646 w 690"/>
                  <a:gd name="T43" fmla="*/ 2147483646 h 513"/>
                  <a:gd name="T44" fmla="*/ 2147483646 w 690"/>
                  <a:gd name="T45" fmla="*/ 2147483646 h 513"/>
                  <a:gd name="T46" fmla="*/ 2147483646 w 690"/>
                  <a:gd name="T47" fmla="*/ 2147483646 h 513"/>
                  <a:gd name="T48" fmla="*/ 2147483646 w 690"/>
                  <a:gd name="T49" fmla="*/ 2147483646 h 513"/>
                  <a:gd name="T50" fmla="*/ 2147483646 w 690"/>
                  <a:gd name="T51" fmla="*/ 2147483646 h 513"/>
                  <a:gd name="T52" fmla="*/ 2147483646 w 690"/>
                  <a:gd name="T53" fmla="*/ 2147483646 h 513"/>
                  <a:gd name="T54" fmla="*/ 2147483646 w 690"/>
                  <a:gd name="T55" fmla="*/ 2147483646 h 513"/>
                  <a:gd name="T56" fmla="*/ 2147483646 w 690"/>
                  <a:gd name="T57" fmla="*/ 2147483646 h 513"/>
                  <a:gd name="T58" fmla="*/ 2147483646 w 690"/>
                  <a:gd name="T59" fmla="*/ 2147483646 h 513"/>
                  <a:gd name="T60" fmla="*/ 2147483646 w 690"/>
                  <a:gd name="T61" fmla="*/ 2147483646 h 513"/>
                  <a:gd name="T62" fmla="*/ 2147483646 w 690"/>
                  <a:gd name="T63" fmla="*/ 2147483646 h 513"/>
                  <a:gd name="T64" fmla="*/ 2147483646 w 690"/>
                  <a:gd name="T65" fmla="*/ 2147483646 h 513"/>
                  <a:gd name="T66" fmla="*/ 2147483646 w 690"/>
                  <a:gd name="T67" fmla="*/ 2147483646 h 513"/>
                  <a:gd name="T68" fmla="*/ 2147483646 w 690"/>
                  <a:gd name="T69" fmla="*/ 2147483646 h 513"/>
                  <a:gd name="T70" fmla="*/ 2147483646 w 690"/>
                  <a:gd name="T71" fmla="*/ 2147483646 h 513"/>
                  <a:gd name="T72" fmla="*/ 2147483646 w 690"/>
                  <a:gd name="T73" fmla="*/ 2147483646 h 513"/>
                  <a:gd name="T74" fmla="*/ 2147483646 w 690"/>
                  <a:gd name="T75" fmla="*/ 2147483646 h 513"/>
                  <a:gd name="T76" fmla="*/ 2147483646 w 690"/>
                  <a:gd name="T77" fmla="*/ 2147483646 h 513"/>
                  <a:gd name="T78" fmla="*/ 2147483646 w 690"/>
                  <a:gd name="T79" fmla="*/ 2147483646 h 513"/>
                  <a:gd name="T80" fmla="*/ 2147483646 w 690"/>
                  <a:gd name="T81" fmla="*/ 2147483646 h 513"/>
                  <a:gd name="T82" fmla="*/ 2147483646 w 690"/>
                  <a:gd name="T83" fmla="*/ 2147483646 h 513"/>
                  <a:gd name="T84" fmla="*/ 2147483646 w 690"/>
                  <a:gd name="T85" fmla="*/ 2147483646 h 513"/>
                  <a:gd name="T86" fmla="*/ 2147483646 w 690"/>
                  <a:gd name="T87" fmla="*/ 2147483646 h 513"/>
                  <a:gd name="T88" fmla="*/ 2147483646 w 690"/>
                  <a:gd name="T89" fmla="*/ 2147483646 h 513"/>
                  <a:gd name="T90" fmla="*/ 2147483646 w 690"/>
                  <a:gd name="T91" fmla="*/ 2147483646 h 513"/>
                  <a:gd name="T92" fmla="*/ 2147483646 w 690"/>
                  <a:gd name="T93" fmla="*/ 2147483646 h 513"/>
                  <a:gd name="T94" fmla="*/ 2147483646 w 690"/>
                  <a:gd name="T95" fmla="*/ 2147483646 h 513"/>
                  <a:gd name="T96" fmla="*/ 2147483646 w 690"/>
                  <a:gd name="T97" fmla="*/ 2147483646 h 513"/>
                  <a:gd name="T98" fmla="*/ 2147483646 w 690"/>
                  <a:gd name="T99" fmla="*/ 2147483646 h 513"/>
                  <a:gd name="T100" fmla="*/ 2147483646 w 690"/>
                  <a:gd name="T101" fmla="*/ 2147483646 h 513"/>
                  <a:gd name="T102" fmla="*/ 2147483646 w 690"/>
                  <a:gd name="T103" fmla="*/ 2147483646 h 513"/>
                  <a:gd name="T104" fmla="*/ 2147483646 w 690"/>
                  <a:gd name="T105" fmla="*/ 2147483646 h 513"/>
                  <a:gd name="T106" fmla="*/ 2147483646 w 690"/>
                  <a:gd name="T107" fmla="*/ 2147483646 h 513"/>
                  <a:gd name="T108" fmla="*/ 2147483646 w 690"/>
                  <a:gd name="T109" fmla="*/ 2147483646 h 513"/>
                  <a:gd name="T110" fmla="*/ 2147483646 w 690"/>
                  <a:gd name="T111" fmla="*/ 2147483646 h 513"/>
                  <a:gd name="T112" fmla="*/ 2147483646 w 690"/>
                  <a:gd name="T113" fmla="*/ 2147483646 h 513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690" h="513">
                    <a:moveTo>
                      <a:pt x="659" y="409"/>
                    </a:moveTo>
                    <a:lnTo>
                      <a:pt x="669" y="414"/>
                    </a:lnTo>
                    <a:lnTo>
                      <a:pt x="664" y="436"/>
                    </a:lnTo>
                    <a:lnTo>
                      <a:pt x="664" y="442"/>
                    </a:lnTo>
                    <a:lnTo>
                      <a:pt x="648" y="458"/>
                    </a:lnTo>
                    <a:lnTo>
                      <a:pt x="644" y="475"/>
                    </a:lnTo>
                    <a:lnTo>
                      <a:pt x="608" y="468"/>
                    </a:lnTo>
                    <a:lnTo>
                      <a:pt x="604" y="475"/>
                    </a:lnTo>
                    <a:lnTo>
                      <a:pt x="598" y="486"/>
                    </a:lnTo>
                    <a:lnTo>
                      <a:pt x="578" y="496"/>
                    </a:lnTo>
                    <a:lnTo>
                      <a:pt x="573" y="490"/>
                    </a:lnTo>
                    <a:lnTo>
                      <a:pt x="547" y="512"/>
                    </a:lnTo>
                    <a:lnTo>
                      <a:pt x="543" y="507"/>
                    </a:lnTo>
                    <a:lnTo>
                      <a:pt x="512" y="507"/>
                    </a:lnTo>
                    <a:lnTo>
                      <a:pt x="507" y="512"/>
                    </a:lnTo>
                    <a:lnTo>
                      <a:pt x="502" y="512"/>
                    </a:lnTo>
                    <a:lnTo>
                      <a:pt x="486" y="501"/>
                    </a:lnTo>
                    <a:lnTo>
                      <a:pt x="486" y="475"/>
                    </a:lnTo>
                    <a:lnTo>
                      <a:pt x="512" y="475"/>
                    </a:lnTo>
                    <a:lnTo>
                      <a:pt x="496" y="468"/>
                    </a:lnTo>
                    <a:lnTo>
                      <a:pt x="486" y="468"/>
                    </a:lnTo>
                    <a:lnTo>
                      <a:pt x="486" y="458"/>
                    </a:lnTo>
                    <a:lnTo>
                      <a:pt x="476" y="464"/>
                    </a:lnTo>
                    <a:lnTo>
                      <a:pt x="466" y="468"/>
                    </a:lnTo>
                    <a:lnTo>
                      <a:pt x="446" y="458"/>
                    </a:lnTo>
                    <a:lnTo>
                      <a:pt x="446" y="442"/>
                    </a:lnTo>
                    <a:lnTo>
                      <a:pt x="436" y="447"/>
                    </a:lnTo>
                    <a:lnTo>
                      <a:pt x="436" y="458"/>
                    </a:lnTo>
                    <a:lnTo>
                      <a:pt x="426" y="458"/>
                    </a:lnTo>
                    <a:lnTo>
                      <a:pt x="415" y="475"/>
                    </a:lnTo>
                    <a:lnTo>
                      <a:pt x="405" y="468"/>
                    </a:lnTo>
                    <a:lnTo>
                      <a:pt x="385" y="468"/>
                    </a:lnTo>
                    <a:lnTo>
                      <a:pt x="371" y="475"/>
                    </a:lnTo>
                    <a:lnTo>
                      <a:pt x="365" y="475"/>
                    </a:lnTo>
                    <a:lnTo>
                      <a:pt x="345" y="468"/>
                    </a:lnTo>
                    <a:lnTo>
                      <a:pt x="340" y="447"/>
                    </a:lnTo>
                    <a:lnTo>
                      <a:pt x="340" y="436"/>
                    </a:lnTo>
                    <a:lnTo>
                      <a:pt x="320" y="436"/>
                    </a:lnTo>
                    <a:lnTo>
                      <a:pt x="320" y="420"/>
                    </a:lnTo>
                    <a:lnTo>
                      <a:pt x="324" y="414"/>
                    </a:lnTo>
                    <a:lnTo>
                      <a:pt x="334" y="414"/>
                    </a:lnTo>
                    <a:lnTo>
                      <a:pt x="355" y="436"/>
                    </a:lnTo>
                    <a:lnTo>
                      <a:pt x="360" y="436"/>
                    </a:lnTo>
                    <a:lnTo>
                      <a:pt x="385" y="431"/>
                    </a:lnTo>
                    <a:lnTo>
                      <a:pt x="391" y="436"/>
                    </a:lnTo>
                    <a:lnTo>
                      <a:pt x="401" y="420"/>
                    </a:lnTo>
                    <a:lnTo>
                      <a:pt x="411" y="403"/>
                    </a:lnTo>
                    <a:lnTo>
                      <a:pt x="415" y="388"/>
                    </a:lnTo>
                    <a:lnTo>
                      <a:pt x="411" y="388"/>
                    </a:lnTo>
                    <a:lnTo>
                      <a:pt x="405" y="381"/>
                    </a:lnTo>
                    <a:lnTo>
                      <a:pt x="405" y="392"/>
                    </a:lnTo>
                    <a:lnTo>
                      <a:pt x="401" y="398"/>
                    </a:lnTo>
                    <a:lnTo>
                      <a:pt x="391" y="392"/>
                    </a:lnTo>
                    <a:lnTo>
                      <a:pt x="395" y="388"/>
                    </a:lnTo>
                    <a:lnTo>
                      <a:pt x="391" y="388"/>
                    </a:lnTo>
                    <a:lnTo>
                      <a:pt x="385" y="381"/>
                    </a:lnTo>
                    <a:lnTo>
                      <a:pt x="381" y="377"/>
                    </a:lnTo>
                    <a:lnTo>
                      <a:pt x="371" y="370"/>
                    </a:lnTo>
                    <a:lnTo>
                      <a:pt x="371" y="381"/>
                    </a:lnTo>
                    <a:lnTo>
                      <a:pt x="345" y="381"/>
                    </a:lnTo>
                    <a:lnTo>
                      <a:pt x="345" y="388"/>
                    </a:lnTo>
                    <a:lnTo>
                      <a:pt x="340" y="388"/>
                    </a:lnTo>
                    <a:lnTo>
                      <a:pt x="340" y="392"/>
                    </a:lnTo>
                    <a:lnTo>
                      <a:pt x="330" y="398"/>
                    </a:lnTo>
                    <a:lnTo>
                      <a:pt x="320" y="398"/>
                    </a:lnTo>
                    <a:lnTo>
                      <a:pt x="320" y="392"/>
                    </a:lnTo>
                    <a:lnTo>
                      <a:pt x="314" y="398"/>
                    </a:lnTo>
                    <a:lnTo>
                      <a:pt x="314" y="388"/>
                    </a:lnTo>
                    <a:lnTo>
                      <a:pt x="304" y="366"/>
                    </a:lnTo>
                    <a:lnTo>
                      <a:pt x="300" y="366"/>
                    </a:lnTo>
                    <a:lnTo>
                      <a:pt x="294" y="366"/>
                    </a:lnTo>
                    <a:lnTo>
                      <a:pt x="300" y="377"/>
                    </a:lnTo>
                    <a:lnTo>
                      <a:pt x="304" y="392"/>
                    </a:lnTo>
                    <a:lnTo>
                      <a:pt x="304" y="398"/>
                    </a:lnTo>
                    <a:lnTo>
                      <a:pt x="314" y="420"/>
                    </a:lnTo>
                    <a:lnTo>
                      <a:pt x="310" y="431"/>
                    </a:lnTo>
                    <a:lnTo>
                      <a:pt x="294" y="414"/>
                    </a:lnTo>
                    <a:lnTo>
                      <a:pt x="284" y="409"/>
                    </a:lnTo>
                    <a:lnTo>
                      <a:pt x="284" y="392"/>
                    </a:lnTo>
                    <a:lnTo>
                      <a:pt x="279" y="381"/>
                    </a:lnTo>
                    <a:lnTo>
                      <a:pt x="279" y="409"/>
                    </a:lnTo>
                    <a:lnTo>
                      <a:pt x="269" y="403"/>
                    </a:lnTo>
                    <a:lnTo>
                      <a:pt x="249" y="409"/>
                    </a:lnTo>
                    <a:lnTo>
                      <a:pt x="249" y="398"/>
                    </a:lnTo>
                    <a:lnTo>
                      <a:pt x="243" y="398"/>
                    </a:lnTo>
                    <a:lnTo>
                      <a:pt x="233" y="414"/>
                    </a:lnTo>
                    <a:lnTo>
                      <a:pt x="233" y="436"/>
                    </a:lnTo>
                    <a:lnTo>
                      <a:pt x="239" y="453"/>
                    </a:lnTo>
                    <a:lnTo>
                      <a:pt x="249" y="468"/>
                    </a:lnTo>
                    <a:lnTo>
                      <a:pt x="249" y="475"/>
                    </a:lnTo>
                    <a:lnTo>
                      <a:pt x="233" y="486"/>
                    </a:lnTo>
                    <a:lnTo>
                      <a:pt x="229" y="468"/>
                    </a:lnTo>
                    <a:lnTo>
                      <a:pt x="229" y="458"/>
                    </a:lnTo>
                    <a:lnTo>
                      <a:pt x="223" y="447"/>
                    </a:lnTo>
                    <a:lnTo>
                      <a:pt x="223" y="414"/>
                    </a:lnTo>
                    <a:lnTo>
                      <a:pt x="223" y="388"/>
                    </a:lnTo>
                    <a:lnTo>
                      <a:pt x="213" y="377"/>
                    </a:lnTo>
                    <a:lnTo>
                      <a:pt x="213" y="366"/>
                    </a:lnTo>
                    <a:lnTo>
                      <a:pt x="208" y="344"/>
                    </a:lnTo>
                    <a:lnTo>
                      <a:pt x="229" y="322"/>
                    </a:lnTo>
                    <a:lnTo>
                      <a:pt x="233" y="322"/>
                    </a:lnTo>
                    <a:lnTo>
                      <a:pt x="233" y="311"/>
                    </a:lnTo>
                    <a:lnTo>
                      <a:pt x="213" y="316"/>
                    </a:lnTo>
                    <a:lnTo>
                      <a:pt x="208" y="333"/>
                    </a:lnTo>
                    <a:lnTo>
                      <a:pt x="198" y="349"/>
                    </a:lnTo>
                    <a:lnTo>
                      <a:pt x="193" y="349"/>
                    </a:lnTo>
                    <a:lnTo>
                      <a:pt x="193" y="338"/>
                    </a:lnTo>
                    <a:lnTo>
                      <a:pt x="178" y="333"/>
                    </a:lnTo>
                    <a:lnTo>
                      <a:pt x="172" y="333"/>
                    </a:lnTo>
                    <a:lnTo>
                      <a:pt x="148" y="316"/>
                    </a:lnTo>
                    <a:lnTo>
                      <a:pt x="158" y="316"/>
                    </a:lnTo>
                    <a:lnTo>
                      <a:pt x="158" y="311"/>
                    </a:lnTo>
                    <a:lnTo>
                      <a:pt x="148" y="311"/>
                    </a:lnTo>
                    <a:lnTo>
                      <a:pt x="152" y="300"/>
                    </a:lnTo>
                    <a:lnTo>
                      <a:pt x="152" y="294"/>
                    </a:lnTo>
                    <a:lnTo>
                      <a:pt x="152" y="289"/>
                    </a:lnTo>
                    <a:lnTo>
                      <a:pt x="158" y="289"/>
                    </a:lnTo>
                    <a:lnTo>
                      <a:pt x="152" y="283"/>
                    </a:lnTo>
                    <a:lnTo>
                      <a:pt x="142" y="272"/>
                    </a:lnTo>
                    <a:lnTo>
                      <a:pt x="142" y="266"/>
                    </a:lnTo>
                    <a:lnTo>
                      <a:pt x="138" y="266"/>
                    </a:lnTo>
                    <a:lnTo>
                      <a:pt x="142" y="272"/>
                    </a:lnTo>
                    <a:lnTo>
                      <a:pt x="142" y="279"/>
                    </a:lnTo>
                    <a:lnTo>
                      <a:pt x="142" y="283"/>
                    </a:lnTo>
                    <a:lnTo>
                      <a:pt x="142" y="289"/>
                    </a:lnTo>
                    <a:lnTo>
                      <a:pt x="148" y="294"/>
                    </a:lnTo>
                    <a:lnTo>
                      <a:pt x="138" y="294"/>
                    </a:lnTo>
                    <a:lnTo>
                      <a:pt x="132" y="294"/>
                    </a:lnTo>
                    <a:lnTo>
                      <a:pt x="138" y="294"/>
                    </a:lnTo>
                    <a:lnTo>
                      <a:pt x="142" y="300"/>
                    </a:lnTo>
                    <a:lnTo>
                      <a:pt x="142" y="305"/>
                    </a:lnTo>
                    <a:lnTo>
                      <a:pt x="142" y="311"/>
                    </a:lnTo>
                    <a:lnTo>
                      <a:pt x="127" y="311"/>
                    </a:lnTo>
                    <a:lnTo>
                      <a:pt x="122" y="316"/>
                    </a:lnTo>
                    <a:lnTo>
                      <a:pt x="107" y="316"/>
                    </a:lnTo>
                    <a:lnTo>
                      <a:pt x="101" y="316"/>
                    </a:lnTo>
                    <a:lnTo>
                      <a:pt x="87" y="283"/>
                    </a:lnTo>
                    <a:lnTo>
                      <a:pt x="77" y="272"/>
                    </a:lnTo>
                    <a:lnTo>
                      <a:pt x="81" y="244"/>
                    </a:lnTo>
                    <a:lnTo>
                      <a:pt x="87" y="233"/>
                    </a:lnTo>
                    <a:lnTo>
                      <a:pt x="91" y="229"/>
                    </a:lnTo>
                    <a:lnTo>
                      <a:pt x="101" y="233"/>
                    </a:lnTo>
                    <a:lnTo>
                      <a:pt x="122" y="233"/>
                    </a:lnTo>
                    <a:lnTo>
                      <a:pt x="132" y="218"/>
                    </a:lnTo>
                    <a:lnTo>
                      <a:pt x="132" y="207"/>
                    </a:lnTo>
                    <a:lnTo>
                      <a:pt x="148" y="196"/>
                    </a:lnTo>
                    <a:lnTo>
                      <a:pt x="148" y="185"/>
                    </a:lnTo>
                    <a:lnTo>
                      <a:pt x="158" y="157"/>
                    </a:lnTo>
                    <a:lnTo>
                      <a:pt x="138" y="146"/>
                    </a:lnTo>
                    <a:lnTo>
                      <a:pt x="122" y="146"/>
                    </a:lnTo>
                    <a:lnTo>
                      <a:pt x="111" y="135"/>
                    </a:lnTo>
                    <a:lnTo>
                      <a:pt x="107" y="131"/>
                    </a:lnTo>
                    <a:lnTo>
                      <a:pt x="71" y="135"/>
                    </a:lnTo>
                    <a:lnTo>
                      <a:pt x="56" y="114"/>
                    </a:lnTo>
                    <a:lnTo>
                      <a:pt x="51" y="114"/>
                    </a:lnTo>
                    <a:lnTo>
                      <a:pt x="26" y="65"/>
                    </a:lnTo>
                    <a:lnTo>
                      <a:pt x="20" y="65"/>
                    </a:lnTo>
                    <a:lnTo>
                      <a:pt x="0" y="33"/>
                    </a:lnTo>
                    <a:lnTo>
                      <a:pt x="20" y="11"/>
                    </a:lnTo>
                    <a:lnTo>
                      <a:pt x="41" y="16"/>
                    </a:lnTo>
                    <a:lnTo>
                      <a:pt x="51" y="5"/>
                    </a:lnTo>
                    <a:lnTo>
                      <a:pt x="71" y="0"/>
                    </a:lnTo>
                    <a:lnTo>
                      <a:pt x="87" y="16"/>
                    </a:lnTo>
                    <a:lnTo>
                      <a:pt x="97" y="26"/>
                    </a:lnTo>
                    <a:lnTo>
                      <a:pt x="127" y="22"/>
                    </a:lnTo>
                    <a:lnTo>
                      <a:pt x="132" y="5"/>
                    </a:lnTo>
                    <a:lnTo>
                      <a:pt x="168" y="5"/>
                    </a:lnTo>
                    <a:lnTo>
                      <a:pt x="178" y="37"/>
                    </a:lnTo>
                    <a:lnTo>
                      <a:pt x="193" y="44"/>
                    </a:lnTo>
                    <a:lnTo>
                      <a:pt x="198" y="37"/>
                    </a:lnTo>
                    <a:lnTo>
                      <a:pt x="229" y="37"/>
                    </a:lnTo>
                    <a:lnTo>
                      <a:pt x="233" y="26"/>
                    </a:lnTo>
                    <a:lnTo>
                      <a:pt x="253" y="33"/>
                    </a:lnTo>
                    <a:lnTo>
                      <a:pt x="263" y="5"/>
                    </a:lnTo>
                    <a:lnTo>
                      <a:pt x="284" y="16"/>
                    </a:lnTo>
                    <a:lnTo>
                      <a:pt x="284" y="11"/>
                    </a:lnTo>
                    <a:lnTo>
                      <a:pt x="310" y="5"/>
                    </a:lnTo>
                    <a:lnTo>
                      <a:pt x="320" y="26"/>
                    </a:lnTo>
                    <a:lnTo>
                      <a:pt x="330" y="26"/>
                    </a:lnTo>
                    <a:lnTo>
                      <a:pt x="350" y="44"/>
                    </a:lnTo>
                    <a:lnTo>
                      <a:pt x="360" y="33"/>
                    </a:lnTo>
                    <a:lnTo>
                      <a:pt x="365" y="33"/>
                    </a:lnTo>
                    <a:lnTo>
                      <a:pt x="375" y="48"/>
                    </a:lnTo>
                    <a:lnTo>
                      <a:pt x="401" y="48"/>
                    </a:lnTo>
                    <a:lnTo>
                      <a:pt x="391" y="70"/>
                    </a:lnTo>
                    <a:lnTo>
                      <a:pt x="405" y="87"/>
                    </a:lnTo>
                    <a:lnTo>
                      <a:pt x="426" y="81"/>
                    </a:lnTo>
                    <a:lnTo>
                      <a:pt x="431" y="81"/>
                    </a:lnTo>
                    <a:lnTo>
                      <a:pt x="452" y="98"/>
                    </a:lnTo>
                    <a:lnTo>
                      <a:pt x="452" y="120"/>
                    </a:lnTo>
                    <a:lnTo>
                      <a:pt x="466" y="131"/>
                    </a:lnTo>
                    <a:lnTo>
                      <a:pt x="482" y="124"/>
                    </a:lnTo>
                    <a:lnTo>
                      <a:pt x="486" y="103"/>
                    </a:lnTo>
                    <a:lnTo>
                      <a:pt x="482" y="98"/>
                    </a:lnTo>
                    <a:lnTo>
                      <a:pt x="492" y="70"/>
                    </a:lnTo>
                    <a:lnTo>
                      <a:pt x="512" y="70"/>
                    </a:lnTo>
                    <a:lnTo>
                      <a:pt x="512" y="59"/>
                    </a:lnTo>
                    <a:lnTo>
                      <a:pt x="537" y="48"/>
                    </a:lnTo>
                    <a:lnTo>
                      <a:pt x="547" y="54"/>
                    </a:lnTo>
                    <a:lnTo>
                      <a:pt x="553" y="54"/>
                    </a:lnTo>
                    <a:lnTo>
                      <a:pt x="573" y="81"/>
                    </a:lnTo>
                    <a:lnTo>
                      <a:pt x="583" y="81"/>
                    </a:lnTo>
                    <a:lnTo>
                      <a:pt x="598" y="76"/>
                    </a:lnTo>
                    <a:lnTo>
                      <a:pt x="628" y="98"/>
                    </a:lnTo>
                    <a:lnTo>
                      <a:pt x="634" y="92"/>
                    </a:lnTo>
                    <a:lnTo>
                      <a:pt x="644" y="103"/>
                    </a:lnTo>
                    <a:lnTo>
                      <a:pt x="648" y="109"/>
                    </a:lnTo>
                    <a:lnTo>
                      <a:pt x="654" y="124"/>
                    </a:lnTo>
                    <a:lnTo>
                      <a:pt x="618" y="142"/>
                    </a:lnTo>
                    <a:lnTo>
                      <a:pt x="618" y="157"/>
                    </a:lnTo>
                    <a:lnTo>
                      <a:pt x="648" y="163"/>
                    </a:lnTo>
                    <a:lnTo>
                      <a:pt x="654" y="174"/>
                    </a:lnTo>
                    <a:lnTo>
                      <a:pt x="669" y="185"/>
                    </a:lnTo>
                    <a:lnTo>
                      <a:pt x="659" y="201"/>
                    </a:lnTo>
                    <a:lnTo>
                      <a:pt x="675" y="223"/>
                    </a:lnTo>
                    <a:lnTo>
                      <a:pt x="644" y="244"/>
                    </a:lnTo>
                    <a:lnTo>
                      <a:pt x="644" y="251"/>
                    </a:lnTo>
                    <a:lnTo>
                      <a:pt x="664" y="261"/>
                    </a:lnTo>
                    <a:lnTo>
                      <a:pt x="685" y="255"/>
                    </a:lnTo>
                    <a:lnTo>
                      <a:pt x="689" y="272"/>
                    </a:lnTo>
                    <a:lnTo>
                      <a:pt x="679" y="294"/>
                    </a:lnTo>
                    <a:lnTo>
                      <a:pt x="669" y="289"/>
                    </a:lnTo>
                    <a:lnTo>
                      <a:pt x="659" y="316"/>
                    </a:lnTo>
                    <a:lnTo>
                      <a:pt x="679" y="333"/>
                    </a:lnTo>
                    <a:lnTo>
                      <a:pt x="659" y="344"/>
                    </a:lnTo>
                    <a:lnTo>
                      <a:pt x="654" y="355"/>
                    </a:lnTo>
                    <a:lnTo>
                      <a:pt x="675" y="370"/>
                    </a:lnTo>
                    <a:lnTo>
                      <a:pt x="648" y="381"/>
                    </a:lnTo>
                    <a:lnTo>
                      <a:pt x="659" y="403"/>
                    </a:lnTo>
                    <a:lnTo>
                      <a:pt x="659" y="409"/>
                    </a:lnTo>
                  </a:path>
                </a:pathLst>
              </a:custGeom>
              <a:solidFill>
                <a:srgbClr val="558ED5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91" name="Freeform 18">
                <a:extLst>
                  <a:ext uri="{FF2B5EF4-FFF2-40B4-BE49-F238E27FC236}">
                    <a16:creationId xmlns:a16="http://schemas.microsoft.com/office/drawing/2014/main" id="{F6102198-818C-47F8-8349-E545DDF216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3187" y="2590479"/>
                <a:ext cx="492111" cy="634832"/>
              </a:xfrm>
              <a:custGeom>
                <a:avLst/>
                <a:gdLst>
                  <a:gd name="T0" fmla="*/ 2147483646 w 513"/>
                  <a:gd name="T1" fmla="*/ 2147483646 h 702"/>
                  <a:gd name="T2" fmla="*/ 2147483646 w 513"/>
                  <a:gd name="T3" fmla="*/ 2147483646 h 702"/>
                  <a:gd name="T4" fmla="*/ 2147483646 w 513"/>
                  <a:gd name="T5" fmla="*/ 2147483646 h 702"/>
                  <a:gd name="T6" fmla="*/ 2147483646 w 513"/>
                  <a:gd name="T7" fmla="*/ 2147483646 h 702"/>
                  <a:gd name="T8" fmla="*/ 2147483646 w 513"/>
                  <a:gd name="T9" fmla="*/ 2147483646 h 702"/>
                  <a:gd name="T10" fmla="*/ 2147483646 w 513"/>
                  <a:gd name="T11" fmla="*/ 2147483646 h 702"/>
                  <a:gd name="T12" fmla="*/ 2147483646 w 513"/>
                  <a:gd name="T13" fmla="*/ 2147483646 h 702"/>
                  <a:gd name="T14" fmla="*/ 2147483646 w 513"/>
                  <a:gd name="T15" fmla="*/ 2147483646 h 702"/>
                  <a:gd name="T16" fmla="*/ 2147483646 w 513"/>
                  <a:gd name="T17" fmla="*/ 2147483646 h 702"/>
                  <a:gd name="T18" fmla="*/ 2147483646 w 513"/>
                  <a:gd name="T19" fmla="*/ 2147483646 h 702"/>
                  <a:gd name="T20" fmla="*/ 2147483646 w 513"/>
                  <a:gd name="T21" fmla="*/ 2147483646 h 702"/>
                  <a:gd name="T22" fmla="*/ 2147483646 w 513"/>
                  <a:gd name="T23" fmla="*/ 2147483646 h 702"/>
                  <a:gd name="T24" fmla="*/ 2147483646 w 513"/>
                  <a:gd name="T25" fmla="*/ 2147483646 h 702"/>
                  <a:gd name="T26" fmla="*/ 2147483646 w 513"/>
                  <a:gd name="T27" fmla="*/ 2147483646 h 702"/>
                  <a:gd name="T28" fmla="*/ 2147483646 w 513"/>
                  <a:gd name="T29" fmla="*/ 2147483646 h 702"/>
                  <a:gd name="T30" fmla="*/ 2147483646 w 513"/>
                  <a:gd name="T31" fmla="*/ 2147483646 h 702"/>
                  <a:gd name="T32" fmla="*/ 2147483646 w 513"/>
                  <a:gd name="T33" fmla="*/ 2147483646 h 702"/>
                  <a:gd name="T34" fmla="*/ 2147483646 w 513"/>
                  <a:gd name="T35" fmla="*/ 2147483646 h 702"/>
                  <a:gd name="T36" fmla="*/ 2147483646 w 513"/>
                  <a:gd name="T37" fmla="*/ 2147483646 h 702"/>
                  <a:gd name="T38" fmla="*/ 2147483646 w 513"/>
                  <a:gd name="T39" fmla="*/ 2147483646 h 702"/>
                  <a:gd name="T40" fmla="*/ 2147483646 w 513"/>
                  <a:gd name="T41" fmla="*/ 2147483646 h 702"/>
                  <a:gd name="T42" fmla="*/ 2147483646 w 513"/>
                  <a:gd name="T43" fmla="*/ 2147483646 h 702"/>
                  <a:gd name="T44" fmla="*/ 2147483646 w 513"/>
                  <a:gd name="T45" fmla="*/ 2147483646 h 702"/>
                  <a:gd name="T46" fmla="*/ 2147483646 w 513"/>
                  <a:gd name="T47" fmla="*/ 2147483646 h 702"/>
                  <a:gd name="T48" fmla="*/ 2147483646 w 513"/>
                  <a:gd name="T49" fmla="*/ 2147483646 h 702"/>
                  <a:gd name="T50" fmla="*/ 2147483646 w 513"/>
                  <a:gd name="T51" fmla="*/ 2147483646 h 702"/>
                  <a:gd name="T52" fmla="*/ 2147483646 w 513"/>
                  <a:gd name="T53" fmla="*/ 2147483646 h 702"/>
                  <a:gd name="T54" fmla="*/ 2147483646 w 513"/>
                  <a:gd name="T55" fmla="*/ 0 h 702"/>
                  <a:gd name="T56" fmla="*/ 2147483646 w 513"/>
                  <a:gd name="T57" fmla="*/ 2147483646 h 702"/>
                  <a:gd name="T58" fmla="*/ 2147483646 w 513"/>
                  <a:gd name="T59" fmla="*/ 2147483646 h 702"/>
                  <a:gd name="T60" fmla="*/ 2147483646 w 513"/>
                  <a:gd name="T61" fmla="*/ 2147483646 h 702"/>
                  <a:gd name="T62" fmla="*/ 2147483646 w 513"/>
                  <a:gd name="T63" fmla="*/ 2147483646 h 702"/>
                  <a:gd name="T64" fmla="*/ 2147483646 w 513"/>
                  <a:gd name="T65" fmla="*/ 2147483646 h 702"/>
                  <a:gd name="T66" fmla="*/ 2147483646 w 513"/>
                  <a:gd name="T67" fmla="*/ 2147483646 h 702"/>
                  <a:gd name="T68" fmla="*/ 2147483646 w 513"/>
                  <a:gd name="T69" fmla="*/ 2147483646 h 702"/>
                  <a:gd name="T70" fmla="*/ 2147483646 w 513"/>
                  <a:gd name="T71" fmla="*/ 2147483646 h 702"/>
                  <a:gd name="T72" fmla="*/ 2147483646 w 513"/>
                  <a:gd name="T73" fmla="*/ 2147483646 h 702"/>
                  <a:gd name="T74" fmla="*/ 2147483646 w 513"/>
                  <a:gd name="T75" fmla="*/ 2147483646 h 702"/>
                  <a:gd name="T76" fmla="*/ 2147483646 w 513"/>
                  <a:gd name="T77" fmla="*/ 2147483646 h 702"/>
                  <a:gd name="T78" fmla="*/ 2147483646 w 513"/>
                  <a:gd name="T79" fmla="*/ 2147483646 h 702"/>
                  <a:gd name="T80" fmla="*/ 2147483646 w 513"/>
                  <a:gd name="T81" fmla="*/ 2147483646 h 702"/>
                  <a:gd name="T82" fmla="*/ 2147483646 w 513"/>
                  <a:gd name="T83" fmla="*/ 2147483646 h 702"/>
                  <a:gd name="T84" fmla="*/ 2147483646 w 513"/>
                  <a:gd name="T85" fmla="*/ 2147483646 h 702"/>
                  <a:gd name="T86" fmla="*/ 2147483646 w 513"/>
                  <a:gd name="T87" fmla="*/ 2147483646 h 702"/>
                  <a:gd name="T88" fmla="*/ 2147483646 w 513"/>
                  <a:gd name="T89" fmla="*/ 2147483646 h 702"/>
                  <a:gd name="T90" fmla="*/ 2147483646 w 513"/>
                  <a:gd name="T91" fmla="*/ 2147483646 h 702"/>
                  <a:gd name="T92" fmla="*/ 2147483646 w 513"/>
                  <a:gd name="T93" fmla="*/ 2147483646 h 702"/>
                  <a:gd name="T94" fmla="*/ 2147483646 w 513"/>
                  <a:gd name="T95" fmla="*/ 2147483646 h 702"/>
                  <a:gd name="T96" fmla="*/ 2147483646 w 513"/>
                  <a:gd name="T97" fmla="*/ 2147483646 h 702"/>
                  <a:gd name="T98" fmla="*/ 2147483646 w 513"/>
                  <a:gd name="T99" fmla="*/ 2147483646 h 702"/>
                  <a:gd name="T100" fmla="*/ 2147483646 w 513"/>
                  <a:gd name="T101" fmla="*/ 2147483646 h 702"/>
                  <a:gd name="T102" fmla="*/ 2147483646 w 513"/>
                  <a:gd name="T103" fmla="*/ 2147483646 h 702"/>
                  <a:gd name="T104" fmla="*/ 2147483646 w 513"/>
                  <a:gd name="T105" fmla="*/ 2147483646 h 702"/>
                  <a:gd name="T106" fmla="*/ 2147483646 w 513"/>
                  <a:gd name="T107" fmla="*/ 2147483646 h 702"/>
                  <a:gd name="T108" fmla="*/ 2147483646 w 513"/>
                  <a:gd name="T109" fmla="*/ 2147483646 h 702"/>
                  <a:gd name="T110" fmla="*/ 2147483646 w 513"/>
                  <a:gd name="T111" fmla="*/ 2147483646 h 702"/>
                  <a:gd name="T112" fmla="*/ 2147483646 w 513"/>
                  <a:gd name="T113" fmla="*/ 2147483646 h 702"/>
                  <a:gd name="T114" fmla="*/ 2147483646 w 513"/>
                  <a:gd name="T115" fmla="*/ 2147483646 h 702"/>
                  <a:gd name="T116" fmla="*/ 2147483646 w 513"/>
                  <a:gd name="T117" fmla="*/ 2147483646 h 702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513" h="702">
                    <a:moveTo>
                      <a:pt x="81" y="631"/>
                    </a:moveTo>
                    <a:lnTo>
                      <a:pt x="61" y="614"/>
                    </a:lnTo>
                    <a:lnTo>
                      <a:pt x="71" y="588"/>
                    </a:lnTo>
                    <a:lnTo>
                      <a:pt x="81" y="592"/>
                    </a:lnTo>
                    <a:lnTo>
                      <a:pt x="91" y="571"/>
                    </a:lnTo>
                    <a:lnTo>
                      <a:pt x="87" y="554"/>
                    </a:lnTo>
                    <a:lnTo>
                      <a:pt x="67" y="560"/>
                    </a:lnTo>
                    <a:lnTo>
                      <a:pt x="46" y="549"/>
                    </a:lnTo>
                    <a:lnTo>
                      <a:pt x="46" y="543"/>
                    </a:lnTo>
                    <a:lnTo>
                      <a:pt x="77" y="521"/>
                    </a:lnTo>
                    <a:lnTo>
                      <a:pt x="61" y="499"/>
                    </a:lnTo>
                    <a:lnTo>
                      <a:pt x="71" y="484"/>
                    </a:lnTo>
                    <a:lnTo>
                      <a:pt x="56" y="473"/>
                    </a:lnTo>
                    <a:lnTo>
                      <a:pt x="51" y="462"/>
                    </a:lnTo>
                    <a:lnTo>
                      <a:pt x="20" y="456"/>
                    </a:lnTo>
                    <a:lnTo>
                      <a:pt x="20" y="440"/>
                    </a:lnTo>
                    <a:lnTo>
                      <a:pt x="56" y="423"/>
                    </a:lnTo>
                    <a:lnTo>
                      <a:pt x="51" y="408"/>
                    </a:lnTo>
                    <a:lnTo>
                      <a:pt x="46" y="402"/>
                    </a:lnTo>
                    <a:lnTo>
                      <a:pt x="36" y="391"/>
                    </a:lnTo>
                    <a:lnTo>
                      <a:pt x="30" y="397"/>
                    </a:lnTo>
                    <a:lnTo>
                      <a:pt x="0" y="375"/>
                    </a:lnTo>
                    <a:lnTo>
                      <a:pt x="0" y="364"/>
                    </a:lnTo>
                    <a:lnTo>
                      <a:pt x="30" y="354"/>
                    </a:lnTo>
                    <a:lnTo>
                      <a:pt x="26" y="315"/>
                    </a:lnTo>
                    <a:lnTo>
                      <a:pt x="40" y="310"/>
                    </a:lnTo>
                    <a:lnTo>
                      <a:pt x="46" y="310"/>
                    </a:lnTo>
                    <a:lnTo>
                      <a:pt x="56" y="310"/>
                    </a:lnTo>
                    <a:lnTo>
                      <a:pt x="71" y="293"/>
                    </a:lnTo>
                    <a:lnTo>
                      <a:pt x="81" y="288"/>
                    </a:lnTo>
                    <a:lnTo>
                      <a:pt x="81" y="282"/>
                    </a:lnTo>
                    <a:lnTo>
                      <a:pt x="103" y="271"/>
                    </a:lnTo>
                    <a:lnTo>
                      <a:pt x="113" y="282"/>
                    </a:lnTo>
                    <a:lnTo>
                      <a:pt x="133" y="267"/>
                    </a:lnTo>
                    <a:lnTo>
                      <a:pt x="133" y="256"/>
                    </a:lnTo>
                    <a:lnTo>
                      <a:pt x="133" y="245"/>
                    </a:lnTo>
                    <a:lnTo>
                      <a:pt x="153" y="239"/>
                    </a:lnTo>
                    <a:lnTo>
                      <a:pt x="143" y="223"/>
                    </a:lnTo>
                    <a:lnTo>
                      <a:pt x="148" y="212"/>
                    </a:lnTo>
                    <a:lnTo>
                      <a:pt x="148" y="185"/>
                    </a:lnTo>
                    <a:lnTo>
                      <a:pt x="148" y="180"/>
                    </a:lnTo>
                    <a:lnTo>
                      <a:pt x="163" y="163"/>
                    </a:lnTo>
                    <a:lnTo>
                      <a:pt x="158" y="152"/>
                    </a:lnTo>
                    <a:lnTo>
                      <a:pt x="163" y="147"/>
                    </a:lnTo>
                    <a:lnTo>
                      <a:pt x="158" y="126"/>
                    </a:lnTo>
                    <a:lnTo>
                      <a:pt x="137" y="126"/>
                    </a:lnTo>
                    <a:lnTo>
                      <a:pt x="137" y="109"/>
                    </a:lnTo>
                    <a:lnTo>
                      <a:pt x="137" y="126"/>
                    </a:lnTo>
                    <a:lnTo>
                      <a:pt x="127" y="141"/>
                    </a:lnTo>
                    <a:lnTo>
                      <a:pt x="127" y="130"/>
                    </a:lnTo>
                    <a:lnTo>
                      <a:pt x="127" y="115"/>
                    </a:lnTo>
                    <a:lnTo>
                      <a:pt x="133" y="104"/>
                    </a:lnTo>
                    <a:lnTo>
                      <a:pt x="117" y="98"/>
                    </a:lnTo>
                    <a:lnTo>
                      <a:pt x="91" y="93"/>
                    </a:lnTo>
                    <a:lnTo>
                      <a:pt x="91" y="76"/>
                    </a:lnTo>
                    <a:lnTo>
                      <a:pt x="67" y="60"/>
                    </a:lnTo>
                    <a:lnTo>
                      <a:pt x="71" y="39"/>
                    </a:lnTo>
                    <a:lnTo>
                      <a:pt x="71" y="33"/>
                    </a:lnTo>
                    <a:lnTo>
                      <a:pt x="87" y="39"/>
                    </a:lnTo>
                    <a:lnTo>
                      <a:pt x="107" y="43"/>
                    </a:lnTo>
                    <a:lnTo>
                      <a:pt x="113" y="50"/>
                    </a:lnTo>
                    <a:lnTo>
                      <a:pt x="113" y="54"/>
                    </a:lnTo>
                    <a:lnTo>
                      <a:pt x="117" y="65"/>
                    </a:lnTo>
                    <a:lnTo>
                      <a:pt x="123" y="82"/>
                    </a:lnTo>
                    <a:lnTo>
                      <a:pt x="133" y="104"/>
                    </a:lnTo>
                    <a:lnTo>
                      <a:pt x="127" y="115"/>
                    </a:lnTo>
                    <a:lnTo>
                      <a:pt x="127" y="130"/>
                    </a:lnTo>
                    <a:lnTo>
                      <a:pt x="127" y="141"/>
                    </a:lnTo>
                    <a:lnTo>
                      <a:pt x="137" y="126"/>
                    </a:lnTo>
                    <a:lnTo>
                      <a:pt x="137" y="109"/>
                    </a:lnTo>
                    <a:lnTo>
                      <a:pt x="133" y="87"/>
                    </a:lnTo>
                    <a:lnTo>
                      <a:pt x="127" y="76"/>
                    </a:lnTo>
                    <a:lnTo>
                      <a:pt x="133" y="71"/>
                    </a:lnTo>
                    <a:lnTo>
                      <a:pt x="123" y="65"/>
                    </a:lnTo>
                    <a:lnTo>
                      <a:pt x="123" y="54"/>
                    </a:lnTo>
                    <a:lnTo>
                      <a:pt x="117" y="50"/>
                    </a:lnTo>
                    <a:lnTo>
                      <a:pt x="117" y="43"/>
                    </a:lnTo>
                    <a:lnTo>
                      <a:pt x="117" y="33"/>
                    </a:lnTo>
                    <a:lnTo>
                      <a:pt x="123" y="33"/>
                    </a:lnTo>
                    <a:lnTo>
                      <a:pt x="127" y="28"/>
                    </a:lnTo>
                    <a:lnTo>
                      <a:pt x="143" y="17"/>
                    </a:lnTo>
                    <a:lnTo>
                      <a:pt x="158" y="6"/>
                    </a:lnTo>
                    <a:lnTo>
                      <a:pt x="178" y="6"/>
                    </a:lnTo>
                    <a:lnTo>
                      <a:pt x="204" y="0"/>
                    </a:lnTo>
                    <a:lnTo>
                      <a:pt x="194" y="43"/>
                    </a:lnTo>
                    <a:lnTo>
                      <a:pt x="194" y="50"/>
                    </a:lnTo>
                    <a:lnTo>
                      <a:pt x="194" y="65"/>
                    </a:lnTo>
                    <a:lnTo>
                      <a:pt x="208" y="65"/>
                    </a:lnTo>
                    <a:lnTo>
                      <a:pt x="214" y="65"/>
                    </a:lnTo>
                    <a:lnTo>
                      <a:pt x="234" y="65"/>
                    </a:lnTo>
                    <a:lnTo>
                      <a:pt x="265" y="60"/>
                    </a:lnTo>
                    <a:lnTo>
                      <a:pt x="285" y="54"/>
                    </a:lnTo>
                    <a:lnTo>
                      <a:pt x="320" y="54"/>
                    </a:lnTo>
                    <a:lnTo>
                      <a:pt x="320" y="76"/>
                    </a:lnTo>
                    <a:lnTo>
                      <a:pt x="330" y="93"/>
                    </a:lnTo>
                    <a:lnTo>
                      <a:pt x="315" y="119"/>
                    </a:lnTo>
                    <a:lnTo>
                      <a:pt x="320" y="130"/>
                    </a:lnTo>
                    <a:lnTo>
                      <a:pt x="336" y="152"/>
                    </a:lnTo>
                    <a:lnTo>
                      <a:pt x="336" y="158"/>
                    </a:lnTo>
                    <a:lnTo>
                      <a:pt x="336" y="163"/>
                    </a:lnTo>
                    <a:lnTo>
                      <a:pt x="346" y="163"/>
                    </a:lnTo>
                    <a:lnTo>
                      <a:pt x="366" y="174"/>
                    </a:lnTo>
                    <a:lnTo>
                      <a:pt x="370" y="169"/>
                    </a:lnTo>
                    <a:lnTo>
                      <a:pt x="380" y="163"/>
                    </a:lnTo>
                    <a:lnTo>
                      <a:pt x="391" y="163"/>
                    </a:lnTo>
                    <a:lnTo>
                      <a:pt x="396" y="158"/>
                    </a:lnTo>
                    <a:lnTo>
                      <a:pt x="411" y="147"/>
                    </a:lnTo>
                    <a:lnTo>
                      <a:pt x="417" y="147"/>
                    </a:lnTo>
                    <a:lnTo>
                      <a:pt x="431" y="136"/>
                    </a:lnTo>
                    <a:lnTo>
                      <a:pt x="441" y="147"/>
                    </a:lnTo>
                    <a:lnTo>
                      <a:pt x="451" y="141"/>
                    </a:lnTo>
                    <a:lnTo>
                      <a:pt x="457" y="141"/>
                    </a:lnTo>
                    <a:lnTo>
                      <a:pt x="472" y="152"/>
                    </a:lnTo>
                    <a:lnTo>
                      <a:pt x="477" y="152"/>
                    </a:lnTo>
                    <a:lnTo>
                      <a:pt x="492" y="158"/>
                    </a:lnTo>
                    <a:lnTo>
                      <a:pt x="498" y="163"/>
                    </a:lnTo>
                    <a:lnTo>
                      <a:pt x="498" y="180"/>
                    </a:lnTo>
                    <a:lnTo>
                      <a:pt x="492" y="212"/>
                    </a:lnTo>
                    <a:lnTo>
                      <a:pt x="512" y="239"/>
                    </a:lnTo>
                    <a:lnTo>
                      <a:pt x="502" y="250"/>
                    </a:lnTo>
                    <a:lnTo>
                      <a:pt x="502" y="256"/>
                    </a:lnTo>
                    <a:lnTo>
                      <a:pt x="487" y="271"/>
                    </a:lnTo>
                    <a:lnTo>
                      <a:pt x="487" y="278"/>
                    </a:lnTo>
                    <a:lnTo>
                      <a:pt x="487" y="288"/>
                    </a:lnTo>
                    <a:lnTo>
                      <a:pt x="492" y="299"/>
                    </a:lnTo>
                    <a:lnTo>
                      <a:pt x="487" y="315"/>
                    </a:lnTo>
                    <a:lnTo>
                      <a:pt x="492" y="315"/>
                    </a:lnTo>
                    <a:lnTo>
                      <a:pt x="498" y="337"/>
                    </a:lnTo>
                    <a:lnTo>
                      <a:pt x="487" y="358"/>
                    </a:lnTo>
                    <a:lnTo>
                      <a:pt x="482" y="380"/>
                    </a:lnTo>
                    <a:lnTo>
                      <a:pt x="492" y="397"/>
                    </a:lnTo>
                    <a:lnTo>
                      <a:pt x="502" y="423"/>
                    </a:lnTo>
                    <a:lnTo>
                      <a:pt x="492" y="434"/>
                    </a:lnTo>
                    <a:lnTo>
                      <a:pt x="492" y="445"/>
                    </a:lnTo>
                    <a:lnTo>
                      <a:pt x="502" y="445"/>
                    </a:lnTo>
                    <a:lnTo>
                      <a:pt x="502" y="478"/>
                    </a:lnTo>
                    <a:lnTo>
                      <a:pt x="498" y="484"/>
                    </a:lnTo>
                    <a:lnTo>
                      <a:pt x="482" y="495"/>
                    </a:lnTo>
                    <a:lnTo>
                      <a:pt x="477" y="495"/>
                    </a:lnTo>
                    <a:lnTo>
                      <a:pt x="451" y="499"/>
                    </a:lnTo>
                    <a:lnTo>
                      <a:pt x="457" y="516"/>
                    </a:lnTo>
                    <a:lnTo>
                      <a:pt x="457" y="527"/>
                    </a:lnTo>
                    <a:lnTo>
                      <a:pt x="441" y="538"/>
                    </a:lnTo>
                    <a:lnTo>
                      <a:pt x="431" y="532"/>
                    </a:lnTo>
                    <a:lnTo>
                      <a:pt x="427" y="543"/>
                    </a:lnTo>
                    <a:lnTo>
                      <a:pt x="421" y="554"/>
                    </a:lnTo>
                    <a:lnTo>
                      <a:pt x="437" y="571"/>
                    </a:lnTo>
                    <a:lnTo>
                      <a:pt x="421" y="588"/>
                    </a:lnTo>
                    <a:lnTo>
                      <a:pt x="421" y="599"/>
                    </a:lnTo>
                    <a:lnTo>
                      <a:pt x="411" y="614"/>
                    </a:lnTo>
                    <a:lnTo>
                      <a:pt x="396" y="603"/>
                    </a:lnTo>
                    <a:lnTo>
                      <a:pt x="380" y="609"/>
                    </a:lnTo>
                    <a:lnTo>
                      <a:pt x="360" y="599"/>
                    </a:lnTo>
                    <a:lnTo>
                      <a:pt x="356" y="577"/>
                    </a:lnTo>
                    <a:lnTo>
                      <a:pt x="346" y="577"/>
                    </a:lnTo>
                    <a:lnTo>
                      <a:pt x="310" y="577"/>
                    </a:lnTo>
                    <a:lnTo>
                      <a:pt x="299" y="582"/>
                    </a:lnTo>
                    <a:lnTo>
                      <a:pt x="310" y="603"/>
                    </a:lnTo>
                    <a:lnTo>
                      <a:pt x="310" y="609"/>
                    </a:lnTo>
                    <a:lnTo>
                      <a:pt x="285" y="625"/>
                    </a:lnTo>
                    <a:lnTo>
                      <a:pt x="279" y="620"/>
                    </a:lnTo>
                    <a:lnTo>
                      <a:pt x="244" y="642"/>
                    </a:lnTo>
                    <a:lnTo>
                      <a:pt x="234" y="647"/>
                    </a:lnTo>
                    <a:lnTo>
                      <a:pt x="229" y="658"/>
                    </a:lnTo>
                    <a:lnTo>
                      <a:pt x="188" y="658"/>
                    </a:lnTo>
                    <a:lnTo>
                      <a:pt x="178" y="668"/>
                    </a:lnTo>
                    <a:lnTo>
                      <a:pt x="178" y="675"/>
                    </a:lnTo>
                    <a:lnTo>
                      <a:pt x="163" y="675"/>
                    </a:lnTo>
                    <a:lnTo>
                      <a:pt x="148" y="658"/>
                    </a:lnTo>
                    <a:lnTo>
                      <a:pt x="117" y="675"/>
                    </a:lnTo>
                    <a:lnTo>
                      <a:pt x="113" y="675"/>
                    </a:lnTo>
                    <a:lnTo>
                      <a:pt x="87" y="675"/>
                    </a:lnTo>
                    <a:lnTo>
                      <a:pt x="81" y="675"/>
                    </a:lnTo>
                    <a:lnTo>
                      <a:pt x="61" y="701"/>
                    </a:lnTo>
                    <a:lnTo>
                      <a:pt x="51" y="679"/>
                    </a:lnTo>
                    <a:lnTo>
                      <a:pt x="77" y="668"/>
                    </a:lnTo>
                    <a:lnTo>
                      <a:pt x="56" y="653"/>
                    </a:lnTo>
                    <a:lnTo>
                      <a:pt x="61" y="642"/>
                    </a:lnTo>
                    <a:lnTo>
                      <a:pt x="81" y="631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92" name="Freeform 17">
                <a:extLst>
                  <a:ext uri="{FF2B5EF4-FFF2-40B4-BE49-F238E27FC236}">
                    <a16:creationId xmlns:a16="http://schemas.microsoft.com/office/drawing/2014/main" id="{BCA81A11-7513-4F08-8CCF-B47A685841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750026" y="1995437"/>
                <a:ext cx="431378" cy="759628"/>
              </a:xfrm>
              <a:custGeom>
                <a:avLst/>
                <a:gdLst>
                  <a:gd name="T0" fmla="*/ 2147483646 w 450"/>
                  <a:gd name="T1" fmla="*/ 2147483646 h 840"/>
                  <a:gd name="T2" fmla="*/ 2147483646 w 450"/>
                  <a:gd name="T3" fmla="*/ 2147483646 h 840"/>
                  <a:gd name="T4" fmla="*/ 2147483646 w 450"/>
                  <a:gd name="T5" fmla="*/ 2147483646 h 840"/>
                  <a:gd name="T6" fmla="*/ 2147483646 w 450"/>
                  <a:gd name="T7" fmla="*/ 2147483646 h 840"/>
                  <a:gd name="T8" fmla="*/ 2147483646 w 450"/>
                  <a:gd name="T9" fmla="*/ 2147483646 h 840"/>
                  <a:gd name="T10" fmla="*/ 2147483646 w 450"/>
                  <a:gd name="T11" fmla="*/ 2147483646 h 840"/>
                  <a:gd name="T12" fmla="*/ 2147483646 w 450"/>
                  <a:gd name="T13" fmla="*/ 2147483646 h 840"/>
                  <a:gd name="T14" fmla="*/ 2147483646 w 450"/>
                  <a:gd name="T15" fmla="*/ 2147483646 h 840"/>
                  <a:gd name="T16" fmla="*/ 2147483646 w 450"/>
                  <a:gd name="T17" fmla="*/ 2147483646 h 840"/>
                  <a:gd name="T18" fmla="*/ 2147483646 w 450"/>
                  <a:gd name="T19" fmla="*/ 2147483646 h 840"/>
                  <a:gd name="T20" fmla="*/ 2147483646 w 450"/>
                  <a:gd name="T21" fmla="*/ 2147483646 h 840"/>
                  <a:gd name="T22" fmla="*/ 2147483646 w 450"/>
                  <a:gd name="T23" fmla="*/ 2147483646 h 840"/>
                  <a:gd name="T24" fmla="*/ 2147483646 w 450"/>
                  <a:gd name="T25" fmla="*/ 2147483646 h 840"/>
                  <a:gd name="T26" fmla="*/ 2147483646 w 450"/>
                  <a:gd name="T27" fmla="*/ 2147483646 h 840"/>
                  <a:gd name="T28" fmla="*/ 2147483646 w 450"/>
                  <a:gd name="T29" fmla="*/ 2147483646 h 840"/>
                  <a:gd name="T30" fmla="*/ 2147483646 w 450"/>
                  <a:gd name="T31" fmla="*/ 2147483646 h 840"/>
                  <a:gd name="T32" fmla="*/ 2147483646 w 450"/>
                  <a:gd name="T33" fmla="*/ 2147483646 h 840"/>
                  <a:gd name="T34" fmla="*/ 2147483646 w 450"/>
                  <a:gd name="T35" fmla="*/ 2147483646 h 840"/>
                  <a:gd name="T36" fmla="*/ 2147483646 w 450"/>
                  <a:gd name="T37" fmla="*/ 2147483646 h 840"/>
                  <a:gd name="T38" fmla="*/ 2147483646 w 450"/>
                  <a:gd name="T39" fmla="*/ 2147483646 h 840"/>
                  <a:gd name="T40" fmla="*/ 2147483646 w 450"/>
                  <a:gd name="T41" fmla="*/ 2147483646 h 840"/>
                  <a:gd name="T42" fmla="*/ 2147483646 w 450"/>
                  <a:gd name="T43" fmla="*/ 2147483646 h 840"/>
                  <a:gd name="T44" fmla="*/ 2147483646 w 450"/>
                  <a:gd name="T45" fmla="*/ 2147483646 h 840"/>
                  <a:gd name="T46" fmla="*/ 2147483646 w 450"/>
                  <a:gd name="T47" fmla="*/ 2147483646 h 840"/>
                  <a:gd name="T48" fmla="*/ 2147483646 w 450"/>
                  <a:gd name="T49" fmla="*/ 2147483646 h 840"/>
                  <a:gd name="T50" fmla="*/ 2147483646 w 450"/>
                  <a:gd name="T51" fmla="*/ 2147483646 h 840"/>
                  <a:gd name="T52" fmla="*/ 2147483646 w 450"/>
                  <a:gd name="T53" fmla="*/ 2147483646 h 840"/>
                  <a:gd name="T54" fmla="*/ 2147483646 w 450"/>
                  <a:gd name="T55" fmla="*/ 2147483646 h 840"/>
                  <a:gd name="T56" fmla="*/ 2147483646 w 450"/>
                  <a:gd name="T57" fmla="*/ 2147483646 h 840"/>
                  <a:gd name="T58" fmla="*/ 2147483646 w 450"/>
                  <a:gd name="T59" fmla="*/ 2147483646 h 840"/>
                  <a:gd name="T60" fmla="*/ 2147483646 w 450"/>
                  <a:gd name="T61" fmla="*/ 2147483646 h 840"/>
                  <a:gd name="T62" fmla="*/ 2147483646 w 450"/>
                  <a:gd name="T63" fmla="*/ 2147483646 h 840"/>
                  <a:gd name="T64" fmla="*/ 2147483646 w 450"/>
                  <a:gd name="T65" fmla="*/ 2147483646 h 840"/>
                  <a:gd name="T66" fmla="*/ 2147483646 w 450"/>
                  <a:gd name="T67" fmla="*/ 2147483646 h 840"/>
                  <a:gd name="T68" fmla="*/ 2147483646 w 450"/>
                  <a:gd name="T69" fmla="*/ 2147483646 h 840"/>
                  <a:gd name="T70" fmla="*/ 2147483646 w 450"/>
                  <a:gd name="T71" fmla="*/ 2147483646 h 840"/>
                  <a:gd name="T72" fmla="*/ 2147483646 w 450"/>
                  <a:gd name="T73" fmla="*/ 2147483646 h 840"/>
                  <a:gd name="T74" fmla="*/ 2147483646 w 450"/>
                  <a:gd name="T75" fmla="*/ 2147483646 h 840"/>
                  <a:gd name="T76" fmla="*/ 2147483646 w 450"/>
                  <a:gd name="T77" fmla="*/ 2147483646 h 840"/>
                  <a:gd name="T78" fmla="*/ 2147483646 w 450"/>
                  <a:gd name="T79" fmla="*/ 2147483646 h 840"/>
                  <a:gd name="T80" fmla="*/ 2147483646 w 450"/>
                  <a:gd name="T81" fmla="*/ 2147483646 h 840"/>
                  <a:gd name="T82" fmla="*/ 2147483646 w 450"/>
                  <a:gd name="T83" fmla="*/ 2147483646 h 840"/>
                  <a:gd name="T84" fmla="*/ 2147483646 w 450"/>
                  <a:gd name="T85" fmla="*/ 2147483646 h 840"/>
                  <a:gd name="T86" fmla="*/ 2147483646 w 450"/>
                  <a:gd name="T87" fmla="*/ 2147483646 h 840"/>
                  <a:gd name="T88" fmla="*/ 2147483646 w 450"/>
                  <a:gd name="T89" fmla="*/ 2147483646 h 840"/>
                  <a:gd name="T90" fmla="*/ 2147483646 w 450"/>
                  <a:gd name="T91" fmla="*/ 2147483646 h 840"/>
                  <a:gd name="T92" fmla="*/ 2147483646 w 450"/>
                  <a:gd name="T93" fmla="*/ 2147483646 h 840"/>
                  <a:gd name="T94" fmla="*/ 2147483646 w 450"/>
                  <a:gd name="T95" fmla="*/ 2147483646 h 840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</a:gdLst>
                <a:ahLst/>
                <a:cxnLst>
                  <a:cxn ang="T96">
                    <a:pos x="T0" y="T1"/>
                  </a:cxn>
                  <a:cxn ang="T97">
                    <a:pos x="T2" y="T3"/>
                  </a:cxn>
                  <a:cxn ang="T98">
                    <a:pos x="T4" y="T5"/>
                  </a:cxn>
                  <a:cxn ang="T99">
                    <a:pos x="T6" y="T7"/>
                  </a:cxn>
                  <a:cxn ang="T100">
                    <a:pos x="T8" y="T9"/>
                  </a:cxn>
                  <a:cxn ang="T101">
                    <a:pos x="T10" y="T11"/>
                  </a:cxn>
                  <a:cxn ang="T102">
                    <a:pos x="T12" y="T13"/>
                  </a:cxn>
                  <a:cxn ang="T103">
                    <a:pos x="T14" y="T15"/>
                  </a:cxn>
                  <a:cxn ang="T104">
                    <a:pos x="T16" y="T17"/>
                  </a:cxn>
                  <a:cxn ang="T105">
                    <a:pos x="T18" y="T19"/>
                  </a:cxn>
                  <a:cxn ang="T106">
                    <a:pos x="T20" y="T21"/>
                  </a:cxn>
                  <a:cxn ang="T107">
                    <a:pos x="T22" y="T23"/>
                  </a:cxn>
                  <a:cxn ang="T108">
                    <a:pos x="T24" y="T25"/>
                  </a:cxn>
                  <a:cxn ang="T109">
                    <a:pos x="T26" y="T27"/>
                  </a:cxn>
                  <a:cxn ang="T110">
                    <a:pos x="T28" y="T29"/>
                  </a:cxn>
                  <a:cxn ang="T111">
                    <a:pos x="T30" y="T31"/>
                  </a:cxn>
                  <a:cxn ang="T112">
                    <a:pos x="T32" y="T33"/>
                  </a:cxn>
                  <a:cxn ang="T113">
                    <a:pos x="T34" y="T35"/>
                  </a:cxn>
                  <a:cxn ang="T114">
                    <a:pos x="T36" y="T37"/>
                  </a:cxn>
                  <a:cxn ang="T115">
                    <a:pos x="T38" y="T39"/>
                  </a:cxn>
                  <a:cxn ang="T116">
                    <a:pos x="T40" y="T41"/>
                  </a:cxn>
                  <a:cxn ang="T117">
                    <a:pos x="T42" y="T43"/>
                  </a:cxn>
                  <a:cxn ang="T118">
                    <a:pos x="T44" y="T45"/>
                  </a:cxn>
                  <a:cxn ang="T119">
                    <a:pos x="T46" y="T47"/>
                  </a:cxn>
                  <a:cxn ang="T120">
                    <a:pos x="T48" y="T49"/>
                  </a:cxn>
                  <a:cxn ang="T121">
                    <a:pos x="T50" y="T51"/>
                  </a:cxn>
                  <a:cxn ang="T122">
                    <a:pos x="T52" y="T53"/>
                  </a:cxn>
                  <a:cxn ang="T123">
                    <a:pos x="T54" y="T55"/>
                  </a:cxn>
                  <a:cxn ang="T124">
                    <a:pos x="T56" y="T57"/>
                  </a:cxn>
                  <a:cxn ang="T125">
                    <a:pos x="T58" y="T59"/>
                  </a:cxn>
                  <a:cxn ang="T126">
                    <a:pos x="T60" y="T61"/>
                  </a:cxn>
                  <a:cxn ang="T127">
                    <a:pos x="T62" y="T63"/>
                  </a:cxn>
                  <a:cxn ang="T128">
                    <a:pos x="T64" y="T65"/>
                  </a:cxn>
                  <a:cxn ang="T129">
                    <a:pos x="T66" y="T67"/>
                  </a:cxn>
                  <a:cxn ang="T130">
                    <a:pos x="T68" y="T69"/>
                  </a:cxn>
                  <a:cxn ang="T131">
                    <a:pos x="T70" y="T71"/>
                  </a:cxn>
                  <a:cxn ang="T132">
                    <a:pos x="T72" y="T73"/>
                  </a:cxn>
                  <a:cxn ang="T133">
                    <a:pos x="T74" y="T75"/>
                  </a:cxn>
                  <a:cxn ang="T134">
                    <a:pos x="T76" y="T77"/>
                  </a:cxn>
                  <a:cxn ang="T135">
                    <a:pos x="T78" y="T79"/>
                  </a:cxn>
                  <a:cxn ang="T136">
                    <a:pos x="T80" y="T81"/>
                  </a:cxn>
                  <a:cxn ang="T137">
                    <a:pos x="T82" y="T83"/>
                  </a:cxn>
                  <a:cxn ang="T138">
                    <a:pos x="T84" y="T85"/>
                  </a:cxn>
                  <a:cxn ang="T139">
                    <a:pos x="T86" y="T87"/>
                  </a:cxn>
                  <a:cxn ang="T140">
                    <a:pos x="T88" y="T89"/>
                  </a:cxn>
                  <a:cxn ang="T141">
                    <a:pos x="T90" y="T91"/>
                  </a:cxn>
                  <a:cxn ang="T142">
                    <a:pos x="T92" y="T93"/>
                  </a:cxn>
                  <a:cxn ang="T143">
                    <a:pos x="T94" y="T95"/>
                  </a:cxn>
                </a:cxnLst>
                <a:rect l="0" t="0" r="r" b="b"/>
                <a:pathLst>
                  <a:path w="450" h="840">
                    <a:moveTo>
                      <a:pt x="152" y="811"/>
                    </a:moveTo>
                    <a:lnTo>
                      <a:pt x="136" y="789"/>
                    </a:lnTo>
                    <a:lnTo>
                      <a:pt x="131" y="778"/>
                    </a:lnTo>
                    <a:lnTo>
                      <a:pt x="146" y="752"/>
                    </a:lnTo>
                    <a:lnTo>
                      <a:pt x="136" y="735"/>
                    </a:lnTo>
                    <a:lnTo>
                      <a:pt x="136" y="713"/>
                    </a:lnTo>
                    <a:lnTo>
                      <a:pt x="141" y="713"/>
                    </a:lnTo>
                    <a:lnTo>
                      <a:pt x="136" y="697"/>
                    </a:lnTo>
                    <a:lnTo>
                      <a:pt x="146" y="697"/>
                    </a:lnTo>
                    <a:lnTo>
                      <a:pt x="141" y="713"/>
                    </a:lnTo>
                    <a:lnTo>
                      <a:pt x="146" y="713"/>
                    </a:lnTo>
                    <a:lnTo>
                      <a:pt x="162" y="713"/>
                    </a:lnTo>
                    <a:lnTo>
                      <a:pt x="186" y="713"/>
                    </a:lnTo>
                    <a:lnTo>
                      <a:pt x="202" y="719"/>
                    </a:lnTo>
                    <a:lnTo>
                      <a:pt x="192" y="697"/>
                    </a:lnTo>
                    <a:lnTo>
                      <a:pt x="182" y="702"/>
                    </a:lnTo>
                    <a:lnTo>
                      <a:pt x="172" y="697"/>
                    </a:lnTo>
                    <a:lnTo>
                      <a:pt x="152" y="680"/>
                    </a:lnTo>
                    <a:lnTo>
                      <a:pt x="141" y="676"/>
                    </a:lnTo>
                    <a:lnTo>
                      <a:pt x="131" y="669"/>
                    </a:lnTo>
                    <a:lnTo>
                      <a:pt x="115" y="648"/>
                    </a:lnTo>
                    <a:lnTo>
                      <a:pt x="111" y="621"/>
                    </a:lnTo>
                    <a:lnTo>
                      <a:pt x="111" y="615"/>
                    </a:lnTo>
                    <a:lnTo>
                      <a:pt x="105" y="582"/>
                    </a:lnTo>
                    <a:lnTo>
                      <a:pt x="111" y="560"/>
                    </a:lnTo>
                    <a:lnTo>
                      <a:pt x="115" y="545"/>
                    </a:lnTo>
                    <a:lnTo>
                      <a:pt x="115" y="534"/>
                    </a:lnTo>
                    <a:lnTo>
                      <a:pt x="121" y="523"/>
                    </a:lnTo>
                    <a:lnTo>
                      <a:pt x="121" y="495"/>
                    </a:lnTo>
                    <a:lnTo>
                      <a:pt x="121" y="490"/>
                    </a:lnTo>
                    <a:lnTo>
                      <a:pt x="131" y="479"/>
                    </a:lnTo>
                    <a:lnTo>
                      <a:pt x="131" y="469"/>
                    </a:lnTo>
                    <a:lnTo>
                      <a:pt x="131" y="462"/>
                    </a:lnTo>
                    <a:lnTo>
                      <a:pt x="115" y="479"/>
                    </a:lnTo>
                    <a:lnTo>
                      <a:pt x="115" y="447"/>
                    </a:lnTo>
                    <a:lnTo>
                      <a:pt x="115" y="430"/>
                    </a:lnTo>
                    <a:lnTo>
                      <a:pt x="115" y="419"/>
                    </a:lnTo>
                    <a:lnTo>
                      <a:pt x="115" y="386"/>
                    </a:lnTo>
                    <a:lnTo>
                      <a:pt x="115" y="353"/>
                    </a:lnTo>
                    <a:lnTo>
                      <a:pt x="105" y="338"/>
                    </a:lnTo>
                    <a:lnTo>
                      <a:pt x="95" y="321"/>
                    </a:lnTo>
                    <a:lnTo>
                      <a:pt x="81" y="294"/>
                    </a:lnTo>
                    <a:lnTo>
                      <a:pt x="75" y="288"/>
                    </a:lnTo>
                    <a:lnTo>
                      <a:pt x="65" y="272"/>
                    </a:lnTo>
                    <a:lnTo>
                      <a:pt x="61" y="262"/>
                    </a:lnTo>
                    <a:lnTo>
                      <a:pt x="55" y="262"/>
                    </a:lnTo>
                    <a:lnTo>
                      <a:pt x="55" y="255"/>
                    </a:lnTo>
                    <a:lnTo>
                      <a:pt x="45" y="223"/>
                    </a:lnTo>
                    <a:lnTo>
                      <a:pt x="40" y="196"/>
                    </a:lnTo>
                    <a:lnTo>
                      <a:pt x="35" y="179"/>
                    </a:lnTo>
                    <a:lnTo>
                      <a:pt x="25" y="157"/>
                    </a:lnTo>
                    <a:lnTo>
                      <a:pt x="20" y="125"/>
                    </a:lnTo>
                    <a:lnTo>
                      <a:pt x="25" y="120"/>
                    </a:lnTo>
                    <a:lnTo>
                      <a:pt x="35" y="98"/>
                    </a:lnTo>
                    <a:lnTo>
                      <a:pt x="35" y="81"/>
                    </a:lnTo>
                    <a:lnTo>
                      <a:pt x="35" y="59"/>
                    </a:lnTo>
                    <a:lnTo>
                      <a:pt x="20" y="48"/>
                    </a:lnTo>
                    <a:lnTo>
                      <a:pt x="4" y="37"/>
                    </a:lnTo>
                    <a:lnTo>
                      <a:pt x="0" y="0"/>
                    </a:lnTo>
                    <a:lnTo>
                      <a:pt x="14" y="5"/>
                    </a:lnTo>
                    <a:lnTo>
                      <a:pt x="35" y="11"/>
                    </a:lnTo>
                    <a:lnTo>
                      <a:pt x="40" y="16"/>
                    </a:lnTo>
                    <a:lnTo>
                      <a:pt x="65" y="22"/>
                    </a:lnTo>
                    <a:lnTo>
                      <a:pt x="71" y="26"/>
                    </a:lnTo>
                    <a:lnTo>
                      <a:pt x="75" y="26"/>
                    </a:lnTo>
                    <a:lnTo>
                      <a:pt x="101" y="37"/>
                    </a:lnTo>
                    <a:lnTo>
                      <a:pt x="121" y="44"/>
                    </a:lnTo>
                    <a:lnTo>
                      <a:pt x="136" y="48"/>
                    </a:lnTo>
                    <a:lnTo>
                      <a:pt x="141" y="48"/>
                    </a:lnTo>
                    <a:lnTo>
                      <a:pt x="146" y="48"/>
                    </a:lnTo>
                    <a:lnTo>
                      <a:pt x="172" y="33"/>
                    </a:lnTo>
                    <a:lnTo>
                      <a:pt x="176" y="26"/>
                    </a:lnTo>
                    <a:lnTo>
                      <a:pt x="202" y="26"/>
                    </a:lnTo>
                    <a:lnTo>
                      <a:pt x="217" y="22"/>
                    </a:lnTo>
                    <a:lnTo>
                      <a:pt x="227" y="22"/>
                    </a:lnTo>
                    <a:lnTo>
                      <a:pt x="243" y="26"/>
                    </a:lnTo>
                    <a:lnTo>
                      <a:pt x="247" y="33"/>
                    </a:lnTo>
                    <a:lnTo>
                      <a:pt x="257" y="33"/>
                    </a:lnTo>
                    <a:lnTo>
                      <a:pt x="273" y="37"/>
                    </a:lnTo>
                    <a:lnTo>
                      <a:pt x="273" y="48"/>
                    </a:lnTo>
                    <a:lnTo>
                      <a:pt x="277" y="65"/>
                    </a:lnTo>
                    <a:lnTo>
                      <a:pt x="283" y="76"/>
                    </a:lnTo>
                    <a:lnTo>
                      <a:pt x="287" y="92"/>
                    </a:lnTo>
                    <a:lnTo>
                      <a:pt x="273" y="92"/>
                    </a:lnTo>
                    <a:lnTo>
                      <a:pt x="273" y="103"/>
                    </a:lnTo>
                    <a:lnTo>
                      <a:pt x="277" y="114"/>
                    </a:lnTo>
                    <a:lnTo>
                      <a:pt x="257" y="120"/>
                    </a:lnTo>
                    <a:lnTo>
                      <a:pt x="253" y="131"/>
                    </a:lnTo>
                    <a:lnTo>
                      <a:pt x="263" y="146"/>
                    </a:lnTo>
                    <a:lnTo>
                      <a:pt x="277" y="168"/>
                    </a:lnTo>
                    <a:lnTo>
                      <a:pt x="277" y="174"/>
                    </a:lnTo>
                    <a:lnTo>
                      <a:pt x="287" y="190"/>
                    </a:lnTo>
                    <a:lnTo>
                      <a:pt x="293" y="196"/>
                    </a:lnTo>
                    <a:lnTo>
                      <a:pt x="303" y="218"/>
                    </a:lnTo>
                    <a:lnTo>
                      <a:pt x="303" y="223"/>
                    </a:lnTo>
                    <a:lnTo>
                      <a:pt x="297" y="244"/>
                    </a:lnTo>
                    <a:lnTo>
                      <a:pt x="308" y="262"/>
                    </a:lnTo>
                    <a:lnTo>
                      <a:pt x="308" y="266"/>
                    </a:lnTo>
                    <a:lnTo>
                      <a:pt x="313" y="277"/>
                    </a:lnTo>
                    <a:lnTo>
                      <a:pt x="313" y="305"/>
                    </a:lnTo>
                    <a:lnTo>
                      <a:pt x="318" y="305"/>
                    </a:lnTo>
                    <a:lnTo>
                      <a:pt x="313" y="332"/>
                    </a:lnTo>
                    <a:lnTo>
                      <a:pt x="323" y="338"/>
                    </a:lnTo>
                    <a:lnTo>
                      <a:pt x="328" y="338"/>
                    </a:lnTo>
                    <a:lnTo>
                      <a:pt x="344" y="349"/>
                    </a:lnTo>
                    <a:lnTo>
                      <a:pt x="348" y="349"/>
                    </a:lnTo>
                    <a:lnTo>
                      <a:pt x="348" y="370"/>
                    </a:lnTo>
                    <a:lnTo>
                      <a:pt x="358" y="364"/>
                    </a:lnTo>
                    <a:lnTo>
                      <a:pt x="364" y="360"/>
                    </a:lnTo>
                    <a:lnTo>
                      <a:pt x="374" y="353"/>
                    </a:lnTo>
                    <a:lnTo>
                      <a:pt x="374" y="360"/>
                    </a:lnTo>
                    <a:lnTo>
                      <a:pt x="394" y="360"/>
                    </a:lnTo>
                    <a:lnTo>
                      <a:pt x="404" y="370"/>
                    </a:lnTo>
                    <a:lnTo>
                      <a:pt x="388" y="386"/>
                    </a:lnTo>
                    <a:lnTo>
                      <a:pt x="394" y="392"/>
                    </a:lnTo>
                    <a:lnTo>
                      <a:pt x="388" y="408"/>
                    </a:lnTo>
                    <a:lnTo>
                      <a:pt x="404" y="414"/>
                    </a:lnTo>
                    <a:lnTo>
                      <a:pt x="414" y="430"/>
                    </a:lnTo>
                    <a:lnTo>
                      <a:pt x="404" y="436"/>
                    </a:lnTo>
                    <a:lnTo>
                      <a:pt x="409" y="447"/>
                    </a:lnTo>
                    <a:lnTo>
                      <a:pt x="398" y="458"/>
                    </a:lnTo>
                    <a:lnTo>
                      <a:pt x="404" y="462"/>
                    </a:lnTo>
                    <a:lnTo>
                      <a:pt x="398" y="473"/>
                    </a:lnTo>
                    <a:lnTo>
                      <a:pt x="404" y="484"/>
                    </a:lnTo>
                    <a:lnTo>
                      <a:pt x="404" y="495"/>
                    </a:lnTo>
                    <a:lnTo>
                      <a:pt x="398" y="495"/>
                    </a:lnTo>
                    <a:lnTo>
                      <a:pt x="394" y="495"/>
                    </a:lnTo>
                    <a:lnTo>
                      <a:pt x="388" y="506"/>
                    </a:lnTo>
                    <a:lnTo>
                      <a:pt x="378" y="517"/>
                    </a:lnTo>
                    <a:lnTo>
                      <a:pt x="374" y="517"/>
                    </a:lnTo>
                    <a:lnTo>
                      <a:pt x="368" y="517"/>
                    </a:lnTo>
                    <a:lnTo>
                      <a:pt x="358" y="528"/>
                    </a:lnTo>
                    <a:lnTo>
                      <a:pt x="354" y="528"/>
                    </a:lnTo>
                    <a:lnTo>
                      <a:pt x="348" y="528"/>
                    </a:lnTo>
                    <a:lnTo>
                      <a:pt x="334" y="523"/>
                    </a:lnTo>
                    <a:lnTo>
                      <a:pt x="328" y="528"/>
                    </a:lnTo>
                    <a:lnTo>
                      <a:pt x="328" y="545"/>
                    </a:lnTo>
                    <a:lnTo>
                      <a:pt x="334" y="545"/>
                    </a:lnTo>
                    <a:lnTo>
                      <a:pt x="338" y="556"/>
                    </a:lnTo>
                    <a:lnTo>
                      <a:pt x="344" y="571"/>
                    </a:lnTo>
                    <a:lnTo>
                      <a:pt x="328" y="582"/>
                    </a:lnTo>
                    <a:lnTo>
                      <a:pt x="323" y="577"/>
                    </a:lnTo>
                    <a:lnTo>
                      <a:pt x="308" y="588"/>
                    </a:lnTo>
                    <a:lnTo>
                      <a:pt x="293" y="599"/>
                    </a:lnTo>
                    <a:lnTo>
                      <a:pt x="297" y="610"/>
                    </a:lnTo>
                    <a:lnTo>
                      <a:pt x="303" y="610"/>
                    </a:lnTo>
                    <a:lnTo>
                      <a:pt x="313" y="621"/>
                    </a:lnTo>
                    <a:lnTo>
                      <a:pt x="318" y="643"/>
                    </a:lnTo>
                    <a:lnTo>
                      <a:pt x="328" y="643"/>
                    </a:lnTo>
                    <a:lnTo>
                      <a:pt x="334" y="637"/>
                    </a:lnTo>
                    <a:lnTo>
                      <a:pt x="348" y="643"/>
                    </a:lnTo>
                    <a:lnTo>
                      <a:pt x="368" y="632"/>
                    </a:lnTo>
                    <a:lnTo>
                      <a:pt x="374" y="637"/>
                    </a:lnTo>
                    <a:lnTo>
                      <a:pt x="398" y="648"/>
                    </a:lnTo>
                    <a:lnTo>
                      <a:pt x="404" y="648"/>
                    </a:lnTo>
                    <a:lnTo>
                      <a:pt x="409" y="654"/>
                    </a:lnTo>
                    <a:lnTo>
                      <a:pt x="414" y="676"/>
                    </a:lnTo>
                    <a:lnTo>
                      <a:pt x="419" y="676"/>
                    </a:lnTo>
                    <a:lnTo>
                      <a:pt x="429" y="691"/>
                    </a:lnTo>
                    <a:lnTo>
                      <a:pt x="439" y="691"/>
                    </a:lnTo>
                    <a:lnTo>
                      <a:pt x="445" y="697"/>
                    </a:lnTo>
                    <a:lnTo>
                      <a:pt x="439" y="730"/>
                    </a:lnTo>
                    <a:lnTo>
                      <a:pt x="449" y="741"/>
                    </a:lnTo>
                    <a:lnTo>
                      <a:pt x="445" y="767"/>
                    </a:lnTo>
                    <a:lnTo>
                      <a:pt x="435" y="774"/>
                    </a:lnTo>
                    <a:lnTo>
                      <a:pt x="435" y="785"/>
                    </a:lnTo>
                    <a:lnTo>
                      <a:pt x="435" y="795"/>
                    </a:lnTo>
                    <a:lnTo>
                      <a:pt x="414" y="795"/>
                    </a:lnTo>
                    <a:lnTo>
                      <a:pt x="404" y="822"/>
                    </a:lnTo>
                    <a:lnTo>
                      <a:pt x="398" y="828"/>
                    </a:lnTo>
                    <a:lnTo>
                      <a:pt x="374" y="839"/>
                    </a:lnTo>
                    <a:lnTo>
                      <a:pt x="368" y="822"/>
                    </a:lnTo>
                    <a:lnTo>
                      <a:pt x="344" y="822"/>
                    </a:lnTo>
                    <a:lnTo>
                      <a:pt x="338" y="817"/>
                    </a:lnTo>
                    <a:lnTo>
                      <a:pt x="313" y="822"/>
                    </a:lnTo>
                    <a:lnTo>
                      <a:pt x="308" y="817"/>
                    </a:lnTo>
                    <a:lnTo>
                      <a:pt x="293" y="811"/>
                    </a:lnTo>
                    <a:lnTo>
                      <a:pt x="287" y="811"/>
                    </a:lnTo>
                    <a:lnTo>
                      <a:pt x="273" y="800"/>
                    </a:lnTo>
                    <a:lnTo>
                      <a:pt x="267" y="800"/>
                    </a:lnTo>
                    <a:lnTo>
                      <a:pt x="257" y="806"/>
                    </a:lnTo>
                    <a:lnTo>
                      <a:pt x="247" y="795"/>
                    </a:lnTo>
                    <a:lnTo>
                      <a:pt x="232" y="806"/>
                    </a:lnTo>
                    <a:lnTo>
                      <a:pt x="227" y="806"/>
                    </a:lnTo>
                    <a:lnTo>
                      <a:pt x="212" y="817"/>
                    </a:lnTo>
                    <a:lnTo>
                      <a:pt x="206" y="822"/>
                    </a:lnTo>
                    <a:lnTo>
                      <a:pt x="196" y="822"/>
                    </a:lnTo>
                    <a:lnTo>
                      <a:pt x="186" y="828"/>
                    </a:lnTo>
                    <a:lnTo>
                      <a:pt x="182" y="833"/>
                    </a:lnTo>
                    <a:lnTo>
                      <a:pt x="162" y="822"/>
                    </a:lnTo>
                    <a:lnTo>
                      <a:pt x="152" y="822"/>
                    </a:lnTo>
                    <a:lnTo>
                      <a:pt x="152" y="817"/>
                    </a:lnTo>
                    <a:lnTo>
                      <a:pt x="152" y="811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93" name="Freeform 23">
                <a:extLst>
                  <a:ext uri="{FF2B5EF4-FFF2-40B4-BE49-F238E27FC236}">
                    <a16:creationId xmlns:a16="http://schemas.microsoft.com/office/drawing/2014/main" id="{4C5B8CD7-3FD5-4228-8383-1C7278266A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032253" y="2207047"/>
                <a:ext cx="607323" cy="384336"/>
              </a:xfrm>
              <a:custGeom>
                <a:avLst/>
                <a:gdLst>
                  <a:gd name="T0" fmla="*/ 2147483646 w 633"/>
                  <a:gd name="T1" fmla="*/ 2147483646 h 425"/>
                  <a:gd name="T2" fmla="*/ 2147483646 w 633"/>
                  <a:gd name="T3" fmla="*/ 2147483646 h 425"/>
                  <a:gd name="T4" fmla="*/ 2147483646 w 633"/>
                  <a:gd name="T5" fmla="*/ 2147483646 h 425"/>
                  <a:gd name="T6" fmla="*/ 2147483646 w 633"/>
                  <a:gd name="T7" fmla="*/ 2147483646 h 425"/>
                  <a:gd name="T8" fmla="*/ 2147483646 w 633"/>
                  <a:gd name="T9" fmla="*/ 2147483646 h 425"/>
                  <a:gd name="T10" fmla="*/ 2147483646 w 633"/>
                  <a:gd name="T11" fmla="*/ 2147483646 h 425"/>
                  <a:gd name="T12" fmla="*/ 2147483646 w 633"/>
                  <a:gd name="T13" fmla="*/ 2147483646 h 425"/>
                  <a:gd name="T14" fmla="*/ 2147483646 w 633"/>
                  <a:gd name="T15" fmla="*/ 2147483646 h 425"/>
                  <a:gd name="T16" fmla="*/ 2147483646 w 633"/>
                  <a:gd name="T17" fmla="*/ 2147483646 h 425"/>
                  <a:gd name="T18" fmla="*/ 2147483646 w 633"/>
                  <a:gd name="T19" fmla="*/ 2147483646 h 425"/>
                  <a:gd name="T20" fmla="*/ 2147483646 w 633"/>
                  <a:gd name="T21" fmla="*/ 2147483646 h 425"/>
                  <a:gd name="T22" fmla="*/ 2147483646 w 633"/>
                  <a:gd name="T23" fmla="*/ 2147483646 h 425"/>
                  <a:gd name="T24" fmla="*/ 2147483646 w 633"/>
                  <a:gd name="T25" fmla="*/ 2147483646 h 425"/>
                  <a:gd name="T26" fmla="*/ 2147483646 w 633"/>
                  <a:gd name="T27" fmla="*/ 2147483646 h 425"/>
                  <a:gd name="T28" fmla="*/ 2147483646 w 633"/>
                  <a:gd name="T29" fmla="*/ 2147483646 h 425"/>
                  <a:gd name="T30" fmla="*/ 2147483646 w 633"/>
                  <a:gd name="T31" fmla="*/ 2147483646 h 425"/>
                  <a:gd name="T32" fmla="*/ 2147483646 w 633"/>
                  <a:gd name="T33" fmla="*/ 2147483646 h 425"/>
                  <a:gd name="T34" fmla="*/ 2147483646 w 633"/>
                  <a:gd name="T35" fmla="*/ 2147483646 h 425"/>
                  <a:gd name="T36" fmla="*/ 2147483646 w 633"/>
                  <a:gd name="T37" fmla="*/ 2147483646 h 425"/>
                  <a:gd name="T38" fmla="*/ 2147483646 w 633"/>
                  <a:gd name="T39" fmla="*/ 2147483646 h 425"/>
                  <a:gd name="T40" fmla="*/ 2147483646 w 633"/>
                  <a:gd name="T41" fmla="*/ 2147483646 h 425"/>
                  <a:gd name="T42" fmla="*/ 2147483646 w 633"/>
                  <a:gd name="T43" fmla="*/ 2147483646 h 425"/>
                  <a:gd name="T44" fmla="*/ 2147483646 w 633"/>
                  <a:gd name="T45" fmla="*/ 2147483646 h 425"/>
                  <a:gd name="T46" fmla="*/ 2147483646 w 633"/>
                  <a:gd name="T47" fmla="*/ 2147483646 h 425"/>
                  <a:gd name="T48" fmla="*/ 2147483646 w 633"/>
                  <a:gd name="T49" fmla="*/ 2147483646 h 425"/>
                  <a:gd name="T50" fmla="*/ 2147483646 w 633"/>
                  <a:gd name="T51" fmla="*/ 2147483646 h 425"/>
                  <a:gd name="T52" fmla="*/ 2147483646 w 633"/>
                  <a:gd name="T53" fmla="*/ 2147483646 h 425"/>
                  <a:gd name="T54" fmla="*/ 2147483646 w 633"/>
                  <a:gd name="T55" fmla="*/ 2147483646 h 425"/>
                  <a:gd name="T56" fmla="*/ 2147483646 w 633"/>
                  <a:gd name="T57" fmla="*/ 2147483646 h 425"/>
                  <a:gd name="T58" fmla="*/ 2147483646 w 633"/>
                  <a:gd name="T59" fmla="*/ 0 h 425"/>
                  <a:gd name="T60" fmla="*/ 2147483646 w 633"/>
                  <a:gd name="T61" fmla="*/ 2147483646 h 425"/>
                  <a:gd name="T62" fmla="*/ 2147483646 w 633"/>
                  <a:gd name="T63" fmla="*/ 2147483646 h 425"/>
                  <a:gd name="T64" fmla="*/ 2147483646 w 633"/>
                  <a:gd name="T65" fmla="*/ 2147483646 h 425"/>
                  <a:gd name="T66" fmla="*/ 2147483646 w 633"/>
                  <a:gd name="T67" fmla="*/ 2147483646 h 425"/>
                  <a:gd name="T68" fmla="*/ 2147483646 w 633"/>
                  <a:gd name="T69" fmla="*/ 2147483646 h 425"/>
                  <a:gd name="T70" fmla="*/ 2147483646 w 633"/>
                  <a:gd name="T71" fmla="*/ 2147483646 h 425"/>
                  <a:gd name="T72" fmla="*/ 2147483646 w 633"/>
                  <a:gd name="T73" fmla="*/ 2147483646 h 425"/>
                  <a:gd name="T74" fmla="*/ 2147483646 w 633"/>
                  <a:gd name="T75" fmla="*/ 2147483646 h 425"/>
                  <a:gd name="T76" fmla="*/ 2147483646 w 633"/>
                  <a:gd name="T77" fmla="*/ 2147483646 h 425"/>
                  <a:gd name="T78" fmla="*/ 2147483646 w 633"/>
                  <a:gd name="T79" fmla="*/ 2147483646 h 425"/>
                  <a:gd name="T80" fmla="*/ 2147483646 w 633"/>
                  <a:gd name="T81" fmla="*/ 2147483646 h 425"/>
                  <a:gd name="T82" fmla="*/ 2147483646 w 633"/>
                  <a:gd name="T83" fmla="*/ 2147483646 h 425"/>
                  <a:gd name="T84" fmla="*/ 2147483646 w 633"/>
                  <a:gd name="T85" fmla="*/ 2147483646 h 425"/>
                  <a:gd name="T86" fmla="*/ 2147483646 w 633"/>
                  <a:gd name="T87" fmla="*/ 2147483646 h 425"/>
                  <a:gd name="T88" fmla="*/ 2147483646 w 633"/>
                  <a:gd name="T89" fmla="*/ 2147483646 h 425"/>
                  <a:gd name="T90" fmla="*/ 2147483646 w 633"/>
                  <a:gd name="T91" fmla="*/ 2147483646 h 425"/>
                  <a:gd name="T92" fmla="*/ 2147483646 w 633"/>
                  <a:gd name="T93" fmla="*/ 2147483646 h 425"/>
                  <a:gd name="T94" fmla="*/ 2147483646 w 633"/>
                  <a:gd name="T95" fmla="*/ 2147483646 h 425"/>
                  <a:gd name="T96" fmla="*/ 2147483646 w 633"/>
                  <a:gd name="T97" fmla="*/ 2147483646 h 425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0" t="0" r="r" b="b"/>
                <a:pathLst>
                  <a:path w="633" h="425">
                    <a:moveTo>
                      <a:pt x="243" y="365"/>
                    </a:moveTo>
                    <a:lnTo>
                      <a:pt x="243" y="365"/>
                    </a:lnTo>
                    <a:lnTo>
                      <a:pt x="237" y="370"/>
                    </a:lnTo>
                    <a:lnTo>
                      <a:pt x="233" y="381"/>
                    </a:lnTo>
                    <a:lnTo>
                      <a:pt x="223" y="376"/>
                    </a:lnTo>
                    <a:lnTo>
                      <a:pt x="217" y="376"/>
                    </a:lnTo>
                    <a:lnTo>
                      <a:pt x="207" y="381"/>
                    </a:lnTo>
                    <a:lnTo>
                      <a:pt x="202" y="376"/>
                    </a:lnTo>
                    <a:lnTo>
                      <a:pt x="176" y="376"/>
                    </a:lnTo>
                    <a:lnTo>
                      <a:pt x="176" y="387"/>
                    </a:lnTo>
                    <a:lnTo>
                      <a:pt x="172" y="391"/>
                    </a:lnTo>
                    <a:lnTo>
                      <a:pt x="166" y="402"/>
                    </a:lnTo>
                    <a:lnTo>
                      <a:pt x="146" y="387"/>
                    </a:lnTo>
                    <a:lnTo>
                      <a:pt x="136" y="391"/>
                    </a:lnTo>
                    <a:lnTo>
                      <a:pt x="142" y="402"/>
                    </a:lnTo>
                    <a:lnTo>
                      <a:pt x="136" y="413"/>
                    </a:lnTo>
                    <a:lnTo>
                      <a:pt x="132" y="424"/>
                    </a:lnTo>
                    <a:lnTo>
                      <a:pt x="116" y="419"/>
                    </a:lnTo>
                    <a:lnTo>
                      <a:pt x="111" y="413"/>
                    </a:lnTo>
                    <a:lnTo>
                      <a:pt x="106" y="413"/>
                    </a:lnTo>
                    <a:lnTo>
                      <a:pt x="81" y="402"/>
                    </a:lnTo>
                    <a:lnTo>
                      <a:pt x="75" y="398"/>
                    </a:lnTo>
                    <a:lnTo>
                      <a:pt x="55" y="408"/>
                    </a:lnTo>
                    <a:lnTo>
                      <a:pt x="40" y="402"/>
                    </a:lnTo>
                    <a:lnTo>
                      <a:pt x="35" y="408"/>
                    </a:lnTo>
                    <a:lnTo>
                      <a:pt x="25" y="408"/>
                    </a:lnTo>
                    <a:lnTo>
                      <a:pt x="20" y="387"/>
                    </a:lnTo>
                    <a:lnTo>
                      <a:pt x="10" y="376"/>
                    </a:lnTo>
                    <a:lnTo>
                      <a:pt x="4" y="376"/>
                    </a:lnTo>
                    <a:lnTo>
                      <a:pt x="0" y="365"/>
                    </a:lnTo>
                    <a:lnTo>
                      <a:pt x="14" y="354"/>
                    </a:lnTo>
                    <a:lnTo>
                      <a:pt x="30" y="343"/>
                    </a:lnTo>
                    <a:lnTo>
                      <a:pt x="35" y="348"/>
                    </a:lnTo>
                    <a:lnTo>
                      <a:pt x="51" y="337"/>
                    </a:lnTo>
                    <a:lnTo>
                      <a:pt x="45" y="321"/>
                    </a:lnTo>
                    <a:lnTo>
                      <a:pt x="40" y="311"/>
                    </a:lnTo>
                    <a:lnTo>
                      <a:pt x="35" y="311"/>
                    </a:lnTo>
                    <a:lnTo>
                      <a:pt x="35" y="294"/>
                    </a:lnTo>
                    <a:lnTo>
                      <a:pt x="40" y="289"/>
                    </a:lnTo>
                    <a:lnTo>
                      <a:pt x="55" y="294"/>
                    </a:lnTo>
                    <a:lnTo>
                      <a:pt x="61" y="294"/>
                    </a:lnTo>
                    <a:lnTo>
                      <a:pt x="65" y="294"/>
                    </a:lnTo>
                    <a:lnTo>
                      <a:pt x="75" y="283"/>
                    </a:lnTo>
                    <a:lnTo>
                      <a:pt x="81" y="283"/>
                    </a:lnTo>
                    <a:lnTo>
                      <a:pt x="85" y="283"/>
                    </a:lnTo>
                    <a:lnTo>
                      <a:pt x="95" y="272"/>
                    </a:lnTo>
                    <a:lnTo>
                      <a:pt x="101" y="261"/>
                    </a:lnTo>
                    <a:lnTo>
                      <a:pt x="106" y="261"/>
                    </a:lnTo>
                    <a:lnTo>
                      <a:pt x="111" y="261"/>
                    </a:lnTo>
                    <a:lnTo>
                      <a:pt x="111" y="250"/>
                    </a:lnTo>
                    <a:lnTo>
                      <a:pt x="106" y="239"/>
                    </a:lnTo>
                    <a:lnTo>
                      <a:pt x="111" y="228"/>
                    </a:lnTo>
                    <a:lnTo>
                      <a:pt x="106" y="224"/>
                    </a:lnTo>
                    <a:lnTo>
                      <a:pt x="116" y="213"/>
                    </a:lnTo>
                    <a:lnTo>
                      <a:pt x="111" y="202"/>
                    </a:lnTo>
                    <a:lnTo>
                      <a:pt x="121" y="196"/>
                    </a:lnTo>
                    <a:lnTo>
                      <a:pt x="111" y="180"/>
                    </a:lnTo>
                    <a:lnTo>
                      <a:pt x="95" y="174"/>
                    </a:lnTo>
                    <a:lnTo>
                      <a:pt x="101" y="158"/>
                    </a:lnTo>
                    <a:lnTo>
                      <a:pt x="95" y="152"/>
                    </a:lnTo>
                    <a:lnTo>
                      <a:pt x="111" y="137"/>
                    </a:lnTo>
                    <a:lnTo>
                      <a:pt x="101" y="126"/>
                    </a:lnTo>
                    <a:lnTo>
                      <a:pt x="81" y="126"/>
                    </a:lnTo>
                    <a:lnTo>
                      <a:pt x="81" y="120"/>
                    </a:lnTo>
                    <a:lnTo>
                      <a:pt x="71" y="126"/>
                    </a:lnTo>
                    <a:lnTo>
                      <a:pt x="65" y="130"/>
                    </a:lnTo>
                    <a:lnTo>
                      <a:pt x="55" y="137"/>
                    </a:lnTo>
                    <a:lnTo>
                      <a:pt x="55" y="115"/>
                    </a:lnTo>
                    <a:lnTo>
                      <a:pt x="51" y="115"/>
                    </a:lnTo>
                    <a:lnTo>
                      <a:pt x="35" y="104"/>
                    </a:lnTo>
                    <a:lnTo>
                      <a:pt x="30" y="104"/>
                    </a:lnTo>
                    <a:lnTo>
                      <a:pt x="20" y="98"/>
                    </a:lnTo>
                    <a:lnTo>
                      <a:pt x="25" y="71"/>
                    </a:lnTo>
                    <a:lnTo>
                      <a:pt x="20" y="71"/>
                    </a:lnTo>
                    <a:lnTo>
                      <a:pt x="20" y="43"/>
                    </a:lnTo>
                    <a:lnTo>
                      <a:pt x="14" y="33"/>
                    </a:lnTo>
                    <a:lnTo>
                      <a:pt x="14" y="28"/>
                    </a:lnTo>
                    <a:lnTo>
                      <a:pt x="20" y="33"/>
                    </a:lnTo>
                    <a:lnTo>
                      <a:pt x="20" y="22"/>
                    </a:lnTo>
                    <a:lnTo>
                      <a:pt x="35" y="6"/>
                    </a:lnTo>
                    <a:lnTo>
                      <a:pt x="40" y="0"/>
                    </a:lnTo>
                    <a:lnTo>
                      <a:pt x="71" y="0"/>
                    </a:lnTo>
                    <a:lnTo>
                      <a:pt x="95" y="6"/>
                    </a:lnTo>
                    <a:lnTo>
                      <a:pt x="101" y="6"/>
                    </a:lnTo>
                    <a:lnTo>
                      <a:pt x="126" y="17"/>
                    </a:lnTo>
                    <a:lnTo>
                      <a:pt x="136" y="22"/>
                    </a:lnTo>
                    <a:lnTo>
                      <a:pt x="142" y="22"/>
                    </a:lnTo>
                    <a:lnTo>
                      <a:pt x="162" y="28"/>
                    </a:lnTo>
                    <a:lnTo>
                      <a:pt x="182" y="39"/>
                    </a:lnTo>
                    <a:lnTo>
                      <a:pt x="197" y="39"/>
                    </a:lnTo>
                    <a:lnTo>
                      <a:pt x="207" y="39"/>
                    </a:lnTo>
                    <a:lnTo>
                      <a:pt x="213" y="39"/>
                    </a:lnTo>
                    <a:lnTo>
                      <a:pt x="223" y="39"/>
                    </a:lnTo>
                    <a:lnTo>
                      <a:pt x="233" y="39"/>
                    </a:lnTo>
                    <a:lnTo>
                      <a:pt x="247" y="39"/>
                    </a:lnTo>
                    <a:lnTo>
                      <a:pt x="273" y="39"/>
                    </a:lnTo>
                    <a:lnTo>
                      <a:pt x="283" y="39"/>
                    </a:lnTo>
                    <a:lnTo>
                      <a:pt x="298" y="43"/>
                    </a:lnTo>
                    <a:lnTo>
                      <a:pt x="304" y="50"/>
                    </a:lnTo>
                    <a:lnTo>
                      <a:pt x="314" y="54"/>
                    </a:lnTo>
                    <a:lnTo>
                      <a:pt x="324" y="61"/>
                    </a:lnTo>
                    <a:lnTo>
                      <a:pt x="334" y="65"/>
                    </a:lnTo>
                    <a:lnTo>
                      <a:pt x="354" y="76"/>
                    </a:lnTo>
                    <a:lnTo>
                      <a:pt x="364" y="82"/>
                    </a:lnTo>
                    <a:lnTo>
                      <a:pt x="375" y="82"/>
                    </a:lnTo>
                    <a:lnTo>
                      <a:pt x="399" y="76"/>
                    </a:lnTo>
                    <a:lnTo>
                      <a:pt x="419" y="71"/>
                    </a:lnTo>
                    <a:lnTo>
                      <a:pt x="440" y="65"/>
                    </a:lnTo>
                    <a:lnTo>
                      <a:pt x="450" y="61"/>
                    </a:lnTo>
                    <a:lnTo>
                      <a:pt x="460" y="54"/>
                    </a:lnTo>
                    <a:lnTo>
                      <a:pt x="466" y="50"/>
                    </a:lnTo>
                    <a:lnTo>
                      <a:pt x="470" y="43"/>
                    </a:lnTo>
                    <a:lnTo>
                      <a:pt x="486" y="28"/>
                    </a:lnTo>
                    <a:lnTo>
                      <a:pt x="500" y="17"/>
                    </a:lnTo>
                    <a:lnTo>
                      <a:pt x="511" y="11"/>
                    </a:lnTo>
                    <a:lnTo>
                      <a:pt x="526" y="6"/>
                    </a:lnTo>
                    <a:lnTo>
                      <a:pt x="541" y="6"/>
                    </a:lnTo>
                    <a:lnTo>
                      <a:pt x="557" y="0"/>
                    </a:lnTo>
                    <a:lnTo>
                      <a:pt x="577" y="0"/>
                    </a:lnTo>
                    <a:lnTo>
                      <a:pt x="587" y="0"/>
                    </a:lnTo>
                    <a:lnTo>
                      <a:pt x="581" y="17"/>
                    </a:lnTo>
                    <a:lnTo>
                      <a:pt x="587" y="22"/>
                    </a:lnTo>
                    <a:lnTo>
                      <a:pt x="581" y="39"/>
                    </a:lnTo>
                    <a:lnTo>
                      <a:pt x="581" y="50"/>
                    </a:lnTo>
                    <a:lnTo>
                      <a:pt x="592" y="54"/>
                    </a:lnTo>
                    <a:lnTo>
                      <a:pt x="597" y="76"/>
                    </a:lnTo>
                    <a:lnTo>
                      <a:pt x="592" y="82"/>
                    </a:lnTo>
                    <a:lnTo>
                      <a:pt x="592" y="93"/>
                    </a:lnTo>
                    <a:lnTo>
                      <a:pt x="607" y="104"/>
                    </a:lnTo>
                    <a:lnTo>
                      <a:pt x="607" y="109"/>
                    </a:lnTo>
                    <a:lnTo>
                      <a:pt x="597" y="120"/>
                    </a:lnTo>
                    <a:lnTo>
                      <a:pt x="602" y="126"/>
                    </a:lnTo>
                    <a:lnTo>
                      <a:pt x="602" y="137"/>
                    </a:lnTo>
                    <a:lnTo>
                      <a:pt x="607" y="141"/>
                    </a:lnTo>
                    <a:lnTo>
                      <a:pt x="612" y="148"/>
                    </a:lnTo>
                    <a:lnTo>
                      <a:pt x="612" y="163"/>
                    </a:lnTo>
                    <a:lnTo>
                      <a:pt x="618" y="169"/>
                    </a:lnTo>
                    <a:lnTo>
                      <a:pt x="612" y="185"/>
                    </a:lnTo>
                    <a:lnTo>
                      <a:pt x="618" y="185"/>
                    </a:lnTo>
                    <a:lnTo>
                      <a:pt x="632" y="196"/>
                    </a:lnTo>
                    <a:lnTo>
                      <a:pt x="632" y="202"/>
                    </a:lnTo>
                    <a:lnTo>
                      <a:pt x="618" y="202"/>
                    </a:lnTo>
                    <a:lnTo>
                      <a:pt x="618" y="224"/>
                    </a:lnTo>
                    <a:lnTo>
                      <a:pt x="622" y="235"/>
                    </a:lnTo>
                    <a:lnTo>
                      <a:pt x="612" y="245"/>
                    </a:lnTo>
                    <a:lnTo>
                      <a:pt x="612" y="256"/>
                    </a:lnTo>
                    <a:lnTo>
                      <a:pt x="622" y="261"/>
                    </a:lnTo>
                    <a:lnTo>
                      <a:pt x="632" y="261"/>
                    </a:lnTo>
                    <a:lnTo>
                      <a:pt x="632" y="283"/>
                    </a:lnTo>
                    <a:lnTo>
                      <a:pt x="632" y="304"/>
                    </a:lnTo>
                    <a:lnTo>
                      <a:pt x="618" y="311"/>
                    </a:lnTo>
                    <a:lnTo>
                      <a:pt x="612" y="304"/>
                    </a:lnTo>
                    <a:lnTo>
                      <a:pt x="597" y="315"/>
                    </a:lnTo>
                    <a:lnTo>
                      <a:pt x="592" y="311"/>
                    </a:lnTo>
                    <a:lnTo>
                      <a:pt x="577" y="311"/>
                    </a:lnTo>
                    <a:lnTo>
                      <a:pt x="577" y="304"/>
                    </a:lnTo>
                    <a:lnTo>
                      <a:pt x="557" y="304"/>
                    </a:lnTo>
                    <a:lnTo>
                      <a:pt x="551" y="311"/>
                    </a:lnTo>
                    <a:lnTo>
                      <a:pt x="551" y="321"/>
                    </a:lnTo>
                    <a:lnTo>
                      <a:pt x="541" y="315"/>
                    </a:lnTo>
                    <a:lnTo>
                      <a:pt x="526" y="332"/>
                    </a:lnTo>
                    <a:lnTo>
                      <a:pt x="516" y="315"/>
                    </a:lnTo>
                    <a:lnTo>
                      <a:pt x="500" y="326"/>
                    </a:lnTo>
                    <a:lnTo>
                      <a:pt x="486" y="321"/>
                    </a:lnTo>
                    <a:lnTo>
                      <a:pt x="480" y="321"/>
                    </a:lnTo>
                    <a:lnTo>
                      <a:pt x="476" y="321"/>
                    </a:lnTo>
                    <a:lnTo>
                      <a:pt x="470" y="326"/>
                    </a:lnTo>
                    <a:lnTo>
                      <a:pt x="460" y="337"/>
                    </a:lnTo>
                    <a:lnTo>
                      <a:pt x="456" y="354"/>
                    </a:lnTo>
                    <a:lnTo>
                      <a:pt x="460" y="359"/>
                    </a:lnTo>
                    <a:lnTo>
                      <a:pt x="456" y="359"/>
                    </a:lnTo>
                    <a:lnTo>
                      <a:pt x="450" y="365"/>
                    </a:lnTo>
                    <a:lnTo>
                      <a:pt x="440" y="365"/>
                    </a:lnTo>
                    <a:lnTo>
                      <a:pt x="435" y="365"/>
                    </a:lnTo>
                    <a:lnTo>
                      <a:pt x="430" y="376"/>
                    </a:lnTo>
                    <a:lnTo>
                      <a:pt x="419" y="376"/>
                    </a:lnTo>
                    <a:lnTo>
                      <a:pt x="415" y="381"/>
                    </a:lnTo>
                    <a:lnTo>
                      <a:pt x="399" y="370"/>
                    </a:lnTo>
                    <a:lnTo>
                      <a:pt x="389" y="376"/>
                    </a:lnTo>
                    <a:lnTo>
                      <a:pt x="385" y="376"/>
                    </a:lnTo>
                    <a:lnTo>
                      <a:pt x="369" y="381"/>
                    </a:lnTo>
                    <a:lnTo>
                      <a:pt x="354" y="381"/>
                    </a:lnTo>
                    <a:lnTo>
                      <a:pt x="344" y="387"/>
                    </a:lnTo>
                    <a:lnTo>
                      <a:pt x="338" y="376"/>
                    </a:lnTo>
                    <a:lnTo>
                      <a:pt x="328" y="365"/>
                    </a:lnTo>
                    <a:lnTo>
                      <a:pt x="324" y="370"/>
                    </a:lnTo>
                    <a:lnTo>
                      <a:pt x="324" y="381"/>
                    </a:lnTo>
                    <a:lnTo>
                      <a:pt x="318" y="387"/>
                    </a:lnTo>
                    <a:lnTo>
                      <a:pt x="314" y="387"/>
                    </a:lnTo>
                    <a:lnTo>
                      <a:pt x="314" y="376"/>
                    </a:lnTo>
                    <a:lnTo>
                      <a:pt x="304" y="370"/>
                    </a:lnTo>
                    <a:lnTo>
                      <a:pt x="304" y="365"/>
                    </a:lnTo>
                    <a:lnTo>
                      <a:pt x="288" y="365"/>
                    </a:lnTo>
                    <a:lnTo>
                      <a:pt x="283" y="348"/>
                    </a:lnTo>
                    <a:lnTo>
                      <a:pt x="268" y="348"/>
                    </a:lnTo>
                    <a:lnTo>
                      <a:pt x="263" y="354"/>
                    </a:lnTo>
                    <a:lnTo>
                      <a:pt x="253" y="370"/>
                    </a:lnTo>
                    <a:lnTo>
                      <a:pt x="243" y="365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94" name="Freeform 36">
                <a:extLst>
                  <a:ext uri="{FF2B5EF4-FFF2-40B4-BE49-F238E27FC236}">
                    <a16:creationId xmlns:a16="http://schemas.microsoft.com/office/drawing/2014/main" id="{DF31AB27-F9AE-43E9-AC08-86778551AD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88668" y="2174492"/>
                <a:ext cx="571598" cy="496471"/>
              </a:xfrm>
              <a:custGeom>
                <a:avLst/>
                <a:gdLst>
                  <a:gd name="T0" fmla="*/ 2147483646 w 596"/>
                  <a:gd name="T1" fmla="*/ 2147483646 h 549"/>
                  <a:gd name="T2" fmla="*/ 2147483646 w 596"/>
                  <a:gd name="T3" fmla="*/ 2147483646 h 549"/>
                  <a:gd name="T4" fmla="*/ 2147483646 w 596"/>
                  <a:gd name="T5" fmla="*/ 2147483646 h 549"/>
                  <a:gd name="T6" fmla="*/ 2147483646 w 596"/>
                  <a:gd name="T7" fmla="*/ 2147483646 h 549"/>
                  <a:gd name="T8" fmla="*/ 2147483646 w 596"/>
                  <a:gd name="T9" fmla="*/ 2147483646 h 549"/>
                  <a:gd name="T10" fmla="*/ 2147483646 w 596"/>
                  <a:gd name="T11" fmla="*/ 2147483646 h 549"/>
                  <a:gd name="T12" fmla="*/ 2147483646 w 596"/>
                  <a:gd name="T13" fmla="*/ 2147483646 h 549"/>
                  <a:gd name="T14" fmla="*/ 2147483646 w 596"/>
                  <a:gd name="T15" fmla="*/ 2147483646 h 549"/>
                  <a:gd name="T16" fmla="*/ 2147483646 w 596"/>
                  <a:gd name="T17" fmla="*/ 2147483646 h 549"/>
                  <a:gd name="T18" fmla="*/ 2147483646 w 596"/>
                  <a:gd name="T19" fmla="*/ 2147483646 h 549"/>
                  <a:gd name="T20" fmla="*/ 2147483646 w 596"/>
                  <a:gd name="T21" fmla="*/ 2147483646 h 549"/>
                  <a:gd name="T22" fmla="*/ 2147483646 w 596"/>
                  <a:gd name="T23" fmla="*/ 2147483646 h 549"/>
                  <a:gd name="T24" fmla="*/ 2147483646 w 596"/>
                  <a:gd name="T25" fmla="*/ 2147483646 h 549"/>
                  <a:gd name="T26" fmla="*/ 2147483646 w 596"/>
                  <a:gd name="T27" fmla="*/ 2147483646 h 549"/>
                  <a:gd name="T28" fmla="*/ 2147483646 w 596"/>
                  <a:gd name="T29" fmla="*/ 2147483646 h 549"/>
                  <a:gd name="T30" fmla="*/ 2147483646 w 596"/>
                  <a:gd name="T31" fmla="*/ 2147483646 h 549"/>
                  <a:gd name="T32" fmla="*/ 2147483646 w 596"/>
                  <a:gd name="T33" fmla="*/ 2147483646 h 549"/>
                  <a:gd name="T34" fmla="*/ 2147483646 w 596"/>
                  <a:gd name="T35" fmla="*/ 2147483646 h 549"/>
                  <a:gd name="T36" fmla="*/ 2147483646 w 596"/>
                  <a:gd name="T37" fmla="*/ 2147483646 h 549"/>
                  <a:gd name="T38" fmla="*/ 2147483646 w 596"/>
                  <a:gd name="T39" fmla="*/ 2147483646 h 549"/>
                  <a:gd name="T40" fmla="*/ 2147483646 w 596"/>
                  <a:gd name="T41" fmla="*/ 2147483646 h 549"/>
                  <a:gd name="T42" fmla="*/ 2147483646 w 596"/>
                  <a:gd name="T43" fmla="*/ 2147483646 h 549"/>
                  <a:gd name="T44" fmla="*/ 2147483646 w 596"/>
                  <a:gd name="T45" fmla="*/ 2147483646 h 549"/>
                  <a:gd name="T46" fmla="*/ 2147483646 w 596"/>
                  <a:gd name="T47" fmla="*/ 2147483646 h 549"/>
                  <a:gd name="T48" fmla="*/ 2147483646 w 596"/>
                  <a:gd name="T49" fmla="*/ 2147483646 h 549"/>
                  <a:gd name="T50" fmla="*/ 2147483646 w 596"/>
                  <a:gd name="T51" fmla="*/ 2147483646 h 549"/>
                  <a:gd name="T52" fmla="*/ 2147483646 w 596"/>
                  <a:gd name="T53" fmla="*/ 2147483646 h 549"/>
                  <a:gd name="T54" fmla="*/ 2147483646 w 596"/>
                  <a:gd name="T55" fmla="*/ 2147483646 h 549"/>
                  <a:gd name="T56" fmla="*/ 2147483646 w 596"/>
                  <a:gd name="T57" fmla="*/ 2147483646 h 549"/>
                  <a:gd name="T58" fmla="*/ 2147483646 w 596"/>
                  <a:gd name="T59" fmla="*/ 2147483646 h 549"/>
                  <a:gd name="T60" fmla="*/ 2147483646 w 596"/>
                  <a:gd name="T61" fmla="*/ 2147483646 h 549"/>
                  <a:gd name="T62" fmla="*/ 2147483646 w 596"/>
                  <a:gd name="T63" fmla="*/ 2147483646 h 549"/>
                  <a:gd name="T64" fmla="*/ 2147483646 w 596"/>
                  <a:gd name="T65" fmla="*/ 2147483646 h 549"/>
                  <a:gd name="T66" fmla="*/ 2147483646 w 596"/>
                  <a:gd name="T67" fmla="*/ 2147483646 h 549"/>
                  <a:gd name="T68" fmla="*/ 2147483646 w 596"/>
                  <a:gd name="T69" fmla="*/ 2147483646 h 549"/>
                  <a:gd name="T70" fmla="*/ 0 w 596"/>
                  <a:gd name="T71" fmla="*/ 2147483646 h 549"/>
                  <a:gd name="T72" fmla="*/ 2147483646 w 596"/>
                  <a:gd name="T73" fmla="*/ 2147483646 h 549"/>
                  <a:gd name="T74" fmla="*/ 2147483646 w 596"/>
                  <a:gd name="T75" fmla="*/ 2147483646 h 549"/>
                  <a:gd name="T76" fmla="*/ 2147483646 w 596"/>
                  <a:gd name="T77" fmla="*/ 0 h 549"/>
                  <a:gd name="T78" fmla="*/ 2147483646 w 596"/>
                  <a:gd name="T79" fmla="*/ 2147483646 h 549"/>
                  <a:gd name="T80" fmla="*/ 2147483646 w 596"/>
                  <a:gd name="T81" fmla="*/ 2147483646 h 549"/>
                  <a:gd name="T82" fmla="*/ 2147483646 w 596"/>
                  <a:gd name="T83" fmla="*/ 2147483646 h 549"/>
                  <a:gd name="T84" fmla="*/ 2147483646 w 596"/>
                  <a:gd name="T85" fmla="*/ 2147483646 h 549"/>
                  <a:gd name="T86" fmla="*/ 2147483646 w 596"/>
                  <a:gd name="T87" fmla="*/ 2147483646 h 549"/>
                  <a:gd name="T88" fmla="*/ 2147483646 w 596"/>
                  <a:gd name="T89" fmla="*/ 2147483646 h 549"/>
                  <a:gd name="T90" fmla="*/ 2147483646 w 596"/>
                  <a:gd name="T91" fmla="*/ 2147483646 h 549"/>
                  <a:gd name="T92" fmla="*/ 2147483646 w 596"/>
                  <a:gd name="T93" fmla="*/ 2147483646 h 549"/>
                  <a:gd name="T94" fmla="*/ 2147483646 w 596"/>
                  <a:gd name="T95" fmla="*/ 2147483646 h 549"/>
                  <a:gd name="T96" fmla="*/ 2147483646 w 596"/>
                  <a:gd name="T97" fmla="*/ 2147483646 h 549"/>
                  <a:gd name="T98" fmla="*/ 2147483646 w 596"/>
                  <a:gd name="T99" fmla="*/ 2147483646 h 549"/>
                  <a:gd name="T100" fmla="*/ 2147483646 w 596"/>
                  <a:gd name="T101" fmla="*/ 2147483646 h 549"/>
                  <a:gd name="T102" fmla="*/ 2147483646 w 596"/>
                  <a:gd name="T103" fmla="*/ 2147483646 h 549"/>
                  <a:gd name="T104" fmla="*/ 2147483646 w 596"/>
                  <a:gd name="T105" fmla="*/ 2147483646 h 549"/>
                  <a:gd name="T106" fmla="*/ 2147483646 w 596"/>
                  <a:gd name="T107" fmla="*/ 2147483646 h 549"/>
                  <a:gd name="T108" fmla="*/ 2147483646 w 596"/>
                  <a:gd name="T109" fmla="*/ 2147483646 h 549"/>
                  <a:gd name="T110" fmla="*/ 2147483646 w 596"/>
                  <a:gd name="T111" fmla="*/ 2147483646 h 549"/>
                  <a:gd name="T112" fmla="*/ 2147483646 w 596"/>
                  <a:gd name="T113" fmla="*/ 2147483646 h 549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596" h="549">
                    <a:moveTo>
                      <a:pt x="570" y="98"/>
                    </a:moveTo>
                    <a:lnTo>
                      <a:pt x="575" y="113"/>
                    </a:lnTo>
                    <a:lnTo>
                      <a:pt x="580" y="113"/>
                    </a:lnTo>
                    <a:lnTo>
                      <a:pt x="585" y="141"/>
                    </a:lnTo>
                    <a:lnTo>
                      <a:pt x="585" y="146"/>
                    </a:lnTo>
                    <a:lnTo>
                      <a:pt x="595" y="157"/>
                    </a:lnTo>
                    <a:lnTo>
                      <a:pt x="595" y="168"/>
                    </a:lnTo>
                    <a:lnTo>
                      <a:pt x="585" y="174"/>
                    </a:lnTo>
                    <a:lnTo>
                      <a:pt x="580" y="168"/>
                    </a:lnTo>
                    <a:lnTo>
                      <a:pt x="575" y="152"/>
                    </a:lnTo>
                    <a:lnTo>
                      <a:pt x="560" y="163"/>
                    </a:lnTo>
                    <a:lnTo>
                      <a:pt x="560" y="168"/>
                    </a:lnTo>
                    <a:lnTo>
                      <a:pt x="560" y="179"/>
                    </a:lnTo>
                    <a:lnTo>
                      <a:pt x="560" y="185"/>
                    </a:lnTo>
                    <a:lnTo>
                      <a:pt x="560" y="189"/>
                    </a:lnTo>
                    <a:lnTo>
                      <a:pt x="554" y="196"/>
                    </a:lnTo>
                    <a:lnTo>
                      <a:pt x="540" y="189"/>
                    </a:lnTo>
                    <a:lnTo>
                      <a:pt x="544" y="206"/>
                    </a:lnTo>
                    <a:lnTo>
                      <a:pt x="540" y="217"/>
                    </a:lnTo>
                    <a:lnTo>
                      <a:pt x="534" y="217"/>
                    </a:lnTo>
                    <a:lnTo>
                      <a:pt x="540" y="228"/>
                    </a:lnTo>
                    <a:lnTo>
                      <a:pt x="534" y="233"/>
                    </a:lnTo>
                    <a:lnTo>
                      <a:pt x="530" y="239"/>
                    </a:lnTo>
                    <a:lnTo>
                      <a:pt x="540" y="250"/>
                    </a:lnTo>
                    <a:lnTo>
                      <a:pt x="540" y="255"/>
                    </a:lnTo>
                    <a:lnTo>
                      <a:pt x="514" y="255"/>
                    </a:lnTo>
                    <a:lnTo>
                      <a:pt x="524" y="265"/>
                    </a:lnTo>
                    <a:lnTo>
                      <a:pt x="520" y="276"/>
                    </a:lnTo>
                    <a:lnTo>
                      <a:pt x="514" y="276"/>
                    </a:lnTo>
                    <a:lnTo>
                      <a:pt x="504" y="283"/>
                    </a:lnTo>
                    <a:lnTo>
                      <a:pt x="493" y="276"/>
                    </a:lnTo>
                    <a:lnTo>
                      <a:pt x="483" y="287"/>
                    </a:lnTo>
                    <a:lnTo>
                      <a:pt x="473" y="276"/>
                    </a:lnTo>
                    <a:lnTo>
                      <a:pt x="469" y="283"/>
                    </a:lnTo>
                    <a:lnTo>
                      <a:pt x="453" y="283"/>
                    </a:lnTo>
                    <a:lnTo>
                      <a:pt x="453" y="293"/>
                    </a:lnTo>
                    <a:lnTo>
                      <a:pt x="459" y="309"/>
                    </a:lnTo>
                    <a:lnTo>
                      <a:pt x="459" y="320"/>
                    </a:lnTo>
                    <a:lnTo>
                      <a:pt x="469" y="326"/>
                    </a:lnTo>
                    <a:lnTo>
                      <a:pt x="459" y="342"/>
                    </a:lnTo>
                    <a:lnTo>
                      <a:pt x="459" y="348"/>
                    </a:lnTo>
                    <a:lnTo>
                      <a:pt x="463" y="348"/>
                    </a:lnTo>
                    <a:lnTo>
                      <a:pt x="479" y="363"/>
                    </a:lnTo>
                    <a:lnTo>
                      <a:pt x="473" y="374"/>
                    </a:lnTo>
                    <a:lnTo>
                      <a:pt x="463" y="374"/>
                    </a:lnTo>
                    <a:lnTo>
                      <a:pt x="459" y="380"/>
                    </a:lnTo>
                    <a:lnTo>
                      <a:pt x="459" y="391"/>
                    </a:lnTo>
                    <a:lnTo>
                      <a:pt x="463" y="391"/>
                    </a:lnTo>
                    <a:lnTo>
                      <a:pt x="459" y="407"/>
                    </a:lnTo>
                    <a:lnTo>
                      <a:pt x="448" y="413"/>
                    </a:lnTo>
                    <a:lnTo>
                      <a:pt x="448" y="424"/>
                    </a:lnTo>
                    <a:lnTo>
                      <a:pt x="428" y="407"/>
                    </a:lnTo>
                    <a:lnTo>
                      <a:pt x="428" y="418"/>
                    </a:lnTo>
                    <a:lnTo>
                      <a:pt x="438" y="439"/>
                    </a:lnTo>
                    <a:lnTo>
                      <a:pt x="412" y="428"/>
                    </a:lnTo>
                    <a:lnTo>
                      <a:pt x="418" y="450"/>
                    </a:lnTo>
                    <a:lnTo>
                      <a:pt x="432" y="450"/>
                    </a:lnTo>
                    <a:lnTo>
                      <a:pt x="432" y="461"/>
                    </a:lnTo>
                    <a:lnTo>
                      <a:pt x="418" y="467"/>
                    </a:lnTo>
                    <a:lnTo>
                      <a:pt x="418" y="483"/>
                    </a:lnTo>
                    <a:lnTo>
                      <a:pt x="402" y="489"/>
                    </a:lnTo>
                    <a:lnTo>
                      <a:pt x="387" y="472"/>
                    </a:lnTo>
                    <a:lnTo>
                      <a:pt x="382" y="489"/>
                    </a:lnTo>
                    <a:lnTo>
                      <a:pt x="377" y="489"/>
                    </a:lnTo>
                    <a:lnTo>
                      <a:pt x="372" y="467"/>
                    </a:lnTo>
                    <a:lnTo>
                      <a:pt x="361" y="478"/>
                    </a:lnTo>
                    <a:lnTo>
                      <a:pt x="357" y="472"/>
                    </a:lnTo>
                    <a:lnTo>
                      <a:pt x="341" y="478"/>
                    </a:lnTo>
                    <a:lnTo>
                      <a:pt x="337" y="467"/>
                    </a:lnTo>
                    <a:lnTo>
                      <a:pt x="321" y="467"/>
                    </a:lnTo>
                    <a:lnTo>
                      <a:pt x="321" y="494"/>
                    </a:lnTo>
                    <a:lnTo>
                      <a:pt x="316" y="494"/>
                    </a:lnTo>
                    <a:lnTo>
                      <a:pt x="306" y="494"/>
                    </a:lnTo>
                    <a:lnTo>
                      <a:pt x="300" y="483"/>
                    </a:lnTo>
                    <a:lnTo>
                      <a:pt x="280" y="478"/>
                    </a:lnTo>
                    <a:lnTo>
                      <a:pt x="274" y="483"/>
                    </a:lnTo>
                    <a:lnTo>
                      <a:pt x="280" y="515"/>
                    </a:lnTo>
                    <a:lnTo>
                      <a:pt x="274" y="522"/>
                    </a:lnTo>
                    <a:lnTo>
                      <a:pt x="264" y="494"/>
                    </a:lnTo>
                    <a:lnTo>
                      <a:pt x="250" y="500"/>
                    </a:lnTo>
                    <a:lnTo>
                      <a:pt x="244" y="515"/>
                    </a:lnTo>
                    <a:lnTo>
                      <a:pt x="234" y="511"/>
                    </a:lnTo>
                    <a:lnTo>
                      <a:pt x="223" y="511"/>
                    </a:lnTo>
                    <a:lnTo>
                      <a:pt x="219" y="526"/>
                    </a:lnTo>
                    <a:lnTo>
                      <a:pt x="203" y="526"/>
                    </a:lnTo>
                    <a:lnTo>
                      <a:pt x="199" y="548"/>
                    </a:lnTo>
                    <a:lnTo>
                      <a:pt x="193" y="543"/>
                    </a:lnTo>
                    <a:lnTo>
                      <a:pt x="183" y="543"/>
                    </a:lnTo>
                    <a:lnTo>
                      <a:pt x="179" y="543"/>
                    </a:lnTo>
                    <a:lnTo>
                      <a:pt x="179" y="522"/>
                    </a:lnTo>
                    <a:lnTo>
                      <a:pt x="168" y="515"/>
                    </a:lnTo>
                    <a:lnTo>
                      <a:pt x="173" y="500"/>
                    </a:lnTo>
                    <a:lnTo>
                      <a:pt x="183" y="494"/>
                    </a:lnTo>
                    <a:lnTo>
                      <a:pt x="183" y="489"/>
                    </a:lnTo>
                    <a:lnTo>
                      <a:pt x="163" y="472"/>
                    </a:lnTo>
                    <a:lnTo>
                      <a:pt x="152" y="472"/>
                    </a:lnTo>
                    <a:lnTo>
                      <a:pt x="158" y="450"/>
                    </a:lnTo>
                    <a:lnTo>
                      <a:pt x="152" y="450"/>
                    </a:lnTo>
                    <a:lnTo>
                      <a:pt x="148" y="446"/>
                    </a:lnTo>
                    <a:lnTo>
                      <a:pt x="132" y="446"/>
                    </a:lnTo>
                    <a:lnTo>
                      <a:pt x="128" y="435"/>
                    </a:lnTo>
                    <a:lnTo>
                      <a:pt x="122" y="428"/>
                    </a:lnTo>
                    <a:lnTo>
                      <a:pt x="128" y="413"/>
                    </a:lnTo>
                    <a:lnTo>
                      <a:pt x="128" y="407"/>
                    </a:lnTo>
                    <a:lnTo>
                      <a:pt x="112" y="402"/>
                    </a:lnTo>
                    <a:lnTo>
                      <a:pt x="112" y="391"/>
                    </a:lnTo>
                    <a:lnTo>
                      <a:pt x="102" y="385"/>
                    </a:lnTo>
                    <a:lnTo>
                      <a:pt x="97" y="402"/>
                    </a:lnTo>
                    <a:lnTo>
                      <a:pt x="87" y="407"/>
                    </a:lnTo>
                    <a:lnTo>
                      <a:pt x="67" y="402"/>
                    </a:lnTo>
                    <a:lnTo>
                      <a:pt x="46" y="402"/>
                    </a:lnTo>
                    <a:lnTo>
                      <a:pt x="41" y="402"/>
                    </a:lnTo>
                    <a:lnTo>
                      <a:pt x="46" y="391"/>
                    </a:lnTo>
                    <a:lnTo>
                      <a:pt x="41" y="374"/>
                    </a:lnTo>
                    <a:lnTo>
                      <a:pt x="41" y="369"/>
                    </a:lnTo>
                    <a:lnTo>
                      <a:pt x="41" y="363"/>
                    </a:lnTo>
                    <a:lnTo>
                      <a:pt x="36" y="348"/>
                    </a:lnTo>
                    <a:lnTo>
                      <a:pt x="51" y="342"/>
                    </a:lnTo>
                    <a:lnTo>
                      <a:pt x="51" y="320"/>
                    </a:lnTo>
                    <a:lnTo>
                      <a:pt x="51" y="298"/>
                    </a:lnTo>
                    <a:lnTo>
                      <a:pt x="41" y="298"/>
                    </a:lnTo>
                    <a:lnTo>
                      <a:pt x="30" y="293"/>
                    </a:lnTo>
                    <a:lnTo>
                      <a:pt x="30" y="283"/>
                    </a:lnTo>
                    <a:lnTo>
                      <a:pt x="41" y="272"/>
                    </a:lnTo>
                    <a:lnTo>
                      <a:pt x="36" y="261"/>
                    </a:lnTo>
                    <a:lnTo>
                      <a:pt x="36" y="239"/>
                    </a:lnTo>
                    <a:lnTo>
                      <a:pt x="51" y="239"/>
                    </a:lnTo>
                    <a:lnTo>
                      <a:pt x="51" y="233"/>
                    </a:lnTo>
                    <a:lnTo>
                      <a:pt x="36" y="222"/>
                    </a:lnTo>
                    <a:lnTo>
                      <a:pt x="30" y="222"/>
                    </a:lnTo>
                    <a:lnTo>
                      <a:pt x="36" y="206"/>
                    </a:lnTo>
                    <a:lnTo>
                      <a:pt x="30" y="200"/>
                    </a:lnTo>
                    <a:lnTo>
                      <a:pt x="30" y="185"/>
                    </a:lnTo>
                    <a:lnTo>
                      <a:pt x="26" y="179"/>
                    </a:lnTo>
                    <a:lnTo>
                      <a:pt x="20" y="174"/>
                    </a:lnTo>
                    <a:lnTo>
                      <a:pt x="20" y="163"/>
                    </a:lnTo>
                    <a:lnTo>
                      <a:pt x="16" y="157"/>
                    </a:lnTo>
                    <a:lnTo>
                      <a:pt x="26" y="146"/>
                    </a:lnTo>
                    <a:lnTo>
                      <a:pt x="26" y="141"/>
                    </a:lnTo>
                    <a:lnTo>
                      <a:pt x="10" y="130"/>
                    </a:lnTo>
                    <a:lnTo>
                      <a:pt x="10" y="120"/>
                    </a:lnTo>
                    <a:lnTo>
                      <a:pt x="16" y="113"/>
                    </a:lnTo>
                    <a:lnTo>
                      <a:pt x="10" y="92"/>
                    </a:lnTo>
                    <a:lnTo>
                      <a:pt x="0" y="87"/>
                    </a:lnTo>
                    <a:lnTo>
                      <a:pt x="0" y="76"/>
                    </a:lnTo>
                    <a:lnTo>
                      <a:pt x="6" y="59"/>
                    </a:lnTo>
                    <a:lnTo>
                      <a:pt x="0" y="54"/>
                    </a:lnTo>
                    <a:lnTo>
                      <a:pt x="6" y="37"/>
                    </a:lnTo>
                    <a:lnTo>
                      <a:pt x="30" y="26"/>
                    </a:lnTo>
                    <a:lnTo>
                      <a:pt x="10" y="26"/>
                    </a:lnTo>
                    <a:lnTo>
                      <a:pt x="16" y="22"/>
                    </a:lnTo>
                    <a:lnTo>
                      <a:pt x="41" y="22"/>
                    </a:lnTo>
                    <a:lnTo>
                      <a:pt x="71" y="33"/>
                    </a:lnTo>
                    <a:lnTo>
                      <a:pt x="77" y="5"/>
                    </a:lnTo>
                    <a:lnTo>
                      <a:pt x="87" y="0"/>
                    </a:lnTo>
                    <a:lnTo>
                      <a:pt x="91" y="0"/>
                    </a:lnTo>
                    <a:lnTo>
                      <a:pt x="97" y="11"/>
                    </a:lnTo>
                    <a:lnTo>
                      <a:pt x="107" y="16"/>
                    </a:lnTo>
                    <a:lnTo>
                      <a:pt x="102" y="37"/>
                    </a:lnTo>
                    <a:lnTo>
                      <a:pt x="107" y="37"/>
                    </a:lnTo>
                    <a:lnTo>
                      <a:pt x="112" y="37"/>
                    </a:lnTo>
                    <a:lnTo>
                      <a:pt x="118" y="37"/>
                    </a:lnTo>
                    <a:lnTo>
                      <a:pt x="128" y="37"/>
                    </a:lnTo>
                    <a:lnTo>
                      <a:pt x="138" y="33"/>
                    </a:lnTo>
                    <a:lnTo>
                      <a:pt x="158" y="37"/>
                    </a:lnTo>
                    <a:lnTo>
                      <a:pt x="158" y="33"/>
                    </a:lnTo>
                    <a:lnTo>
                      <a:pt x="183" y="43"/>
                    </a:lnTo>
                    <a:lnTo>
                      <a:pt x="189" y="48"/>
                    </a:lnTo>
                    <a:lnTo>
                      <a:pt x="203" y="48"/>
                    </a:lnTo>
                    <a:lnTo>
                      <a:pt x="213" y="59"/>
                    </a:lnTo>
                    <a:lnTo>
                      <a:pt x="213" y="65"/>
                    </a:lnTo>
                    <a:lnTo>
                      <a:pt x="223" y="76"/>
                    </a:lnTo>
                    <a:lnTo>
                      <a:pt x="223" y="81"/>
                    </a:lnTo>
                    <a:lnTo>
                      <a:pt x="234" y="87"/>
                    </a:lnTo>
                    <a:lnTo>
                      <a:pt x="244" y="81"/>
                    </a:lnTo>
                    <a:lnTo>
                      <a:pt x="244" y="92"/>
                    </a:lnTo>
                    <a:lnTo>
                      <a:pt x="239" y="98"/>
                    </a:lnTo>
                    <a:lnTo>
                      <a:pt x="239" y="113"/>
                    </a:lnTo>
                    <a:lnTo>
                      <a:pt x="239" y="120"/>
                    </a:lnTo>
                    <a:lnTo>
                      <a:pt x="250" y="113"/>
                    </a:lnTo>
                    <a:lnTo>
                      <a:pt x="260" y="120"/>
                    </a:lnTo>
                    <a:lnTo>
                      <a:pt x="270" y="130"/>
                    </a:lnTo>
                    <a:lnTo>
                      <a:pt x="264" y="141"/>
                    </a:lnTo>
                    <a:lnTo>
                      <a:pt x="270" y="141"/>
                    </a:lnTo>
                    <a:lnTo>
                      <a:pt x="274" y="146"/>
                    </a:lnTo>
                    <a:lnTo>
                      <a:pt x="274" y="152"/>
                    </a:lnTo>
                    <a:lnTo>
                      <a:pt x="284" y="152"/>
                    </a:lnTo>
                    <a:lnTo>
                      <a:pt x="296" y="163"/>
                    </a:lnTo>
                    <a:lnTo>
                      <a:pt x="300" y="163"/>
                    </a:lnTo>
                    <a:lnTo>
                      <a:pt x="306" y="163"/>
                    </a:lnTo>
                    <a:lnTo>
                      <a:pt x="311" y="152"/>
                    </a:lnTo>
                    <a:lnTo>
                      <a:pt x="306" y="146"/>
                    </a:lnTo>
                    <a:lnTo>
                      <a:pt x="296" y="141"/>
                    </a:lnTo>
                    <a:lnTo>
                      <a:pt x="296" y="130"/>
                    </a:lnTo>
                    <a:lnTo>
                      <a:pt x="300" y="124"/>
                    </a:lnTo>
                    <a:lnTo>
                      <a:pt x="311" y="130"/>
                    </a:lnTo>
                    <a:lnTo>
                      <a:pt x="316" y="124"/>
                    </a:lnTo>
                    <a:lnTo>
                      <a:pt x="321" y="124"/>
                    </a:lnTo>
                    <a:lnTo>
                      <a:pt x="327" y="130"/>
                    </a:lnTo>
                    <a:lnTo>
                      <a:pt x="331" y="113"/>
                    </a:lnTo>
                    <a:lnTo>
                      <a:pt x="331" y="109"/>
                    </a:lnTo>
                    <a:lnTo>
                      <a:pt x="337" y="109"/>
                    </a:lnTo>
                    <a:lnTo>
                      <a:pt x="341" y="113"/>
                    </a:lnTo>
                    <a:lnTo>
                      <a:pt x="357" y="113"/>
                    </a:lnTo>
                    <a:lnTo>
                      <a:pt x="367" y="109"/>
                    </a:lnTo>
                    <a:lnTo>
                      <a:pt x="382" y="102"/>
                    </a:lnTo>
                    <a:lnTo>
                      <a:pt x="387" y="98"/>
                    </a:lnTo>
                    <a:lnTo>
                      <a:pt x="392" y="92"/>
                    </a:lnTo>
                    <a:lnTo>
                      <a:pt x="387" y="87"/>
                    </a:lnTo>
                    <a:lnTo>
                      <a:pt x="398" y="70"/>
                    </a:lnTo>
                    <a:lnTo>
                      <a:pt x="402" y="59"/>
                    </a:lnTo>
                    <a:lnTo>
                      <a:pt x="402" y="54"/>
                    </a:lnTo>
                    <a:lnTo>
                      <a:pt x="418" y="43"/>
                    </a:lnTo>
                    <a:lnTo>
                      <a:pt x="428" y="33"/>
                    </a:lnTo>
                    <a:lnTo>
                      <a:pt x="438" y="43"/>
                    </a:lnTo>
                    <a:lnTo>
                      <a:pt x="448" y="43"/>
                    </a:lnTo>
                    <a:lnTo>
                      <a:pt x="453" y="43"/>
                    </a:lnTo>
                    <a:lnTo>
                      <a:pt x="469" y="37"/>
                    </a:lnTo>
                    <a:lnTo>
                      <a:pt x="483" y="43"/>
                    </a:lnTo>
                    <a:lnTo>
                      <a:pt x="483" y="48"/>
                    </a:lnTo>
                    <a:lnTo>
                      <a:pt x="504" y="33"/>
                    </a:lnTo>
                    <a:lnTo>
                      <a:pt x="509" y="43"/>
                    </a:lnTo>
                    <a:lnTo>
                      <a:pt x="520" y="54"/>
                    </a:lnTo>
                    <a:lnTo>
                      <a:pt x="534" y="54"/>
                    </a:lnTo>
                    <a:lnTo>
                      <a:pt x="540" y="59"/>
                    </a:lnTo>
                    <a:lnTo>
                      <a:pt x="544" y="59"/>
                    </a:lnTo>
                    <a:lnTo>
                      <a:pt x="550" y="59"/>
                    </a:lnTo>
                    <a:lnTo>
                      <a:pt x="570" y="65"/>
                    </a:lnTo>
                    <a:lnTo>
                      <a:pt x="560" y="81"/>
                    </a:lnTo>
                    <a:lnTo>
                      <a:pt x="580" y="87"/>
                    </a:lnTo>
                    <a:lnTo>
                      <a:pt x="570" y="98"/>
                    </a:lnTo>
                  </a:path>
                </a:pathLst>
              </a:custGeom>
              <a:solidFill>
                <a:srgbClr val="8AB2E2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95" name="Freeform 35">
                <a:extLst>
                  <a:ext uri="{FF2B5EF4-FFF2-40B4-BE49-F238E27FC236}">
                    <a16:creationId xmlns:a16="http://schemas.microsoft.com/office/drawing/2014/main" id="{F9C411FB-BC89-4718-AC00-B9F50F628C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511859" y="1839894"/>
                <a:ext cx="643941" cy="481098"/>
              </a:xfrm>
              <a:custGeom>
                <a:avLst/>
                <a:gdLst>
                  <a:gd name="T0" fmla="*/ 2147483646 w 671"/>
                  <a:gd name="T1" fmla="*/ 2147483646 h 532"/>
                  <a:gd name="T2" fmla="*/ 2147483646 w 671"/>
                  <a:gd name="T3" fmla="*/ 2147483646 h 532"/>
                  <a:gd name="T4" fmla="*/ 2147483646 w 671"/>
                  <a:gd name="T5" fmla="*/ 2147483646 h 532"/>
                  <a:gd name="T6" fmla="*/ 2147483646 w 671"/>
                  <a:gd name="T7" fmla="*/ 2147483646 h 532"/>
                  <a:gd name="T8" fmla="*/ 2147483646 w 671"/>
                  <a:gd name="T9" fmla="*/ 2147483646 h 532"/>
                  <a:gd name="T10" fmla="*/ 2147483646 w 671"/>
                  <a:gd name="T11" fmla="*/ 2147483646 h 532"/>
                  <a:gd name="T12" fmla="*/ 2147483646 w 671"/>
                  <a:gd name="T13" fmla="*/ 2147483646 h 532"/>
                  <a:gd name="T14" fmla="*/ 2147483646 w 671"/>
                  <a:gd name="T15" fmla="*/ 2147483646 h 532"/>
                  <a:gd name="T16" fmla="*/ 2147483646 w 671"/>
                  <a:gd name="T17" fmla="*/ 2147483646 h 532"/>
                  <a:gd name="T18" fmla="*/ 2147483646 w 671"/>
                  <a:gd name="T19" fmla="*/ 2147483646 h 532"/>
                  <a:gd name="T20" fmla="*/ 2147483646 w 671"/>
                  <a:gd name="T21" fmla="*/ 2147483646 h 532"/>
                  <a:gd name="T22" fmla="*/ 2147483646 w 671"/>
                  <a:gd name="T23" fmla="*/ 2147483646 h 532"/>
                  <a:gd name="T24" fmla="*/ 2147483646 w 671"/>
                  <a:gd name="T25" fmla="*/ 2147483646 h 532"/>
                  <a:gd name="T26" fmla="*/ 2147483646 w 671"/>
                  <a:gd name="T27" fmla="*/ 2147483646 h 532"/>
                  <a:gd name="T28" fmla="*/ 2147483646 w 671"/>
                  <a:gd name="T29" fmla="*/ 2147483646 h 532"/>
                  <a:gd name="T30" fmla="*/ 2147483646 w 671"/>
                  <a:gd name="T31" fmla="*/ 2147483646 h 532"/>
                  <a:gd name="T32" fmla="*/ 2147483646 w 671"/>
                  <a:gd name="T33" fmla="*/ 2147483646 h 532"/>
                  <a:gd name="T34" fmla="*/ 2147483646 w 671"/>
                  <a:gd name="T35" fmla="*/ 2147483646 h 532"/>
                  <a:gd name="T36" fmla="*/ 2147483646 w 671"/>
                  <a:gd name="T37" fmla="*/ 2147483646 h 532"/>
                  <a:gd name="T38" fmla="*/ 2147483646 w 671"/>
                  <a:gd name="T39" fmla="*/ 2147483646 h 532"/>
                  <a:gd name="T40" fmla="*/ 2147483646 w 671"/>
                  <a:gd name="T41" fmla="*/ 2147483646 h 532"/>
                  <a:gd name="T42" fmla="*/ 2147483646 w 671"/>
                  <a:gd name="T43" fmla="*/ 2147483646 h 532"/>
                  <a:gd name="T44" fmla="*/ 2147483646 w 671"/>
                  <a:gd name="T45" fmla="*/ 2147483646 h 532"/>
                  <a:gd name="T46" fmla="*/ 2147483646 w 671"/>
                  <a:gd name="T47" fmla="*/ 2147483646 h 532"/>
                  <a:gd name="T48" fmla="*/ 2147483646 w 671"/>
                  <a:gd name="T49" fmla="*/ 2147483646 h 532"/>
                  <a:gd name="T50" fmla="*/ 2147483646 w 671"/>
                  <a:gd name="T51" fmla="*/ 2147483646 h 532"/>
                  <a:gd name="T52" fmla="*/ 2147483646 w 671"/>
                  <a:gd name="T53" fmla="*/ 2147483646 h 532"/>
                  <a:gd name="T54" fmla="*/ 2147483646 w 671"/>
                  <a:gd name="T55" fmla="*/ 2147483646 h 532"/>
                  <a:gd name="T56" fmla="*/ 2147483646 w 671"/>
                  <a:gd name="T57" fmla="*/ 2147483646 h 532"/>
                  <a:gd name="T58" fmla="*/ 2147483646 w 671"/>
                  <a:gd name="T59" fmla="*/ 2147483646 h 532"/>
                  <a:gd name="T60" fmla="*/ 2147483646 w 671"/>
                  <a:gd name="T61" fmla="*/ 2147483646 h 532"/>
                  <a:gd name="T62" fmla="*/ 2147483646 w 671"/>
                  <a:gd name="T63" fmla="*/ 2147483646 h 532"/>
                  <a:gd name="T64" fmla="*/ 2147483646 w 671"/>
                  <a:gd name="T65" fmla="*/ 2147483646 h 532"/>
                  <a:gd name="T66" fmla="*/ 2147483646 w 671"/>
                  <a:gd name="T67" fmla="*/ 2147483646 h 532"/>
                  <a:gd name="T68" fmla="*/ 2147483646 w 671"/>
                  <a:gd name="T69" fmla="*/ 2147483646 h 532"/>
                  <a:gd name="T70" fmla="*/ 2147483646 w 671"/>
                  <a:gd name="T71" fmla="*/ 2147483646 h 532"/>
                  <a:gd name="T72" fmla="*/ 2147483646 w 671"/>
                  <a:gd name="T73" fmla="*/ 2147483646 h 532"/>
                  <a:gd name="T74" fmla="*/ 2147483646 w 671"/>
                  <a:gd name="T75" fmla="*/ 2147483646 h 532"/>
                  <a:gd name="T76" fmla="*/ 0 w 671"/>
                  <a:gd name="T77" fmla="*/ 2147483646 h 532"/>
                  <a:gd name="T78" fmla="*/ 2147483646 w 671"/>
                  <a:gd name="T79" fmla="*/ 2147483646 h 532"/>
                  <a:gd name="T80" fmla="*/ 2147483646 w 671"/>
                  <a:gd name="T81" fmla="*/ 2147483646 h 532"/>
                  <a:gd name="T82" fmla="*/ 2147483646 w 671"/>
                  <a:gd name="T83" fmla="*/ 2147483646 h 532"/>
                  <a:gd name="T84" fmla="*/ 2147483646 w 671"/>
                  <a:gd name="T85" fmla="*/ 2147483646 h 532"/>
                  <a:gd name="T86" fmla="*/ 2147483646 w 671"/>
                  <a:gd name="T87" fmla="*/ 2147483646 h 532"/>
                  <a:gd name="T88" fmla="*/ 2147483646 w 671"/>
                  <a:gd name="T89" fmla="*/ 2147483646 h 532"/>
                  <a:gd name="T90" fmla="*/ 2147483646 w 671"/>
                  <a:gd name="T91" fmla="*/ 2147483646 h 532"/>
                  <a:gd name="T92" fmla="*/ 2147483646 w 671"/>
                  <a:gd name="T93" fmla="*/ 2147483646 h 532"/>
                  <a:gd name="T94" fmla="*/ 2147483646 w 671"/>
                  <a:gd name="T95" fmla="*/ 2147483646 h 532"/>
                  <a:gd name="T96" fmla="*/ 2147483646 w 671"/>
                  <a:gd name="T97" fmla="*/ 2147483646 h 532"/>
                  <a:gd name="T98" fmla="*/ 2147483646 w 671"/>
                  <a:gd name="T99" fmla="*/ 2147483646 h 532"/>
                  <a:gd name="T100" fmla="*/ 2147483646 w 671"/>
                  <a:gd name="T101" fmla="*/ 2147483646 h 532"/>
                  <a:gd name="T102" fmla="*/ 2147483646 w 671"/>
                  <a:gd name="T103" fmla="*/ 2147483646 h 532"/>
                  <a:gd name="T104" fmla="*/ 2147483646 w 671"/>
                  <a:gd name="T105" fmla="*/ 2147483646 h 532"/>
                  <a:gd name="T106" fmla="*/ 2147483646 w 671"/>
                  <a:gd name="T107" fmla="*/ 2147483646 h 532"/>
                  <a:gd name="T108" fmla="*/ 2147483646 w 671"/>
                  <a:gd name="T109" fmla="*/ 2147483646 h 532"/>
                  <a:gd name="T110" fmla="*/ 2147483646 w 671"/>
                  <a:gd name="T111" fmla="*/ 2147483646 h 532"/>
                  <a:gd name="T112" fmla="*/ 2147483646 w 671"/>
                  <a:gd name="T113" fmla="*/ 2147483646 h 532"/>
                  <a:gd name="T114" fmla="*/ 2147483646 w 671"/>
                  <a:gd name="T115" fmla="*/ 2147483646 h 532"/>
                  <a:gd name="T116" fmla="*/ 2147483646 w 671"/>
                  <a:gd name="T117" fmla="*/ 2147483646 h 532"/>
                  <a:gd name="T118" fmla="*/ 2147483646 w 671"/>
                  <a:gd name="T119" fmla="*/ 2147483646 h 532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671" h="532">
                    <a:moveTo>
                      <a:pt x="644" y="173"/>
                    </a:moveTo>
                    <a:lnTo>
                      <a:pt x="654" y="178"/>
                    </a:lnTo>
                    <a:lnTo>
                      <a:pt x="660" y="189"/>
                    </a:lnTo>
                    <a:lnTo>
                      <a:pt x="670" y="206"/>
                    </a:lnTo>
                    <a:lnTo>
                      <a:pt x="654" y="217"/>
                    </a:lnTo>
                    <a:lnTo>
                      <a:pt x="650" y="217"/>
                    </a:lnTo>
                    <a:lnTo>
                      <a:pt x="634" y="238"/>
                    </a:lnTo>
                    <a:lnTo>
                      <a:pt x="629" y="238"/>
                    </a:lnTo>
                    <a:lnTo>
                      <a:pt x="629" y="243"/>
                    </a:lnTo>
                    <a:lnTo>
                      <a:pt x="650" y="254"/>
                    </a:lnTo>
                    <a:lnTo>
                      <a:pt x="650" y="260"/>
                    </a:lnTo>
                    <a:lnTo>
                      <a:pt x="650" y="265"/>
                    </a:lnTo>
                    <a:lnTo>
                      <a:pt x="650" y="271"/>
                    </a:lnTo>
                    <a:lnTo>
                      <a:pt x="634" y="276"/>
                    </a:lnTo>
                    <a:lnTo>
                      <a:pt x="634" y="286"/>
                    </a:lnTo>
                    <a:lnTo>
                      <a:pt x="644" y="297"/>
                    </a:lnTo>
                    <a:lnTo>
                      <a:pt x="634" y="319"/>
                    </a:lnTo>
                    <a:lnTo>
                      <a:pt x="644" y="319"/>
                    </a:lnTo>
                    <a:lnTo>
                      <a:pt x="644" y="336"/>
                    </a:lnTo>
                    <a:lnTo>
                      <a:pt x="644" y="351"/>
                    </a:lnTo>
                    <a:lnTo>
                      <a:pt x="650" y="351"/>
                    </a:lnTo>
                    <a:lnTo>
                      <a:pt x="650" y="373"/>
                    </a:lnTo>
                    <a:lnTo>
                      <a:pt x="660" y="373"/>
                    </a:lnTo>
                    <a:lnTo>
                      <a:pt x="664" y="395"/>
                    </a:lnTo>
                    <a:lnTo>
                      <a:pt x="654" y="406"/>
                    </a:lnTo>
                    <a:lnTo>
                      <a:pt x="650" y="406"/>
                    </a:lnTo>
                    <a:lnTo>
                      <a:pt x="634" y="412"/>
                    </a:lnTo>
                    <a:lnTo>
                      <a:pt x="650" y="433"/>
                    </a:lnTo>
                    <a:lnTo>
                      <a:pt x="629" y="427"/>
                    </a:lnTo>
                    <a:lnTo>
                      <a:pt x="624" y="427"/>
                    </a:lnTo>
                    <a:lnTo>
                      <a:pt x="619" y="427"/>
                    </a:lnTo>
                    <a:lnTo>
                      <a:pt x="614" y="423"/>
                    </a:lnTo>
                    <a:lnTo>
                      <a:pt x="599" y="423"/>
                    </a:lnTo>
                    <a:lnTo>
                      <a:pt x="589" y="412"/>
                    </a:lnTo>
                    <a:lnTo>
                      <a:pt x="583" y="401"/>
                    </a:lnTo>
                    <a:lnTo>
                      <a:pt x="563" y="416"/>
                    </a:lnTo>
                    <a:lnTo>
                      <a:pt x="563" y="412"/>
                    </a:lnTo>
                    <a:lnTo>
                      <a:pt x="548" y="406"/>
                    </a:lnTo>
                    <a:lnTo>
                      <a:pt x="533" y="412"/>
                    </a:lnTo>
                    <a:lnTo>
                      <a:pt x="528" y="412"/>
                    </a:lnTo>
                    <a:lnTo>
                      <a:pt x="518" y="412"/>
                    </a:lnTo>
                    <a:lnTo>
                      <a:pt x="508" y="401"/>
                    </a:lnTo>
                    <a:lnTo>
                      <a:pt x="498" y="412"/>
                    </a:lnTo>
                    <a:lnTo>
                      <a:pt x="482" y="423"/>
                    </a:lnTo>
                    <a:lnTo>
                      <a:pt x="482" y="427"/>
                    </a:lnTo>
                    <a:lnTo>
                      <a:pt x="478" y="438"/>
                    </a:lnTo>
                    <a:lnTo>
                      <a:pt x="467" y="455"/>
                    </a:lnTo>
                    <a:lnTo>
                      <a:pt x="472" y="460"/>
                    </a:lnTo>
                    <a:lnTo>
                      <a:pt x="467" y="466"/>
                    </a:lnTo>
                    <a:lnTo>
                      <a:pt x="462" y="471"/>
                    </a:lnTo>
                    <a:lnTo>
                      <a:pt x="447" y="477"/>
                    </a:lnTo>
                    <a:lnTo>
                      <a:pt x="437" y="481"/>
                    </a:lnTo>
                    <a:lnTo>
                      <a:pt x="421" y="481"/>
                    </a:lnTo>
                    <a:lnTo>
                      <a:pt x="417" y="477"/>
                    </a:lnTo>
                    <a:lnTo>
                      <a:pt x="411" y="477"/>
                    </a:lnTo>
                    <a:lnTo>
                      <a:pt x="411" y="481"/>
                    </a:lnTo>
                    <a:lnTo>
                      <a:pt x="407" y="498"/>
                    </a:lnTo>
                    <a:lnTo>
                      <a:pt x="401" y="492"/>
                    </a:lnTo>
                    <a:lnTo>
                      <a:pt x="397" y="492"/>
                    </a:lnTo>
                    <a:lnTo>
                      <a:pt x="391" y="498"/>
                    </a:lnTo>
                    <a:lnTo>
                      <a:pt x="381" y="492"/>
                    </a:lnTo>
                    <a:lnTo>
                      <a:pt x="376" y="498"/>
                    </a:lnTo>
                    <a:lnTo>
                      <a:pt x="376" y="509"/>
                    </a:lnTo>
                    <a:lnTo>
                      <a:pt x="386" y="514"/>
                    </a:lnTo>
                    <a:lnTo>
                      <a:pt x="391" y="520"/>
                    </a:lnTo>
                    <a:lnTo>
                      <a:pt x="386" y="531"/>
                    </a:lnTo>
                    <a:lnTo>
                      <a:pt x="381" y="531"/>
                    </a:lnTo>
                    <a:lnTo>
                      <a:pt x="376" y="531"/>
                    </a:lnTo>
                    <a:lnTo>
                      <a:pt x="365" y="520"/>
                    </a:lnTo>
                    <a:lnTo>
                      <a:pt x="355" y="520"/>
                    </a:lnTo>
                    <a:lnTo>
                      <a:pt x="355" y="514"/>
                    </a:lnTo>
                    <a:lnTo>
                      <a:pt x="350" y="509"/>
                    </a:lnTo>
                    <a:lnTo>
                      <a:pt x="344" y="509"/>
                    </a:lnTo>
                    <a:lnTo>
                      <a:pt x="350" y="498"/>
                    </a:lnTo>
                    <a:lnTo>
                      <a:pt x="340" y="488"/>
                    </a:lnTo>
                    <a:lnTo>
                      <a:pt x="330" y="481"/>
                    </a:lnTo>
                    <a:lnTo>
                      <a:pt x="320" y="488"/>
                    </a:lnTo>
                    <a:lnTo>
                      <a:pt x="320" y="481"/>
                    </a:lnTo>
                    <a:lnTo>
                      <a:pt x="320" y="466"/>
                    </a:lnTo>
                    <a:lnTo>
                      <a:pt x="324" y="460"/>
                    </a:lnTo>
                    <a:lnTo>
                      <a:pt x="324" y="449"/>
                    </a:lnTo>
                    <a:lnTo>
                      <a:pt x="314" y="455"/>
                    </a:lnTo>
                    <a:lnTo>
                      <a:pt x="304" y="449"/>
                    </a:lnTo>
                    <a:lnTo>
                      <a:pt x="304" y="444"/>
                    </a:lnTo>
                    <a:lnTo>
                      <a:pt x="294" y="433"/>
                    </a:lnTo>
                    <a:lnTo>
                      <a:pt x="294" y="427"/>
                    </a:lnTo>
                    <a:lnTo>
                      <a:pt x="284" y="416"/>
                    </a:lnTo>
                    <a:lnTo>
                      <a:pt x="269" y="416"/>
                    </a:lnTo>
                    <a:lnTo>
                      <a:pt x="263" y="412"/>
                    </a:lnTo>
                    <a:lnTo>
                      <a:pt x="239" y="401"/>
                    </a:lnTo>
                    <a:lnTo>
                      <a:pt x="239" y="406"/>
                    </a:lnTo>
                    <a:lnTo>
                      <a:pt x="219" y="401"/>
                    </a:lnTo>
                    <a:lnTo>
                      <a:pt x="208" y="406"/>
                    </a:lnTo>
                    <a:lnTo>
                      <a:pt x="198" y="406"/>
                    </a:lnTo>
                    <a:lnTo>
                      <a:pt x="192" y="406"/>
                    </a:lnTo>
                    <a:lnTo>
                      <a:pt x="188" y="406"/>
                    </a:lnTo>
                    <a:lnTo>
                      <a:pt x="182" y="406"/>
                    </a:lnTo>
                    <a:lnTo>
                      <a:pt x="188" y="384"/>
                    </a:lnTo>
                    <a:lnTo>
                      <a:pt x="178" y="379"/>
                    </a:lnTo>
                    <a:lnTo>
                      <a:pt x="172" y="368"/>
                    </a:lnTo>
                    <a:lnTo>
                      <a:pt x="168" y="368"/>
                    </a:lnTo>
                    <a:lnTo>
                      <a:pt x="158" y="373"/>
                    </a:lnTo>
                    <a:lnTo>
                      <a:pt x="152" y="401"/>
                    </a:lnTo>
                    <a:lnTo>
                      <a:pt x="122" y="390"/>
                    </a:lnTo>
                    <a:lnTo>
                      <a:pt x="97" y="390"/>
                    </a:lnTo>
                    <a:lnTo>
                      <a:pt x="91" y="395"/>
                    </a:lnTo>
                    <a:lnTo>
                      <a:pt x="77" y="390"/>
                    </a:lnTo>
                    <a:lnTo>
                      <a:pt x="61" y="384"/>
                    </a:lnTo>
                    <a:lnTo>
                      <a:pt x="56" y="384"/>
                    </a:lnTo>
                    <a:lnTo>
                      <a:pt x="36" y="379"/>
                    </a:lnTo>
                    <a:lnTo>
                      <a:pt x="30" y="379"/>
                    </a:lnTo>
                    <a:lnTo>
                      <a:pt x="26" y="379"/>
                    </a:lnTo>
                    <a:lnTo>
                      <a:pt x="16" y="379"/>
                    </a:lnTo>
                    <a:lnTo>
                      <a:pt x="10" y="379"/>
                    </a:lnTo>
                    <a:lnTo>
                      <a:pt x="6" y="379"/>
                    </a:lnTo>
                    <a:lnTo>
                      <a:pt x="6" y="368"/>
                    </a:lnTo>
                    <a:lnTo>
                      <a:pt x="0" y="368"/>
                    </a:lnTo>
                    <a:lnTo>
                      <a:pt x="0" y="362"/>
                    </a:lnTo>
                    <a:lnTo>
                      <a:pt x="0" y="358"/>
                    </a:lnTo>
                    <a:lnTo>
                      <a:pt x="6" y="341"/>
                    </a:lnTo>
                    <a:lnTo>
                      <a:pt x="10" y="314"/>
                    </a:lnTo>
                    <a:lnTo>
                      <a:pt x="16" y="293"/>
                    </a:lnTo>
                    <a:lnTo>
                      <a:pt x="20" y="271"/>
                    </a:lnTo>
                    <a:lnTo>
                      <a:pt x="26" y="243"/>
                    </a:lnTo>
                    <a:lnTo>
                      <a:pt x="46" y="228"/>
                    </a:lnTo>
                    <a:lnTo>
                      <a:pt x="56" y="221"/>
                    </a:lnTo>
                    <a:lnTo>
                      <a:pt x="67" y="211"/>
                    </a:lnTo>
                    <a:lnTo>
                      <a:pt x="81" y="206"/>
                    </a:lnTo>
                    <a:lnTo>
                      <a:pt x="97" y="200"/>
                    </a:lnTo>
                    <a:lnTo>
                      <a:pt x="107" y="189"/>
                    </a:lnTo>
                    <a:lnTo>
                      <a:pt x="122" y="178"/>
                    </a:lnTo>
                    <a:lnTo>
                      <a:pt x="127" y="178"/>
                    </a:lnTo>
                    <a:lnTo>
                      <a:pt x="132" y="173"/>
                    </a:lnTo>
                    <a:lnTo>
                      <a:pt x="152" y="163"/>
                    </a:lnTo>
                    <a:lnTo>
                      <a:pt x="172" y="146"/>
                    </a:lnTo>
                    <a:lnTo>
                      <a:pt x="188" y="141"/>
                    </a:lnTo>
                    <a:lnTo>
                      <a:pt x="219" y="130"/>
                    </a:lnTo>
                    <a:lnTo>
                      <a:pt x="233" y="130"/>
                    </a:lnTo>
                    <a:lnTo>
                      <a:pt x="263" y="119"/>
                    </a:lnTo>
                    <a:lnTo>
                      <a:pt x="284" y="113"/>
                    </a:lnTo>
                    <a:lnTo>
                      <a:pt x="304" y="108"/>
                    </a:lnTo>
                    <a:lnTo>
                      <a:pt x="320" y="98"/>
                    </a:lnTo>
                    <a:lnTo>
                      <a:pt x="330" y="98"/>
                    </a:lnTo>
                    <a:lnTo>
                      <a:pt x="350" y="91"/>
                    </a:lnTo>
                    <a:lnTo>
                      <a:pt x="355" y="87"/>
                    </a:lnTo>
                    <a:lnTo>
                      <a:pt x="376" y="81"/>
                    </a:lnTo>
                    <a:lnTo>
                      <a:pt x="391" y="76"/>
                    </a:lnTo>
                    <a:lnTo>
                      <a:pt x="417" y="70"/>
                    </a:lnTo>
                    <a:lnTo>
                      <a:pt x="427" y="65"/>
                    </a:lnTo>
                    <a:lnTo>
                      <a:pt x="441" y="59"/>
                    </a:lnTo>
                    <a:lnTo>
                      <a:pt x="457" y="43"/>
                    </a:lnTo>
                    <a:lnTo>
                      <a:pt x="472" y="33"/>
                    </a:lnTo>
                    <a:lnTo>
                      <a:pt x="488" y="15"/>
                    </a:lnTo>
                    <a:lnTo>
                      <a:pt x="502" y="0"/>
                    </a:lnTo>
                    <a:lnTo>
                      <a:pt x="522" y="22"/>
                    </a:lnTo>
                    <a:lnTo>
                      <a:pt x="522" y="15"/>
                    </a:lnTo>
                    <a:lnTo>
                      <a:pt x="528" y="0"/>
                    </a:lnTo>
                    <a:lnTo>
                      <a:pt x="538" y="0"/>
                    </a:lnTo>
                    <a:lnTo>
                      <a:pt x="543" y="5"/>
                    </a:lnTo>
                    <a:lnTo>
                      <a:pt x="548" y="11"/>
                    </a:lnTo>
                    <a:lnTo>
                      <a:pt x="548" y="15"/>
                    </a:lnTo>
                    <a:lnTo>
                      <a:pt x="543" y="22"/>
                    </a:lnTo>
                    <a:lnTo>
                      <a:pt x="538" y="33"/>
                    </a:lnTo>
                    <a:lnTo>
                      <a:pt x="548" y="33"/>
                    </a:lnTo>
                    <a:lnTo>
                      <a:pt x="548" y="37"/>
                    </a:lnTo>
                    <a:lnTo>
                      <a:pt x="559" y="37"/>
                    </a:lnTo>
                    <a:lnTo>
                      <a:pt x="563" y="54"/>
                    </a:lnTo>
                    <a:lnTo>
                      <a:pt x="573" y="48"/>
                    </a:lnTo>
                    <a:lnTo>
                      <a:pt x="579" y="48"/>
                    </a:lnTo>
                    <a:lnTo>
                      <a:pt x="579" y="70"/>
                    </a:lnTo>
                    <a:lnTo>
                      <a:pt x="593" y="70"/>
                    </a:lnTo>
                    <a:lnTo>
                      <a:pt x="599" y="76"/>
                    </a:lnTo>
                    <a:lnTo>
                      <a:pt x="603" y="87"/>
                    </a:lnTo>
                    <a:lnTo>
                      <a:pt x="603" y="91"/>
                    </a:lnTo>
                    <a:lnTo>
                      <a:pt x="619" y="102"/>
                    </a:lnTo>
                    <a:lnTo>
                      <a:pt x="619" y="108"/>
                    </a:lnTo>
                    <a:lnTo>
                      <a:pt x="629" y="108"/>
                    </a:lnTo>
                    <a:lnTo>
                      <a:pt x="629" y="119"/>
                    </a:lnTo>
                    <a:lnTo>
                      <a:pt x="634" y="130"/>
                    </a:lnTo>
                    <a:lnTo>
                      <a:pt x="640" y="130"/>
                    </a:lnTo>
                    <a:lnTo>
                      <a:pt x="650" y="152"/>
                    </a:lnTo>
                    <a:lnTo>
                      <a:pt x="644" y="173"/>
                    </a:lnTo>
                  </a:path>
                </a:pathLst>
              </a:custGeom>
              <a:solidFill>
                <a:srgbClr val="8AB2E2"/>
              </a:solidFill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96" name="Freeform 38">
                <a:extLst>
                  <a:ext uri="{FF2B5EF4-FFF2-40B4-BE49-F238E27FC236}">
                    <a16:creationId xmlns:a16="http://schemas.microsoft.com/office/drawing/2014/main" id="{F65BC633-586B-48CB-A2D3-7219163CE2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93252" y="1671690"/>
                <a:ext cx="677880" cy="463916"/>
              </a:xfrm>
              <a:custGeom>
                <a:avLst/>
                <a:gdLst>
                  <a:gd name="T0" fmla="*/ 2147483646 w 706"/>
                  <a:gd name="T1" fmla="*/ 2147483646 h 513"/>
                  <a:gd name="T2" fmla="*/ 2147483646 w 706"/>
                  <a:gd name="T3" fmla="*/ 2147483646 h 513"/>
                  <a:gd name="T4" fmla="*/ 2147483646 w 706"/>
                  <a:gd name="T5" fmla="*/ 2147483646 h 513"/>
                  <a:gd name="T6" fmla="*/ 2147483646 w 706"/>
                  <a:gd name="T7" fmla="*/ 2147483646 h 513"/>
                  <a:gd name="T8" fmla="*/ 2147483646 w 706"/>
                  <a:gd name="T9" fmla="*/ 2147483646 h 513"/>
                  <a:gd name="T10" fmla="*/ 2147483646 w 706"/>
                  <a:gd name="T11" fmla="*/ 2147483646 h 513"/>
                  <a:gd name="T12" fmla="*/ 2147483646 w 706"/>
                  <a:gd name="T13" fmla="*/ 2147483646 h 513"/>
                  <a:gd name="T14" fmla="*/ 2147483646 w 706"/>
                  <a:gd name="T15" fmla="*/ 2147483646 h 513"/>
                  <a:gd name="T16" fmla="*/ 2147483646 w 706"/>
                  <a:gd name="T17" fmla="*/ 2147483646 h 513"/>
                  <a:gd name="T18" fmla="*/ 2147483646 w 706"/>
                  <a:gd name="T19" fmla="*/ 2147483646 h 513"/>
                  <a:gd name="T20" fmla="*/ 2147483646 w 706"/>
                  <a:gd name="T21" fmla="*/ 2147483646 h 513"/>
                  <a:gd name="T22" fmla="*/ 2147483646 w 706"/>
                  <a:gd name="T23" fmla="*/ 2147483646 h 513"/>
                  <a:gd name="T24" fmla="*/ 2147483646 w 706"/>
                  <a:gd name="T25" fmla="*/ 2147483646 h 513"/>
                  <a:gd name="T26" fmla="*/ 2147483646 w 706"/>
                  <a:gd name="T27" fmla="*/ 2147483646 h 513"/>
                  <a:gd name="T28" fmla="*/ 2147483646 w 706"/>
                  <a:gd name="T29" fmla="*/ 2147483646 h 513"/>
                  <a:gd name="T30" fmla="*/ 2147483646 w 706"/>
                  <a:gd name="T31" fmla="*/ 2147483646 h 513"/>
                  <a:gd name="T32" fmla="*/ 2147483646 w 706"/>
                  <a:gd name="T33" fmla="*/ 2147483646 h 513"/>
                  <a:gd name="T34" fmla="*/ 2147483646 w 706"/>
                  <a:gd name="T35" fmla="*/ 2147483646 h 513"/>
                  <a:gd name="T36" fmla="*/ 2147483646 w 706"/>
                  <a:gd name="T37" fmla="*/ 2147483646 h 513"/>
                  <a:gd name="T38" fmla="*/ 2147483646 w 706"/>
                  <a:gd name="T39" fmla="*/ 2147483646 h 513"/>
                  <a:gd name="T40" fmla="*/ 2147483646 w 706"/>
                  <a:gd name="T41" fmla="*/ 2147483646 h 513"/>
                  <a:gd name="T42" fmla="*/ 2147483646 w 706"/>
                  <a:gd name="T43" fmla="*/ 2147483646 h 513"/>
                  <a:gd name="T44" fmla="*/ 2147483646 w 706"/>
                  <a:gd name="T45" fmla="*/ 2147483646 h 513"/>
                  <a:gd name="T46" fmla="*/ 2147483646 w 706"/>
                  <a:gd name="T47" fmla="*/ 2147483646 h 513"/>
                  <a:gd name="T48" fmla="*/ 2147483646 w 706"/>
                  <a:gd name="T49" fmla="*/ 2147483646 h 513"/>
                  <a:gd name="T50" fmla="*/ 2147483646 w 706"/>
                  <a:gd name="T51" fmla="*/ 2147483646 h 513"/>
                  <a:gd name="T52" fmla="*/ 2147483646 w 706"/>
                  <a:gd name="T53" fmla="*/ 2147483646 h 513"/>
                  <a:gd name="T54" fmla="*/ 2147483646 w 706"/>
                  <a:gd name="T55" fmla="*/ 2147483646 h 513"/>
                  <a:gd name="T56" fmla="*/ 2147483646 w 706"/>
                  <a:gd name="T57" fmla="*/ 2147483646 h 513"/>
                  <a:gd name="T58" fmla="*/ 2147483646 w 706"/>
                  <a:gd name="T59" fmla="*/ 2147483646 h 513"/>
                  <a:gd name="T60" fmla="*/ 2147483646 w 706"/>
                  <a:gd name="T61" fmla="*/ 2147483646 h 513"/>
                  <a:gd name="T62" fmla="*/ 0 w 706"/>
                  <a:gd name="T63" fmla="*/ 2147483646 h 513"/>
                  <a:gd name="T64" fmla="*/ 2147483646 w 706"/>
                  <a:gd name="T65" fmla="*/ 2147483646 h 513"/>
                  <a:gd name="T66" fmla="*/ 2147483646 w 706"/>
                  <a:gd name="T67" fmla="*/ 2147483646 h 513"/>
                  <a:gd name="T68" fmla="*/ 2147483646 w 706"/>
                  <a:gd name="T69" fmla="*/ 2147483646 h 513"/>
                  <a:gd name="T70" fmla="*/ 2147483646 w 706"/>
                  <a:gd name="T71" fmla="*/ 2147483646 h 513"/>
                  <a:gd name="T72" fmla="*/ 2147483646 w 706"/>
                  <a:gd name="T73" fmla="*/ 2147483646 h 513"/>
                  <a:gd name="T74" fmla="*/ 2147483646 w 706"/>
                  <a:gd name="T75" fmla="*/ 2147483646 h 513"/>
                  <a:gd name="T76" fmla="*/ 2147483646 w 706"/>
                  <a:gd name="T77" fmla="*/ 2147483646 h 513"/>
                  <a:gd name="T78" fmla="*/ 2147483646 w 706"/>
                  <a:gd name="T79" fmla="*/ 2147483646 h 513"/>
                  <a:gd name="T80" fmla="*/ 2147483646 w 706"/>
                  <a:gd name="T81" fmla="*/ 2147483646 h 513"/>
                  <a:gd name="T82" fmla="*/ 2147483646 w 706"/>
                  <a:gd name="T83" fmla="*/ 2147483646 h 513"/>
                  <a:gd name="T84" fmla="*/ 2147483646 w 706"/>
                  <a:gd name="T85" fmla="*/ 2147483646 h 513"/>
                  <a:gd name="T86" fmla="*/ 2147483646 w 706"/>
                  <a:gd name="T87" fmla="*/ 2147483646 h 513"/>
                  <a:gd name="T88" fmla="*/ 2147483646 w 706"/>
                  <a:gd name="T89" fmla="*/ 2147483646 h 513"/>
                  <a:gd name="T90" fmla="*/ 2147483646 w 706"/>
                  <a:gd name="T91" fmla="*/ 2147483646 h 513"/>
                  <a:gd name="T92" fmla="*/ 2147483646 w 706"/>
                  <a:gd name="T93" fmla="*/ 2147483646 h 513"/>
                  <a:gd name="T94" fmla="*/ 2147483646 w 706"/>
                  <a:gd name="T95" fmla="*/ 2147483646 h 513"/>
                  <a:gd name="T96" fmla="*/ 2147483646 w 706"/>
                  <a:gd name="T97" fmla="*/ 2147483646 h 513"/>
                  <a:gd name="T98" fmla="*/ 2147483646 w 706"/>
                  <a:gd name="T99" fmla="*/ 2147483646 h 513"/>
                  <a:gd name="T100" fmla="*/ 2147483646 w 706"/>
                  <a:gd name="T101" fmla="*/ 2147483646 h 513"/>
                  <a:gd name="T102" fmla="*/ 2147483646 w 706"/>
                  <a:gd name="T103" fmla="*/ 2147483646 h 513"/>
                  <a:gd name="T104" fmla="*/ 2147483646 w 706"/>
                  <a:gd name="T105" fmla="*/ 2147483646 h 513"/>
                  <a:gd name="T106" fmla="*/ 2147483646 w 706"/>
                  <a:gd name="T107" fmla="*/ 2147483646 h 513"/>
                  <a:gd name="T108" fmla="*/ 2147483646 w 706"/>
                  <a:gd name="T109" fmla="*/ 2147483646 h 513"/>
                  <a:gd name="T110" fmla="*/ 2147483646 w 706"/>
                  <a:gd name="T111" fmla="*/ 2147483646 h 513"/>
                  <a:gd name="T112" fmla="*/ 2147483646 w 706"/>
                  <a:gd name="T113" fmla="*/ 2147483646 h 513"/>
                  <a:gd name="T114" fmla="*/ 2147483646 w 706"/>
                  <a:gd name="T115" fmla="*/ 2147483646 h 513"/>
                  <a:gd name="T116" fmla="*/ 2147483646 w 706"/>
                  <a:gd name="T117" fmla="*/ 2147483646 h 513"/>
                  <a:gd name="T118" fmla="*/ 2147483646 w 706"/>
                  <a:gd name="T119" fmla="*/ 2147483646 h 513"/>
                  <a:gd name="T120" fmla="*/ 2147483646 w 706"/>
                  <a:gd name="T121" fmla="*/ 2147483646 h 513"/>
                  <a:gd name="T122" fmla="*/ 2147483646 w 706"/>
                  <a:gd name="T123" fmla="*/ 2147483646 h 513"/>
                  <a:gd name="T124" fmla="*/ 2147483646 w 706"/>
                  <a:gd name="T125" fmla="*/ 2147483646 h 513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06" h="513">
                    <a:moveTo>
                      <a:pt x="705" y="272"/>
                    </a:moveTo>
                    <a:lnTo>
                      <a:pt x="699" y="277"/>
                    </a:lnTo>
                    <a:lnTo>
                      <a:pt x="689" y="283"/>
                    </a:lnTo>
                    <a:lnTo>
                      <a:pt x="689" y="288"/>
                    </a:lnTo>
                    <a:lnTo>
                      <a:pt x="685" y="288"/>
                    </a:lnTo>
                    <a:lnTo>
                      <a:pt x="685" y="305"/>
                    </a:lnTo>
                    <a:lnTo>
                      <a:pt x="689" y="305"/>
                    </a:lnTo>
                    <a:lnTo>
                      <a:pt x="689" y="321"/>
                    </a:lnTo>
                    <a:lnTo>
                      <a:pt x="675" y="321"/>
                    </a:lnTo>
                    <a:lnTo>
                      <a:pt x="669" y="338"/>
                    </a:lnTo>
                    <a:lnTo>
                      <a:pt x="659" y="342"/>
                    </a:lnTo>
                    <a:lnTo>
                      <a:pt x="664" y="349"/>
                    </a:lnTo>
                    <a:lnTo>
                      <a:pt x="675" y="359"/>
                    </a:lnTo>
                    <a:lnTo>
                      <a:pt x="669" y="364"/>
                    </a:lnTo>
                    <a:lnTo>
                      <a:pt x="675" y="370"/>
                    </a:lnTo>
                    <a:lnTo>
                      <a:pt x="669" y="381"/>
                    </a:lnTo>
                    <a:lnTo>
                      <a:pt x="669" y="386"/>
                    </a:lnTo>
                    <a:lnTo>
                      <a:pt x="675" y="397"/>
                    </a:lnTo>
                    <a:lnTo>
                      <a:pt x="679" y="408"/>
                    </a:lnTo>
                    <a:lnTo>
                      <a:pt x="689" y="419"/>
                    </a:lnTo>
                    <a:lnTo>
                      <a:pt x="689" y="425"/>
                    </a:lnTo>
                    <a:lnTo>
                      <a:pt x="675" y="430"/>
                    </a:lnTo>
                    <a:lnTo>
                      <a:pt x="675" y="425"/>
                    </a:lnTo>
                    <a:lnTo>
                      <a:pt x="675" y="419"/>
                    </a:lnTo>
                    <a:lnTo>
                      <a:pt x="664" y="419"/>
                    </a:lnTo>
                    <a:lnTo>
                      <a:pt x="659" y="419"/>
                    </a:lnTo>
                    <a:lnTo>
                      <a:pt x="654" y="430"/>
                    </a:lnTo>
                    <a:lnTo>
                      <a:pt x="644" y="436"/>
                    </a:lnTo>
                    <a:lnTo>
                      <a:pt x="638" y="425"/>
                    </a:lnTo>
                    <a:lnTo>
                      <a:pt x="628" y="425"/>
                    </a:lnTo>
                    <a:lnTo>
                      <a:pt x="624" y="447"/>
                    </a:lnTo>
                    <a:lnTo>
                      <a:pt x="618" y="447"/>
                    </a:lnTo>
                    <a:lnTo>
                      <a:pt x="608" y="425"/>
                    </a:lnTo>
                    <a:lnTo>
                      <a:pt x="604" y="430"/>
                    </a:lnTo>
                    <a:lnTo>
                      <a:pt x="598" y="425"/>
                    </a:lnTo>
                    <a:lnTo>
                      <a:pt x="594" y="425"/>
                    </a:lnTo>
                    <a:lnTo>
                      <a:pt x="588" y="430"/>
                    </a:lnTo>
                    <a:lnTo>
                      <a:pt x="594" y="440"/>
                    </a:lnTo>
                    <a:lnTo>
                      <a:pt x="583" y="447"/>
                    </a:lnTo>
                    <a:lnTo>
                      <a:pt x="583" y="458"/>
                    </a:lnTo>
                    <a:lnTo>
                      <a:pt x="563" y="458"/>
                    </a:lnTo>
                    <a:lnTo>
                      <a:pt x="557" y="458"/>
                    </a:lnTo>
                    <a:lnTo>
                      <a:pt x="553" y="484"/>
                    </a:lnTo>
                    <a:lnTo>
                      <a:pt x="547" y="484"/>
                    </a:lnTo>
                    <a:lnTo>
                      <a:pt x="543" y="479"/>
                    </a:lnTo>
                    <a:lnTo>
                      <a:pt x="537" y="484"/>
                    </a:lnTo>
                    <a:lnTo>
                      <a:pt x="523" y="479"/>
                    </a:lnTo>
                    <a:lnTo>
                      <a:pt x="523" y="484"/>
                    </a:lnTo>
                    <a:lnTo>
                      <a:pt x="517" y="490"/>
                    </a:lnTo>
                    <a:lnTo>
                      <a:pt x="512" y="490"/>
                    </a:lnTo>
                    <a:lnTo>
                      <a:pt x="512" y="506"/>
                    </a:lnTo>
                    <a:lnTo>
                      <a:pt x="502" y="512"/>
                    </a:lnTo>
                    <a:lnTo>
                      <a:pt x="497" y="506"/>
                    </a:lnTo>
                    <a:lnTo>
                      <a:pt x="497" y="495"/>
                    </a:lnTo>
                    <a:lnTo>
                      <a:pt x="486" y="490"/>
                    </a:lnTo>
                    <a:lnTo>
                      <a:pt x="476" y="501"/>
                    </a:lnTo>
                    <a:lnTo>
                      <a:pt x="472" y="490"/>
                    </a:lnTo>
                    <a:lnTo>
                      <a:pt x="466" y="490"/>
                    </a:lnTo>
                    <a:lnTo>
                      <a:pt x="456" y="484"/>
                    </a:lnTo>
                    <a:lnTo>
                      <a:pt x="446" y="484"/>
                    </a:lnTo>
                    <a:lnTo>
                      <a:pt x="436" y="490"/>
                    </a:lnTo>
                    <a:lnTo>
                      <a:pt x="436" y="484"/>
                    </a:lnTo>
                    <a:lnTo>
                      <a:pt x="431" y="473"/>
                    </a:lnTo>
                    <a:lnTo>
                      <a:pt x="426" y="473"/>
                    </a:lnTo>
                    <a:lnTo>
                      <a:pt x="421" y="462"/>
                    </a:lnTo>
                    <a:lnTo>
                      <a:pt x="405" y="458"/>
                    </a:lnTo>
                    <a:lnTo>
                      <a:pt x="401" y="462"/>
                    </a:lnTo>
                    <a:lnTo>
                      <a:pt x="395" y="458"/>
                    </a:lnTo>
                    <a:lnTo>
                      <a:pt x="385" y="458"/>
                    </a:lnTo>
                    <a:lnTo>
                      <a:pt x="381" y="447"/>
                    </a:lnTo>
                    <a:lnTo>
                      <a:pt x="375" y="440"/>
                    </a:lnTo>
                    <a:lnTo>
                      <a:pt x="365" y="451"/>
                    </a:lnTo>
                    <a:lnTo>
                      <a:pt x="355" y="447"/>
                    </a:lnTo>
                    <a:lnTo>
                      <a:pt x="350" y="440"/>
                    </a:lnTo>
                    <a:lnTo>
                      <a:pt x="350" y="436"/>
                    </a:lnTo>
                    <a:lnTo>
                      <a:pt x="340" y="430"/>
                    </a:lnTo>
                    <a:lnTo>
                      <a:pt x="324" y="436"/>
                    </a:lnTo>
                    <a:lnTo>
                      <a:pt x="324" y="430"/>
                    </a:lnTo>
                    <a:lnTo>
                      <a:pt x="310" y="430"/>
                    </a:lnTo>
                    <a:lnTo>
                      <a:pt x="304" y="447"/>
                    </a:lnTo>
                    <a:lnTo>
                      <a:pt x="300" y="447"/>
                    </a:lnTo>
                    <a:lnTo>
                      <a:pt x="290" y="436"/>
                    </a:lnTo>
                    <a:lnTo>
                      <a:pt x="279" y="440"/>
                    </a:lnTo>
                    <a:lnTo>
                      <a:pt x="274" y="440"/>
                    </a:lnTo>
                    <a:lnTo>
                      <a:pt x="269" y="425"/>
                    </a:lnTo>
                    <a:lnTo>
                      <a:pt x="259" y="430"/>
                    </a:lnTo>
                    <a:lnTo>
                      <a:pt x="253" y="419"/>
                    </a:lnTo>
                    <a:lnTo>
                      <a:pt x="243" y="419"/>
                    </a:lnTo>
                    <a:lnTo>
                      <a:pt x="233" y="425"/>
                    </a:lnTo>
                    <a:lnTo>
                      <a:pt x="213" y="419"/>
                    </a:lnTo>
                    <a:lnTo>
                      <a:pt x="203" y="425"/>
                    </a:lnTo>
                    <a:lnTo>
                      <a:pt x="193" y="419"/>
                    </a:lnTo>
                    <a:lnTo>
                      <a:pt x="193" y="403"/>
                    </a:lnTo>
                    <a:lnTo>
                      <a:pt x="188" y="403"/>
                    </a:lnTo>
                    <a:lnTo>
                      <a:pt x="182" y="403"/>
                    </a:lnTo>
                    <a:lnTo>
                      <a:pt x="172" y="392"/>
                    </a:lnTo>
                    <a:lnTo>
                      <a:pt x="168" y="392"/>
                    </a:lnTo>
                    <a:lnTo>
                      <a:pt x="158" y="375"/>
                    </a:lnTo>
                    <a:lnTo>
                      <a:pt x="152" y="364"/>
                    </a:lnTo>
                    <a:lnTo>
                      <a:pt x="142" y="359"/>
                    </a:lnTo>
                    <a:lnTo>
                      <a:pt x="148" y="338"/>
                    </a:lnTo>
                    <a:lnTo>
                      <a:pt x="138" y="316"/>
                    </a:lnTo>
                    <a:lnTo>
                      <a:pt x="132" y="316"/>
                    </a:lnTo>
                    <a:lnTo>
                      <a:pt x="127" y="305"/>
                    </a:lnTo>
                    <a:lnTo>
                      <a:pt x="127" y="294"/>
                    </a:lnTo>
                    <a:lnTo>
                      <a:pt x="117" y="294"/>
                    </a:lnTo>
                    <a:lnTo>
                      <a:pt x="117" y="288"/>
                    </a:lnTo>
                    <a:lnTo>
                      <a:pt x="101" y="277"/>
                    </a:lnTo>
                    <a:lnTo>
                      <a:pt x="101" y="272"/>
                    </a:lnTo>
                    <a:lnTo>
                      <a:pt x="97" y="261"/>
                    </a:lnTo>
                    <a:lnTo>
                      <a:pt x="91" y="255"/>
                    </a:lnTo>
                    <a:lnTo>
                      <a:pt x="77" y="255"/>
                    </a:lnTo>
                    <a:lnTo>
                      <a:pt x="77" y="233"/>
                    </a:lnTo>
                    <a:lnTo>
                      <a:pt x="71" y="233"/>
                    </a:lnTo>
                    <a:lnTo>
                      <a:pt x="61" y="240"/>
                    </a:lnTo>
                    <a:lnTo>
                      <a:pt x="56" y="223"/>
                    </a:lnTo>
                    <a:lnTo>
                      <a:pt x="46" y="223"/>
                    </a:lnTo>
                    <a:lnTo>
                      <a:pt x="46" y="218"/>
                    </a:lnTo>
                    <a:lnTo>
                      <a:pt x="36" y="218"/>
                    </a:lnTo>
                    <a:lnTo>
                      <a:pt x="41" y="207"/>
                    </a:lnTo>
                    <a:lnTo>
                      <a:pt x="46" y="201"/>
                    </a:lnTo>
                    <a:lnTo>
                      <a:pt x="46" y="196"/>
                    </a:lnTo>
                    <a:lnTo>
                      <a:pt x="41" y="190"/>
                    </a:lnTo>
                    <a:lnTo>
                      <a:pt x="36" y="185"/>
                    </a:lnTo>
                    <a:lnTo>
                      <a:pt x="26" y="185"/>
                    </a:lnTo>
                    <a:lnTo>
                      <a:pt x="20" y="201"/>
                    </a:lnTo>
                    <a:lnTo>
                      <a:pt x="20" y="207"/>
                    </a:lnTo>
                    <a:lnTo>
                      <a:pt x="0" y="185"/>
                    </a:lnTo>
                    <a:lnTo>
                      <a:pt x="20" y="174"/>
                    </a:lnTo>
                    <a:lnTo>
                      <a:pt x="41" y="142"/>
                    </a:lnTo>
                    <a:lnTo>
                      <a:pt x="56" y="109"/>
                    </a:lnTo>
                    <a:lnTo>
                      <a:pt x="77" y="92"/>
                    </a:lnTo>
                    <a:lnTo>
                      <a:pt x="91" y="87"/>
                    </a:lnTo>
                    <a:lnTo>
                      <a:pt x="97" y="98"/>
                    </a:lnTo>
                    <a:lnTo>
                      <a:pt x="111" y="103"/>
                    </a:lnTo>
                    <a:lnTo>
                      <a:pt x="97" y="81"/>
                    </a:lnTo>
                    <a:lnTo>
                      <a:pt x="71" y="44"/>
                    </a:lnTo>
                    <a:lnTo>
                      <a:pt x="71" y="5"/>
                    </a:lnTo>
                    <a:lnTo>
                      <a:pt x="91" y="0"/>
                    </a:lnTo>
                    <a:lnTo>
                      <a:pt x="101" y="16"/>
                    </a:lnTo>
                    <a:lnTo>
                      <a:pt x="117" y="22"/>
                    </a:lnTo>
                    <a:lnTo>
                      <a:pt x="122" y="26"/>
                    </a:lnTo>
                    <a:lnTo>
                      <a:pt x="142" y="26"/>
                    </a:lnTo>
                    <a:lnTo>
                      <a:pt x="148" y="26"/>
                    </a:lnTo>
                    <a:lnTo>
                      <a:pt x="152" y="22"/>
                    </a:lnTo>
                    <a:lnTo>
                      <a:pt x="142" y="5"/>
                    </a:lnTo>
                    <a:lnTo>
                      <a:pt x="162" y="16"/>
                    </a:lnTo>
                    <a:lnTo>
                      <a:pt x="168" y="22"/>
                    </a:lnTo>
                    <a:lnTo>
                      <a:pt x="172" y="16"/>
                    </a:lnTo>
                    <a:lnTo>
                      <a:pt x="188" y="5"/>
                    </a:lnTo>
                    <a:lnTo>
                      <a:pt x="193" y="16"/>
                    </a:lnTo>
                    <a:lnTo>
                      <a:pt x="198" y="16"/>
                    </a:lnTo>
                    <a:lnTo>
                      <a:pt x="198" y="37"/>
                    </a:lnTo>
                    <a:lnTo>
                      <a:pt x="213" y="26"/>
                    </a:lnTo>
                    <a:lnTo>
                      <a:pt x="219" y="37"/>
                    </a:lnTo>
                    <a:lnTo>
                      <a:pt x="229" y="37"/>
                    </a:lnTo>
                    <a:lnTo>
                      <a:pt x="223" y="59"/>
                    </a:lnTo>
                    <a:lnTo>
                      <a:pt x="233" y="59"/>
                    </a:lnTo>
                    <a:lnTo>
                      <a:pt x="239" y="54"/>
                    </a:lnTo>
                    <a:lnTo>
                      <a:pt x="253" y="65"/>
                    </a:lnTo>
                    <a:lnTo>
                      <a:pt x="263" y="65"/>
                    </a:lnTo>
                    <a:lnTo>
                      <a:pt x="263" y="76"/>
                    </a:lnTo>
                    <a:lnTo>
                      <a:pt x="269" y="81"/>
                    </a:lnTo>
                    <a:lnTo>
                      <a:pt x="274" y="70"/>
                    </a:lnTo>
                    <a:lnTo>
                      <a:pt x="279" y="81"/>
                    </a:lnTo>
                    <a:lnTo>
                      <a:pt x="274" y="87"/>
                    </a:lnTo>
                    <a:lnTo>
                      <a:pt x="279" y="98"/>
                    </a:lnTo>
                    <a:lnTo>
                      <a:pt x="290" y="98"/>
                    </a:lnTo>
                    <a:lnTo>
                      <a:pt x="294" y="103"/>
                    </a:lnTo>
                    <a:lnTo>
                      <a:pt x="304" y="103"/>
                    </a:lnTo>
                    <a:lnTo>
                      <a:pt x="310" y="109"/>
                    </a:lnTo>
                    <a:lnTo>
                      <a:pt x="314" y="109"/>
                    </a:lnTo>
                    <a:lnTo>
                      <a:pt x="324" y="98"/>
                    </a:lnTo>
                    <a:lnTo>
                      <a:pt x="330" y="98"/>
                    </a:lnTo>
                    <a:lnTo>
                      <a:pt x="340" y="103"/>
                    </a:lnTo>
                    <a:lnTo>
                      <a:pt x="345" y="92"/>
                    </a:lnTo>
                    <a:lnTo>
                      <a:pt x="350" y="98"/>
                    </a:lnTo>
                    <a:lnTo>
                      <a:pt x="355" y="92"/>
                    </a:lnTo>
                    <a:lnTo>
                      <a:pt x="365" y="109"/>
                    </a:lnTo>
                    <a:lnTo>
                      <a:pt x="375" y="98"/>
                    </a:lnTo>
                    <a:lnTo>
                      <a:pt x="375" y="81"/>
                    </a:lnTo>
                    <a:lnTo>
                      <a:pt x="381" y="81"/>
                    </a:lnTo>
                    <a:lnTo>
                      <a:pt x="385" y="81"/>
                    </a:lnTo>
                    <a:lnTo>
                      <a:pt x="391" y="103"/>
                    </a:lnTo>
                    <a:lnTo>
                      <a:pt x="401" y="92"/>
                    </a:lnTo>
                    <a:lnTo>
                      <a:pt x="411" y="98"/>
                    </a:lnTo>
                    <a:lnTo>
                      <a:pt x="415" y="98"/>
                    </a:lnTo>
                    <a:lnTo>
                      <a:pt x="426" y="92"/>
                    </a:lnTo>
                    <a:lnTo>
                      <a:pt x="426" y="98"/>
                    </a:lnTo>
                    <a:lnTo>
                      <a:pt x="436" y="114"/>
                    </a:lnTo>
                    <a:lnTo>
                      <a:pt x="421" y="114"/>
                    </a:lnTo>
                    <a:lnTo>
                      <a:pt x="411" y="124"/>
                    </a:lnTo>
                    <a:lnTo>
                      <a:pt x="405" y="135"/>
                    </a:lnTo>
                    <a:lnTo>
                      <a:pt x="401" y="157"/>
                    </a:lnTo>
                    <a:lnTo>
                      <a:pt x="405" y="163"/>
                    </a:lnTo>
                    <a:lnTo>
                      <a:pt x="411" y="174"/>
                    </a:lnTo>
                    <a:lnTo>
                      <a:pt x="426" y="163"/>
                    </a:lnTo>
                    <a:lnTo>
                      <a:pt x="431" y="168"/>
                    </a:lnTo>
                    <a:lnTo>
                      <a:pt x="436" y="153"/>
                    </a:lnTo>
                    <a:lnTo>
                      <a:pt x="442" y="153"/>
                    </a:lnTo>
                    <a:lnTo>
                      <a:pt x="442" y="146"/>
                    </a:lnTo>
                    <a:lnTo>
                      <a:pt x="446" y="146"/>
                    </a:lnTo>
                    <a:lnTo>
                      <a:pt x="456" y="163"/>
                    </a:lnTo>
                    <a:lnTo>
                      <a:pt x="462" y="146"/>
                    </a:lnTo>
                    <a:lnTo>
                      <a:pt x="466" y="146"/>
                    </a:lnTo>
                    <a:lnTo>
                      <a:pt x="482" y="146"/>
                    </a:lnTo>
                    <a:lnTo>
                      <a:pt x="472" y="163"/>
                    </a:lnTo>
                    <a:lnTo>
                      <a:pt x="482" y="168"/>
                    </a:lnTo>
                    <a:lnTo>
                      <a:pt x="492" y="163"/>
                    </a:lnTo>
                    <a:lnTo>
                      <a:pt x="497" y="174"/>
                    </a:lnTo>
                    <a:lnTo>
                      <a:pt x="507" y="168"/>
                    </a:lnTo>
                    <a:lnTo>
                      <a:pt x="512" y="174"/>
                    </a:lnTo>
                    <a:lnTo>
                      <a:pt x="523" y="174"/>
                    </a:lnTo>
                    <a:lnTo>
                      <a:pt x="533" y="163"/>
                    </a:lnTo>
                    <a:lnTo>
                      <a:pt x="533" y="168"/>
                    </a:lnTo>
                    <a:lnTo>
                      <a:pt x="553" y="168"/>
                    </a:lnTo>
                    <a:lnTo>
                      <a:pt x="553" y="174"/>
                    </a:lnTo>
                    <a:lnTo>
                      <a:pt x="553" y="179"/>
                    </a:lnTo>
                    <a:lnTo>
                      <a:pt x="553" y="190"/>
                    </a:lnTo>
                    <a:lnTo>
                      <a:pt x="543" y="196"/>
                    </a:lnTo>
                    <a:lnTo>
                      <a:pt x="547" y="201"/>
                    </a:lnTo>
                    <a:lnTo>
                      <a:pt x="543" y="212"/>
                    </a:lnTo>
                    <a:lnTo>
                      <a:pt x="557" y="218"/>
                    </a:lnTo>
                    <a:lnTo>
                      <a:pt x="557" y="212"/>
                    </a:lnTo>
                    <a:lnTo>
                      <a:pt x="557" y="207"/>
                    </a:lnTo>
                    <a:lnTo>
                      <a:pt x="563" y="196"/>
                    </a:lnTo>
                    <a:lnTo>
                      <a:pt x="567" y="196"/>
                    </a:lnTo>
                    <a:lnTo>
                      <a:pt x="578" y="185"/>
                    </a:lnTo>
                    <a:lnTo>
                      <a:pt x="583" y="185"/>
                    </a:lnTo>
                    <a:lnTo>
                      <a:pt x="583" y="190"/>
                    </a:lnTo>
                    <a:lnTo>
                      <a:pt x="588" y="201"/>
                    </a:lnTo>
                    <a:lnTo>
                      <a:pt x="594" y="212"/>
                    </a:lnTo>
                    <a:lnTo>
                      <a:pt x="583" y="218"/>
                    </a:lnTo>
                    <a:lnTo>
                      <a:pt x="583" y="223"/>
                    </a:lnTo>
                    <a:lnTo>
                      <a:pt x="598" y="229"/>
                    </a:lnTo>
                    <a:lnTo>
                      <a:pt x="598" y="212"/>
                    </a:lnTo>
                    <a:lnTo>
                      <a:pt x="604" y="207"/>
                    </a:lnTo>
                    <a:lnTo>
                      <a:pt x="608" y="207"/>
                    </a:lnTo>
                    <a:lnTo>
                      <a:pt x="618" y="201"/>
                    </a:lnTo>
                    <a:lnTo>
                      <a:pt x="624" y="201"/>
                    </a:lnTo>
                    <a:lnTo>
                      <a:pt x="628" y="212"/>
                    </a:lnTo>
                    <a:lnTo>
                      <a:pt x="638" y="207"/>
                    </a:lnTo>
                    <a:lnTo>
                      <a:pt x="644" y="201"/>
                    </a:lnTo>
                    <a:lnTo>
                      <a:pt x="654" y="207"/>
                    </a:lnTo>
                    <a:lnTo>
                      <a:pt x="654" y="201"/>
                    </a:lnTo>
                    <a:lnTo>
                      <a:pt x="669" y="207"/>
                    </a:lnTo>
                    <a:lnTo>
                      <a:pt x="675" y="207"/>
                    </a:lnTo>
                    <a:lnTo>
                      <a:pt x="685" y="218"/>
                    </a:lnTo>
                    <a:lnTo>
                      <a:pt x="689" y="218"/>
                    </a:lnTo>
                    <a:lnTo>
                      <a:pt x="705" y="229"/>
                    </a:lnTo>
                    <a:lnTo>
                      <a:pt x="695" y="251"/>
                    </a:lnTo>
                    <a:lnTo>
                      <a:pt x="705" y="251"/>
                    </a:lnTo>
                    <a:lnTo>
                      <a:pt x="705" y="272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grpSp>
            <p:nvGrpSpPr>
              <p:cNvPr id="97" name="Groupe 5">
                <a:extLst>
                  <a:ext uri="{FF2B5EF4-FFF2-40B4-BE49-F238E27FC236}">
                    <a16:creationId xmlns:a16="http://schemas.microsoft.com/office/drawing/2014/main" id="{D99DF324-06BA-4F71-8792-89C91DB9E20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8062022" y="1252990"/>
                <a:ext cx="1013694" cy="654728"/>
                <a:chOff x="5138117" y="1209675"/>
                <a:chExt cx="1801812" cy="1149350"/>
              </a:xfrm>
              <a:solidFill>
                <a:srgbClr val="E1E9F3"/>
              </a:solidFill>
            </p:grpSpPr>
            <p:sp>
              <p:nvSpPr>
                <p:cNvPr id="125" name="Freeform 37">
                  <a:extLst>
                    <a:ext uri="{FF2B5EF4-FFF2-40B4-BE49-F238E27FC236}">
                      <a16:creationId xmlns:a16="http://schemas.microsoft.com/office/drawing/2014/main" id="{63FACE3C-A0D7-4614-BCAA-A0FE2CCDCA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138117" y="1270000"/>
                  <a:ext cx="1092200" cy="1038225"/>
                </a:xfrm>
                <a:custGeom>
                  <a:avLst/>
                  <a:gdLst>
                    <a:gd name="T0" fmla="*/ 2147483646 w 641"/>
                    <a:gd name="T1" fmla="*/ 2147483646 h 654"/>
                    <a:gd name="T2" fmla="*/ 2147483646 w 641"/>
                    <a:gd name="T3" fmla="*/ 2147483646 h 654"/>
                    <a:gd name="T4" fmla="*/ 2147483646 w 641"/>
                    <a:gd name="T5" fmla="*/ 2147483646 h 654"/>
                    <a:gd name="T6" fmla="*/ 2147483646 w 641"/>
                    <a:gd name="T7" fmla="*/ 2147483646 h 654"/>
                    <a:gd name="T8" fmla="*/ 2147483646 w 641"/>
                    <a:gd name="T9" fmla="*/ 2147483646 h 654"/>
                    <a:gd name="T10" fmla="*/ 2147483646 w 641"/>
                    <a:gd name="T11" fmla="*/ 2147483646 h 654"/>
                    <a:gd name="T12" fmla="*/ 2147483646 w 641"/>
                    <a:gd name="T13" fmla="*/ 2147483646 h 654"/>
                    <a:gd name="T14" fmla="*/ 2147483646 w 641"/>
                    <a:gd name="T15" fmla="*/ 2147483646 h 654"/>
                    <a:gd name="T16" fmla="*/ 2147483646 w 641"/>
                    <a:gd name="T17" fmla="*/ 2147483646 h 654"/>
                    <a:gd name="T18" fmla="*/ 2147483646 w 641"/>
                    <a:gd name="T19" fmla="*/ 2147483646 h 654"/>
                    <a:gd name="T20" fmla="*/ 2147483646 w 641"/>
                    <a:gd name="T21" fmla="*/ 2147483646 h 654"/>
                    <a:gd name="T22" fmla="*/ 2147483646 w 641"/>
                    <a:gd name="T23" fmla="*/ 2147483646 h 654"/>
                    <a:gd name="T24" fmla="*/ 2147483646 w 641"/>
                    <a:gd name="T25" fmla="*/ 2147483646 h 654"/>
                    <a:gd name="T26" fmla="*/ 2147483646 w 641"/>
                    <a:gd name="T27" fmla="*/ 2147483646 h 654"/>
                    <a:gd name="T28" fmla="*/ 2147483646 w 641"/>
                    <a:gd name="T29" fmla="*/ 2147483646 h 654"/>
                    <a:gd name="T30" fmla="*/ 2147483646 w 641"/>
                    <a:gd name="T31" fmla="*/ 2147483646 h 654"/>
                    <a:gd name="T32" fmla="*/ 2147483646 w 641"/>
                    <a:gd name="T33" fmla="*/ 2147483646 h 654"/>
                    <a:gd name="T34" fmla="*/ 2147483646 w 641"/>
                    <a:gd name="T35" fmla="*/ 2147483646 h 654"/>
                    <a:gd name="T36" fmla="*/ 2147483646 w 641"/>
                    <a:gd name="T37" fmla="*/ 2147483646 h 654"/>
                    <a:gd name="T38" fmla="*/ 2147483646 w 641"/>
                    <a:gd name="T39" fmla="*/ 2147483646 h 654"/>
                    <a:gd name="T40" fmla="*/ 2147483646 w 641"/>
                    <a:gd name="T41" fmla="*/ 2147483646 h 654"/>
                    <a:gd name="T42" fmla="*/ 2147483646 w 641"/>
                    <a:gd name="T43" fmla="*/ 2147483646 h 654"/>
                    <a:gd name="T44" fmla="*/ 2147483646 w 641"/>
                    <a:gd name="T45" fmla="*/ 2147483646 h 654"/>
                    <a:gd name="T46" fmla="*/ 2147483646 w 641"/>
                    <a:gd name="T47" fmla="*/ 2147483646 h 654"/>
                    <a:gd name="T48" fmla="*/ 2147483646 w 641"/>
                    <a:gd name="T49" fmla="*/ 2147483646 h 654"/>
                    <a:gd name="T50" fmla="*/ 2147483646 w 641"/>
                    <a:gd name="T51" fmla="*/ 2147483646 h 654"/>
                    <a:gd name="T52" fmla="*/ 2147483646 w 641"/>
                    <a:gd name="T53" fmla="*/ 2147483646 h 654"/>
                    <a:gd name="T54" fmla="*/ 2147483646 w 641"/>
                    <a:gd name="T55" fmla="*/ 2147483646 h 654"/>
                    <a:gd name="T56" fmla="*/ 2147483646 w 641"/>
                    <a:gd name="T57" fmla="*/ 2147483646 h 654"/>
                    <a:gd name="T58" fmla="*/ 2147483646 w 641"/>
                    <a:gd name="T59" fmla="*/ 2147483646 h 654"/>
                    <a:gd name="T60" fmla="*/ 2147483646 w 641"/>
                    <a:gd name="T61" fmla="*/ 2147483646 h 654"/>
                    <a:gd name="T62" fmla="*/ 2147483646 w 641"/>
                    <a:gd name="T63" fmla="*/ 2147483646 h 654"/>
                    <a:gd name="T64" fmla="*/ 2147483646 w 641"/>
                    <a:gd name="T65" fmla="*/ 2147483646 h 654"/>
                    <a:gd name="T66" fmla="*/ 2147483646 w 641"/>
                    <a:gd name="T67" fmla="*/ 2147483646 h 654"/>
                    <a:gd name="T68" fmla="*/ 2147483646 w 641"/>
                    <a:gd name="T69" fmla="*/ 2147483646 h 654"/>
                    <a:gd name="T70" fmla="*/ 2147483646 w 641"/>
                    <a:gd name="T71" fmla="*/ 2147483646 h 654"/>
                    <a:gd name="T72" fmla="*/ 2147483646 w 641"/>
                    <a:gd name="T73" fmla="*/ 2147483646 h 654"/>
                    <a:gd name="T74" fmla="*/ 2147483646 w 641"/>
                    <a:gd name="T75" fmla="*/ 2147483646 h 654"/>
                    <a:gd name="T76" fmla="*/ 2147483646 w 641"/>
                    <a:gd name="T77" fmla="*/ 2147483646 h 654"/>
                    <a:gd name="T78" fmla="*/ 2147483646 w 641"/>
                    <a:gd name="T79" fmla="*/ 2147483646 h 654"/>
                    <a:gd name="T80" fmla="*/ 2147483646 w 641"/>
                    <a:gd name="T81" fmla="*/ 2147483646 h 654"/>
                    <a:gd name="T82" fmla="*/ 2147483646 w 641"/>
                    <a:gd name="T83" fmla="*/ 2147483646 h 654"/>
                    <a:gd name="T84" fmla="*/ 2147483646 w 641"/>
                    <a:gd name="T85" fmla="*/ 2147483646 h 654"/>
                    <a:gd name="T86" fmla="*/ 2147483646 w 641"/>
                    <a:gd name="T87" fmla="*/ 2147483646 h 654"/>
                    <a:gd name="T88" fmla="*/ 2147483646 w 641"/>
                    <a:gd name="T89" fmla="*/ 2147483646 h 654"/>
                    <a:gd name="T90" fmla="*/ 2147483646 w 641"/>
                    <a:gd name="T91" fmla="*/ 2147483646 h 654"/>
                    <a:gd name="T92" fmla="*/ 2147483646 w 641"/>
                    <a:gd name="T93" fmla="*/ 2147483646 h 654"/>
                    <a:gd name="T94" fmla="*/ 2147483646 w 641"/>
                    <a:gd name="T95" fmla="*/ 2147483646 h 654"/>
                    <a:gd name="T96" fmla="*/ 2147483646 w 641"/>
                    <a:gd name="T97" fmla="*/ 2147483646 h 654"/>
                    <a:gd name="T98" fmla="*/ 2147483646 w 641"/>
                    <a:gd name="T99" fmla="*/ 2147483646 h 654"/>
                    <a:gd name="T100" fmla="*/ 2147483646 w 641"/>
                    <a:gd name="T101" fmla="*/ 2147483646 h 654"/>
                    <a:gd name="T102" fmla="*/ 2147483646 w 641"/>
                    <a:gd name="T103" fmla="*/ 2147483646 h 654"/>
                    <a:gd name="T104" fmla="*/ 2147483646 w 641"/>
                    <a:gd name="T105" fmla="*/ 2147483646 h 654"/>
                    <a:gd name="T106" fmla="*/ 2147483646 w 641"/>
                    <a:gd name="T107" fmla="*/ 2147483646 h 654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641" h="654">
                      <a:moveTo>
                        <a:pt x="554" y="625"/>
                      </a:moveTo>
                      <a:lnTo>
                        <a:pt x="549" y="625"/>
                      </a:lnTo>
                      <a:lnTo>
                        <a:pt x="538" y="631"/>
                      </a:lnTo>
                      <a:lnTo>
                        <a:pt x="534" y="631"/>
                      </a:lnTo>
                      <a:lnTo>
                        <a:pt x="528" y="636"/>
                      </a:lnTo>
                      <a:lnTo>
                        <a:pt x="528" y="653"/>
                      </a:lnTo>
                      <a:lnTo>
                        <a:pt x="514" y="647"/>
                      </a:lnTo>
                      <a:lnTo>
                        <a:pt x="514" y="642"/>
                      </a:lnTo>
                      <a:lnTo>
                        <a:pt x="524" y="636"/>
                      </a:lnTo>
                      <a:lnTo>
                        <a:pt x="518" y="625"/>
                      </a:lnTo>
                      <a:lnTo>
                        <a:pt x="514" y="614"/>
                      </a:lnTo>
                      <a:lnTo>
                        <a:pt x="514" y="609"/>
                      </a:lnTo>
                      <a:lnTo>
                        <a:pt x="508" y="609"/>
                      </a:lnTo>
                      <a:lnTo>
                        <a:pt x="498" y="620"/>
                      </a:lnTo>
                      <a:lnTo>
                        <a:pt x="493" y="620"/>
                      </a:lnTo>
                      <a:lnTo>
                        <a:pt x="488" y="631"/>
                      </a:lnTo>
                      <a:lnTo>
                        <a:pt x="488" y="636"/>
                      </a:lnTo>
                      <a:lnTo>
                        <a:pt x="488" y="642"/>
                      </a:lnTo>
                      <a:lnTo>
                        <a:pt x="473" y="636"/>
                      </a:lnTo>
                      <a:lnTo>
                        <a:pt x="477" y="625"/>
                      </a:lnTo>
                      <a:lnTo>
                        <a:pt x="473" y="620"/>
                      </a:lnTo>
                      <a:lnTo>
                        <a:pt x="483" y="614"/>
                      </a:lnTo>
                      <a:lnTo>
                        <a:pt x="483" y="603"/>
                      </a:lnTo>
                      <a:lnTo>
                        <a:pt x="483" y="599"/>
                      </a:lnTo>
                      <a:lnTo>
                        <a:pt x="483" y="592"/>
                      </a:lnTo>
                      <a:lnTo>
                        <a:pt x="463" y="592"/>
                      </a:lnTo>
                      <a:lnTo>
                        <a:pt x="463" y="588"/>
                      </a:lnTo>
                      <a:lnTo>
                        <a:pt x="453" y="599"/>
                      </a:lnTo>
                      <a:lnTo>
                        <a:pt x="443" y="599"/>
                      </a:lnTo>
                      <a:lnTo>
                        <a:pt x="437" y="592"/>
                      </a:lnTo>
                      <a:lnTo>
                        <a:pt x="427" y="599"/>
                      </a:lnTo>
                      <a:lnTo>
                        <a:pt x="422" y="588"/>
                      </a:lnTo>
                      <a:lnTo>
                        <a:pt x="412" y="592"/>
                      </a:lnTo>
                      <a:lnTo>
                        <a:pt x="402" y="588"/>
                      </a:lnTo>
                      <a:lnTo>
                        <a:pt x="412" y="571"/>
                      </a:lnTo>
                      <a:lnTo>
                        <a:pt x="396" y="571"/>
                      </a:lnTo>
                      <a:lnTo>
                        <a:pt x="392" y="571"/>
                      </a:lnTo>
                      <a:lnTo>
                        <a:pt x="386" y="588"/>
                      </a:lnTo>
                      <a:lnTo>
                        <a:pt x="376" y="571"/>
                      </a:lnTo>
                      <a:lnTo>
                        <a:pt x="372" y="571"/>
                      </a:lnTo>
                      <a:lnTo>
                        <a:pt x="372" y="577"/>
                      </a:lnTo>
                      <a:lnTo>
                        <a:pt x="366" y="577"/>
                      </a:lnTo>
                      <a:lnTo>
                        <a:pt x="361" y="592"/>
                      </a:lnTo>
                      <a:lnTo>
                        <a:pt x="356" y="588"/>
                      </a:lnTo>
                      <a:lnTo>
                        <a:pt x="341" y="599"/>
                      </a:lnTo>
                      <a:lnTo>
                        <a:pt x="335" y="588"/>
                      </a:lnTo>
                      <a:lnTo>
                        <a:pt x="331" y="581"/>
                      </a:lnTo>
                      <a:lnTo>
                        <a:pt x="335" y="560"/>
                      </a:lnTo>
                      <a:lnTo>
                        <a:pt x="341" y="549"/>
                      </a:lnTo>
                      <a:lnTo>
                        <a:pt x="351" y="538"/>
                      </a:lnTo>
                      <a:lnTo>
                        <a:pt x="366" y="538"/>
                      </a:lnTo>
                      <a:lnTo>
                        <a:pt x="356" y="522"/>
                      </a:lnTo>
                      <a:lnTo>
                        <a:pt x="356" y="516"/>
                      </a:lnTo>
                      <a:lnTo>
                        <a:pt x="345" y="522"/>
                      </a:lnTo>
                      <a:lnTo>
                        <a:pt x="341" y="522"/>
                      </a:lnTo>
                      <a:lnTo>
                        <a:pt x="331" y="516"/>
                      </a:lnTo>
                      <a:lnTo>
                        <a:pt x="321" y="527"/>
                      </a:lnTo>
                      <a:lnTo>
                        <a:pt x="315" y="505"/>
                      </a:lnTo>
                      <a:lnTo>
                        <a:pt x="311" y="505"/>
                      </a:lnTo>
                      <a:lnTo>
                        <a:pt x="305" y="505"/>
                      </a:lnTo>
                      <a:lnTo>
                        <a:pt x="305" y="522"/>
                      </a:lnTo>
                      <a:lnTo>
                        <a:pt x="295" y="533"/>
                      </a:lnTo>
                      <a:lnTo>
                        <a:pt x="284" y="516"/>
                      </a:lnTo>
                      <a:lnTo>
                        <a:pt x="280" y="522"/>
                      </a:lnTo>
                      <a:lnTo>
                        <a:pt x="274" y="516"/>
                      </a:lnTo>
                      <a:lnTo>
                        <a:pt x="270" y="527"/>
                      </a:lnTo>
                      <a:lnTo>
                        <a:pt x="260" y="522"/>
                      </a:lnTo>
                      <a:lnTo>
                        <a:pt x="254" y="522"/>
                      </a:lnTo>
                      <a:lnTo>
                        <a:pt x="244" y="533"/>
                      </a:lnTo>
                      <a:lnTo>
                        <a:pt x="239" y="533"/>
                      </a:lnTo>
                      <a:lnTo>
                        <a:pt x="234" y="527"/>
                      </a:lnTo>
                      <a:lnTo>
                        <a:pt x="223" y="527"/>
                      </a:lnTo>
                      <a:lnTo>
                        <a:pt x="219" y="522"/>
                      </a:lnTo>
                      <a:lnTo>
                        <a:pt x="209" y="522"/>
                      </a:lnTo>
                      <a:lnTo>
                        <a:pt x="203" y="512"/>
                      </a:lnTo>
                      <a:lnTo>
                        <a:pt x="209" y="505"/>
                      </a:lnTo>
                      <a:lnTo>
                        <a:pt x="203" y="494"/>
                      </a:lnTo>
                      <a:lnTo>
                        <a:pt x="199" y="505"/>
                      </a:lnTo>
                      <a:lnTo>
                        <a:pt x="193" y="501"/>
                      </a:lnTo>
                      <a:lnTo>
                        <a:pt x="193" y="490"/>
                      </a:lnTo>
                      <a:lnTo>
                        <a:pt x="183" y="490"/>
                      </a:lnTo>
                      <a:lnTo>
                        <a:pt x="168" y="479"/>
                      </a:lnTo>
                      <a:lnTo>
                        <a:pt x="163" y="484"/>
                      </a:lnTo>
                      <a:lnTo>
                        <a:pt x="152" y="484"/>
                      </a:lnTo>
                      <a:lnTo>
                        <a:pt x="158" y="462"/>
                      </a:lnTo>
                      <a:lnTo>
                        <a:pt x="148" y="462"/>
                      </a:lnTo>
                      <a:lnTo>
                        <a:pt x="142" y="451"/>
                      </a:lnTo>
                      <a:lnTo>
                        <a:pt x="128" y="462"/>
                      </a:lnTo>
                      <a:lnTo>
                        <a:pt x="128" y="440"/>
                      </a:lnTo>
                      <a:lnTo>
                        <a:pt x="122" y="440"/>
                      </a:lnTo>
                      <a:lnTo>
                        <a:pt x="118" y="429"/>
                      </a:lnTo>
                      <a:lnTo>
                        <a:pt x="102" y="440"/>
                      </a:lnTo>
                      <a:lnTo>
                        <a:pt x="97" y="446"/>
                      </a:lnTo>
                      <a:lnTo>
                        <a:pt x="91" y="440"/>
                      </a:lnTo>
                      <a:lnTo>
                        <a:pt x="71" y="429"/>
                      </a:lnTo>
                      <a:lnTo>
                        <a:pt x="81" y="446"/>
                      </a:lnTo>
                      <a:lnTo>
                        <a:pt x="77" y="451"/>
                      </a:lnTo>
                      <a:lnTo>
                        <a:pt x="71" y="451"/>
                      </a:lnTo>
                      <a:lnTo>
                        <a:pt x="51" y="451"/>
                      </a:lnTo>
                      <a:lnTo>
                        <a:pt x="46" y="446"/>
                      </a:lnTo>
                      <a:lnTo>
                        <a:pt x="30" y="440"/>
                      </a:lnTo>
                      <a:lnTo>
                        <a:pt x="20" y="424"/>
                      </a:lnTo>
                      <a:lnTo>
                        <a:pt x="26" y="407"/>
                      </a:lnTo>
                      <a:lnTo>
                        <a:pt x="16" y="418"/>
                      </a:lnTo>
                      <a:lnTo>
                        <a:pt x="10" y="414"/>
                      </a:lnTo>
                      <a:lnTo>
                        <a:pt x="0" y="403"/>
                      </a:lnTo>
                      <a:lnTo>
                        <a:pt x="0" y="392"/>
                      </a:lnTo>
                      <a:lnTo>
                        <a:pt x="0" y="353"/>
                      </a:lnTo>
                      <a:lnTo>
                        <a:pt x="0" y="348"/>
                      </a:lnTo>
                      <a:lnTo>
                        <a:pt x="6" y="299"/>
                      </a:lnTo>
                      <a:lnTo>
                        <a:pt x="6" y="288"/>
                      </a:lnTo>
                      <a:lnTo>
                        <a:pt x="6" y="255"/>
                      </a:lnTo>
                      <a:lnTo>
                        <a:pt x="10" y="218"/>
                      </a:lnTo>
                      <a:lnTo>
                        <a:pt x="10" y="207"/>
                      </a:lnTo>
                      <a:lnTo>
                        <a:pt x="10" y="196"/>
                      </a:lnTo>
                      <a:lnTo>
                        <a:pt x="10" y="190"/>
                      </a:lnTo>
                      <a:lnTo>
                        <a:pt x="16" y="190"/>
                      </a:lnTo>
                      <a:lnTo>
                        <a:pt x="20" y="185"/>
                      </a:lnTo>
                      <a:lnTo>
                        <a:pt x="26" y="179"/>
                      </a:lnTo>
                      <a:lnTo>
                        <a:pt x="26" y="174"/>
                      </a:lnTo>
                      <a:lnTo>
                        <a:pt x="26" y="163"/>
                      </a:lnTo>
                      <a:lnTo>
                        <a:pt x="20" y="152"/>
                      </a:lnTo>
                      <a:lnTo>
                        <a:pt x="20" y="135"/>
                      </a:lnTo>
                      <a:lnTo>
                        <a:pt x="16" y="113"/>
                      </a:lnTo>
                      <a:lnTo>
                        <a:pt x="10" y="81"/>
                      </a:lnTo>
                      <a:lnTo>
                        <a:pt x="41" y="76"/>
                      </a:lnTo>
                      <a:lnTo>
                        <a:pt x="51" y="70"/>
                      </a:lnTo>
                      <a:lnTo>
                        <a:pt x="77" y="54"/>
                      </a:lnTo>
                      <a:lnTo>
                        <a:pt x="102" y="37"/>
                      </a:lnTo>
                      <a:lnTo>
                        <a:pt x="112" y="33"/>
                      </a:lnTo>
                      <a:lnTo>
                        <a:pt x="128" y="26"/>
                      </a:lnTo>
                      <a:lnTo>
                        <a:pt x="138" y="26"/>
                      </a:lnTo>
                      <a:lnTo>
                        <a:pt x="158" y="16"/>
                      </a:lnTo>
                      <a:lnTo>
                        <a:pt x="163" y="16"/>
                      </a:lnTo>
                      <a:lnTo>
                        <a:pt x="173" y="11"/>
                      </a:lnTo>
                      <a:lnTo>
                        <a:pt x="183" y="5"/>
                      </a:lnTo>
                      <a:lnTo>
                        <a:pt x="199" y="0"/>
                      </a:lnTo>
                      <a:lnTo>
                        <a:pt x="209" y="22"/>
                      </a:lnTo>
                      <a:lnTo>
                        <a:pt x="219" y="33"/>
                      </a:lnTo>
                      <a:lnTo>
                        <a:pt x="219" y="37"/>
                      </a:lnTo>
                      <a:lnTo>
                        <a:pt x="229" y="37"/>
                      </a:lnTo>
                      <a:lnTo>
                        <a:pt x="234" y="37"/>
                      </a:lnTo>
                      <a:lnTo>
                        <a:pt x="234" y="44"/>
                      </a:lnTo>
                      <a:lnTo>
                        <a:pt x="244" y="54"/>
                      </a:lnTo>
                      <a:lnTo>
                        <a:pt x="244" y="59"/>
                      </a:lnTo>
                      <a:lnTo>
                        <a:pt x="244" y="65"/>
                      </a:lnTo>
                      <a:lnTo>
                        <a:pt x="244" y="70"/>
                      </a:lnTo>
                      <a:lnTo>
                        <a:pt x="244" y="92"/>
                      </a:lnTo>
                      <a:lnTo>
                        <a:pt x="254" y="98"/>
                      </a:lnTo>
                      <a:lnTo>
                        <a:pt x="250" y="124"/>
                      </a:lnTo>
                      <a:lnTo>
                        <a:pt x="254" y="124"/>
                      </a:lnTo>
                      <a:lnTo>
                        <a:pt x="260" y="131"/>
                      </a:lnTo>
                      <a:lnTo>
                        <a:pt x="264" y="135"/>
                      </a:lnTo>
                      <a:lnTo>
                        <a:pt x="270" y="135"/>
                      </a:lnTo>
                      <a:lnTo>
                        <a:pt x="270" y="152"/>
                      </a:lnTo>
                      <a:lnTo>
                        <a:pt x="280" y="163"/>
                      </a:lnTo>
                      <a:lnTo>
                        <a:pt x="284" y="163"/>
                      </a:lnTo>
                      <a:lnTo>
                        <a:pt x="290" y="163"/>
                      </a:lnTo>
                      <a:lnTo>
                        <a:pt x="300" y="152"/>
                      </a:lnTo>
                      <a:lnTo>
                        <a:pt x="321" y="163"/>
                      </a:lnTo>
                      <a:lnTo>
                        <a:pt x="321" y="168"/>
                      </a:lnTo>
                      <a:lnTo>
                        <a:pt x="311" y="174"/>
                      </a:lnTo>
                      <a:lnTo>
                        <a:pt x="311" y="179"/>
                      </a:lnTo>
                      <a:lnTo>
                        <a:pt x="315" y="185"/>
                      </a:lnTo>
                      <a:lnTo>
                        <a:pt x="321" y="196"/>
                      </a:lnTo>
                      <a:lnTo>
                        <a:pt x="325" y="207"/>
                      </a:lnTo>
                      <a:lnTo>
                        <a:pt x="331" y="207"/>
                      </a:lnTo>
                      <a:lnTo>
                        <a:pt x="331" y="218"/>
                      </a:lnTo>
                      <a:lnTo>
                        <a:pt x="341" y="229"/>
                      </a:lnTo>
                      <a:lnTo>
                        <a:pt x="341" y="239"/>
                      </a:lnTo>
                      <a:lnTo>
                        <a:pt x="351" y="250"/>
                      </a:lnTo>
                      <a:lnTo>
                        <a:pt x="361" y="250"/>
                      </a:lnTo>
                      <a:lnTo>
                        <a:pt x="376" y="250"/>
                      </a:lnTo>
                      <a:lnTo>
                        <a:pt x="382" y="261"/>
                      </a:lnTo>
                      <a:lnTo>
                        <a:pt x="396" y="255"/>
                      </a:lnTo>
                      <a:lnTo>
                        <a:pt x="412" y="233"/>
                      </a:lnTo>
                      <a:lnTo>
                        <a:pt x="412" y="244"/>
                      </a:lnTo>
                      <a:lnTo>
                        <a:pt x="422" y="255"/>
                      </a:lnTo>
                      <a:lnTo>
                        <a:pt x="432" y="261"/>
                      </a:lnTo>
                      <a:lnTo>
                        <a:pt x="443" y="250"/>
                      </a:lnTo>
                      <a:lnTo>
                        <a:pt x="447" y="250"/>
                      </a:lnTo>
                      <a:lnTo>
                        <a:pt x="453" y="261"/>
                      </a:lnTo>
                      <a:lnTo>
                        <a:pt x="463" y="266"/>
                      </a:lnTo>
                      <a:lnTo>
                        <a:pt x="467" y="255"/>
                      </a:lnTo>
                      <a:lnTo>
                        <a:pt x="467" y="250"/>
                      </a:lnTo>
                      <a:lnTo>
                        <a:pt x="473" y="244"/>
                      </a:lnTo>
                      <a:lnTo>
                        <a:pt x="467" y="239"/>
                      </a:lnTo>
                      <a:lnTo>
                        <a:pt x="467" y="233"/>
                      </a:lnTo>
                      <a:lnTo>
                        <a:pt x="473" y="222"/>
                      </a:lnTo>
                      <a:lnTo>
                        <a:pt x="488" y="222"/>
                      </a:lnTo>
                      <a:lnTo>
                        <a:pt x="493" y="229"/>
                      </a:lnTo>
                      <a:lnTo>
                        <a:pt x="514" y="233"/>
                      </a:lnTo>
                      <a:lnTo>
                        <a:pt x="508" y="255"/>
                      </a:lnTo>
                      <a:lnTo>
                        <a:pt x="498" y="261"/>
                      </a:lnTo>
                      <a:lnTo>
                        <a:pt x="488" y="266"/>
                      </a:lnTo>
                      <a:lnTo>
                        <a:pt x="493" y="288"/>
                      </a:lnTo>
                      <a:lnTo>
                        <a:pt x="498" y="288"/>
                      </a:lnTo>
                      <a:lnTo>
                        <a:pt x="493" y="305"/>
                      </a:lnTo>
                      <a:lnTo>
                        <a:pt x="488" y="320"/>
                      </a:lnTo>
                      <a:lnTo>
                        <a:pt x="498" y="327"/>
                      </a:lnTo>
                      <a:lnTo>
                        <a:pt x="504" y="327"/>
                      </a:lnTo>
                      <a:lnTo>
                        <a:pt x="508" y="320"/>
                      </a:lnTo>
                      <a:lnTo>
                        <a:pt x="518" y="327"/>
                      </a:lnTo>
                      <a:lnTo>
                        <a:pt x="518" y="331"/>
                      </a:lnTo>
                      <a:lnTo>
                        <a:pt x="528" y="331"/>
                      </a:lnTo>
                      <a:lnTo>
                        <a:pt x="534" y="342"/>
                      </a:lnTo>
                      <a:lnTo>
                        <a:pt x="538" y="342"/>
                      </a:lnTo>
                      <a:lnTo>
                        <a:pt x="544" y="337"/>
                      </a:lnTo>
                      <a:lnTo>
                        <a:pt x="554" y="342"/>
                      </a:lnTo>
                      <a:lnTo>
                        <a:pt x="559" y="348"/>
                      </a:lnTo>
                      <a:lnTo>
                        <a:pt x="575" y="337"/>
                      </a:lnTo>
                      <a:lnTo>
                        <a:pt x="575" y="342"/>
                      </a:lnTo>
                      <a:lnTo>
                        <a:pt x="579" y="359"/>
                      </a:lnTo>
                      <a:lnTo>
                        <a:pt x="575" y="359"/>
                      </a:lnTo>
                      <a:lnTo>
                        <a:pt x="575" y="364"/>
                      </a:lnTo>
                      <a:lnTo>
                        <a:pt x="569" y="370"/>
                      </a:lnTo>
                      <a:lnTo>
                        <a:pt x="569" y="375"/>
                      </a:lnTo>
                      <a:lnTo>
                        <a:pt x="585" y="375"/>
                      </a:lnTo>
                      <a:lnTo>
                        <a:pt x="589" y="364"/>
                      </a:lnTo>
                      <a:lnTo>
                        <a:pt x="599" y="375"/>
                      </a:lnTo>
                      <a:lnTo>
                        <a:pt x="599" y="381"/>
                      </a:lnTo>
                      <a:lnTo>
                        <a:pt x="595" y="386"/>
                      </a:lnTo>
                      <a:lnTo>
                        <a:pt x="585" y="386"/>
                      </a:lnTo>
                      <a:lnTo>
                        <a:pt x="579" y="392"/>
                      </a:lnTo>
                      <a:lnTo>
                        <a:pt x="579" y="403"/>
                      </a:lnTo>
                      <a:lnTo>
                        <a:pt x="565" y="407"/>
                      </a:lnTo>
                      <a:lnTo>
                        <a:pt x="565" y="414"/>
                      </a:lnTo>
                      <a:lnTo>
                        <a:pt x="575" y="424"/>
                      </a:lnTo>
                      <a:lnTo>
                        <a:pt x="575" y="429"/>
                      </a:lnTo>
                      <a:lnTo>
                        <a:pt x="575" y="435"/>
                      </a:lnTo>
                      <a:lnTo>
                        <a:pt x="575" y="440"/>
                      </a:lnTo>
                      <a:lnTo>
                        <a:pt x="585" y="440"/>
                      </a:lnTo>
                      <a:lnTo>
                        <a:pt x="595" y="440"/>
                      </a:lnTo>
                      <a:lnTo>
                        <a:pt x="589" y="451"/>
                      </a:lnTo>
                      <a:lnTo>
                        <a:pt x="599" y="457"/>
                      </a:lnTo>
                      <a:lnTo>
                        <a:pt x="599" y="462"/>
                      </a:lnTo>
                      <a:lnTo>
                        <a:pt x="589" y="462"/>
                      </a:lnTo>
                      <a:lnTo>
                        <a:pt x="589" y="473"/>
                      </a:lnTo>
                      <a:lnTo>
                        <a:pt x="589" y="479"/>
                      </a:lnTo>
                      <a:lnTo>
                        <a:pt x="575" y="479"/>
                      </a:lnTo>
                      <a:lnTo>
                        <a:pt x="579" y="490"/>
                      </a:lnTo>
                      <a:lnTo>
                        <a:pt x="589" y="490"/>
                      </a:lnTo>
                      <a:lnTo>
                        <a:pt x="595" y="490"/>
                      </a:lnTo>
                      <a:lnTo>
                        <a:pt x="605" y="484"/>
                      </a:lnTo>
                      <a:lnTo>
                        <a:pt x="615" y="484"/>
                      </a:lnTo>
                      <a:lnTo>
                        <a:pt x="615" y="490"/>
                      </a:lnTo>
                      <a:lnTo>
                        <a:pt x="625" y="494"/>
                      </a:lnTo>
                      <a:lnTo>
                        <a:pt x="625" y="505"/>
                      </a:lnTo>
                      <a:lnTo>
                        <a:pt x="640" y="505"/>
                      </a:lnTo>
                      <a:lnTo>
                        <a:pt x="640" y="512"/>
                      </a:lnTo>
                      <a:lnTo>
                        <a:pt x="636" y="516"/>
                      </a:lnTo>
                      <a:lnTo>
                        <a:pt x="620" y="512"/>
                      </a:lnTo>
                      <a:lnTo>
                        <a:pt x="620" y="527"/>
                      </a:lnTo>
                      <a:lnTo>
                        <a:pt x="620" y="533"/>
                      </a:lnTo>
                      <a:lnTo>
                        <a:pt x="625" y="538"/>
                      </a:lnTo>
                      <a:lnTo>
                        <a:pt x="625" y="544"/>
                      </a:lnTo>
                      <a:lnTo>
                        <a:pt x="620" y="549"/>
                      </a:lnTo>
                      <a:lnTo>
                        <a:pt x="605" y="555"/>
                      </a:lnTo>
                      <a:lnTo>
                        <a:pt x="620" y="571"/>
                      </a:lnTo>
                      <a:lnTo>
                        <a:pt x="605" y="577"/>
                      </a:lnTo>
                      <a:lnTo>
                        <a:pt x="610" y="588"/>
                      </a:lnTo>
                      <a:lnTo>
                        <a:pt x="615" y="599"/>
                      </a:lnTo>
                      <a:lnTo>
                        <a:pt x="610" y="620"/>
                      </a:lnTo>
                      <a:lnTo>
                        <a:pt x="605" y="631"/>
                      </a:lnTo>
                      <a:lnTo>
                        <a:pt x="599" y="631"/>
                      </a:lnTo>
                      <a:lnTo>
                        <a:pt x="585" y="625"/>
                      </a:lnTo>
                      <a:lnTo>
                        <a:pt x="585" y="631"/>
                      </a:lnTo>
                      <a:lnTo>
                        <a:pt x="575" y="625"/>
                      </a:lnTo>
                      <a:lnTo>
                        <a:pt x="569" y="631"/>
                      </a:lnTo>
                      <a:lnTo>
                        <a:pt x="559" y="636"/>
                      </a:lnTo>
                      <a:lnTo>
                        <a:pt x="554" y="625"/>
                      </a:lnTo>
                    </a:path>
                  </a:pathLst>
                </a:custGeom>
                <a:solidFill>
                  <a:srgbClr val="8AB2E2"/>
                </a:solidFill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  <p:sp>
              <p:nvSpPr>
                <p:cNvPr id="126" name="Freeform 40">
                  <a:extLst>
                    <a:ext uri="{FF2B5EF4-FFF2-40B4-BE49-F238E27FC236}">
                      <a16:creationId xmlns:a16="http://schemas.microsoft.com/office/drawing/2014/main" id="{82A88175-074F-40E4-83A5-74B3071C9D0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5474667" y="1209675"/>
                  <a:ext cx="1465262" cy="1149350"/>
                </a:xfrm>
                <a:custGeom>
                  <a:avLst/>
                  <a:gdLst>
                    <a:gd name="T0" fmla="*/ 2147483646 w 859"/>
                    <a:gd name="T1" fmla="*/ 2147483646 h 724"/>
                    <a:gd name="T2" fmla="*/ 2147483646 w 859"/>
                    <a:gd name="T3" fmla="*/ 2147483646 h 724"/>
                    <a:gd name="T4" fmla="*/ 2147483646 w 859"/>
                    <a:gd name="T5" fmla="*/ 2147483646 h 724"/>
                    <a:gd name="T6" fmla="*/ 2147483646 w 859"/>
                    <a:gd name="T7" fmla="*/ 2147483646 h 724"/>
                    <a:gd name="T8" fmla="*/ 2147483646 w 859"/>
                    <a:gd name="T9" fmla="*/ 2147483646 h 724"/>
                    <a:gd name="T10" fmla="*/ 2147483646 w 859"/>
                    <a:gd name="T11" fmla="*/ 2147483646 h 724"/>
                    <a:gd name="T12" fmla="*/ 2147483646 w 859"/>
                    <a:gd name="T13" fmla="*/ 2147483646 h 724"/>
                    <a:gd name="T14" fmla="*/ 2147483646 w 859"/>
                    <a:gd name="T15" fmla="*/ 2147483646 h 724"/>
                    <a:gd name="T16" fmla="*/ 2147483646 w 859"/>
                    <a:gd name="T17" fmla="*/ 2147483646 h 724"/>
                    <a:gd name="T18" fmla="*/ 2147483646 w 859"/>
                    <a:gd name="T19" fmla="*/ 2147483646 h 724"/>
                    <a:gd name="T20" fmla="*/ 2147483646 w 859"/>
                    <a:gd name="T21" fmla="*/ 2147483646 h 724"/>
                    <a:gd name="T22" fmla="*/ 2147483646 w 859"/>
                    <a:gd name="T23" fmla="*/ 2147483646 h 724"/>
                    <a:gd name="T24" fmla="*/ 2147483646 w 859"/>
                    <a:gd name="T25" fmla="*/ 2147483646 h 724"/>
                    <a:gd name="T26" fmla="*/ 2147483646 w 859"/>
                    <a:gd name="T27" fmla="*/ 2147483646 h 724"/>
                    <a:gd name="T28" fmla="*/ 2147483646 w 859"/>
                    <a:gd name="T29" fmla="*/ 2147483646 h 724"/>
                    <a:gd name="T30" fmla="*/ 2147483646 w 859"/>
                    <a:gd name="T31" fmla="*/ 2147483646 h 724"/>
                    <a:gd name="T32" fmla="*/ 2147483646 w 859"/>
                    <a:gd name="T33" fmla="*/ 2147483646 h 724"/>
                    <a:gd name="T34" fmla="*/ 2147483646 w 859"/>
                    <a:gd name="T35" fmla="*/ 2147483646 h 724"/>
                    <a:gd name="T36" fmla="*/ 2147483646 w 859"/>
                    <a:gd name="T37" fmla="*/ 2147483646 h 724"/>
                    <a:gd name="T38" fmla="*/ 2147483646 w 859"/>
                    <a:gd name="T39" fmla="*/ 2147483646 h 724"/>
                    <a:gd name="T40" fmla="*/ 2147483646 w 859"/>
                    <a:gd name="T41" fmla="*/ 2147483646 h 724"/>
                    <a:gd name="T42" fmla="*/ 2147483646 w 859"/>
                    <a:gd name="T43" fmla="*/ 2147483646 h 724"/>
                    <a:gd name="T44" fmla="*/ 2147483646 w 859"/>
                    <a:gd name="T45" fmla="*/ 2147483646 h 724"/>
                    <a:gd name="T46" fmla="*/ 2147483646 w 859"/>
                    <a:gd name="T47" fmla="*/ 2147483646 h 724"/>
                    <a:gd name="T48" fmla="*/ 2147483646 w 859"/>
                    <a:gd name="T49" fmla="*/ 2147483646 h 724"/>
                    <a:gd name="T50" fmla="*/ 2147483646 w 859"/>
                    <a:gd name="T51" fmla="*/ 2147483646 h 724"/>
                    <a:gd name="T52" fmla="*/ 2147483646 w 859"/>
                    <a:gd name="T53" fmla="*/ 2147483646 h 724"/>
                    <a:gd name="T54" fmla="*/ 2147483646 w 859"/>
                    <a:gd name="T55" fmla="*/ 2147483646 h 724"/>
                    <a:gd name="T56" fmla="*/ 2147483646 w 859"/>
                    <a:gd name="T57" fmla="*/ 2147483646 h 724"/>
                    <a:gd name="T58" fmla="*/ 2147483646 w 859"/>
                    <a:gd name="T59" fmla="*/ 2147483646 h 724"/>
                    <a:gd name="T60" fmla="*/ 2147483646 w 859"/>
                    <a:gd name="T61" fmla="*/ 2147483646 h 724"/>
                    <a:gd name="T62" fmla="*/ 2147483646 w 859"/>
                    <a:gd name="T63" fmla="*/ 2147483646 h 724"/>
                    <a:gd name="T64" fmla="*/ 2147483646 w 859"/>
                    <a:gd name="T65" fmla="*/ 2147483646 h 724"/>
                    <a:gd name="T66" fmla="*/ 2147483646 w 859"/>
                    <a:gd name="T67" fmla="*/ 2147483646 h 724"/>
                    <a:gd name="T68" fmla="*/ 2147483646 w 859"/>
                    <a:gd name="T69" fmla="*/ 2147483646 h 724"/>
                    <a:gd name="T70" fmla="*/ 2147483646 w 859"/>
                    <a:gd name="T71" fmla="*/ 2147483646 h 724"/>
                    <a:gd name="T72" fmla="*/ 2147483646 w 859"/>
                    <a:gd name="T73" fmla="*/ 2147483646 h 724"/>
                    <a:gd name="T74" fmla="*/ 2147483646 w 859"/>
                    <a:gd name="T75" fmla="*/ 2147483646 h 724"/>
                    <a:gd name="T76" fmla="*/ 2147483646 w 859"/>
                    <a:gd name="T77" fmla="*/ 0 h 724"/>
                    <a:gd name="T78" fmla="*/ 2147483646 w 859"/>
                    <a:gd name="T79" fmla="*/ 2147483646 h 724"/>
                    <a:gd name="T80" fmla="*/ 2147483646 w 859"/>
                    <a:gd name="T81" fmla="*/ 2147483646 h 724"/>
                    <a:gd name="T82" fmla="*/ 2147483646 w 859"/>
                    <a:gd name="T83" fmla="*/ 2147483646 h 724"/>
                    <a:gd name="T84" fmla="*/ 2147483646 w 859"/>
                    <a:gd name="T85" fmla="*/ 2147483646 h 724"/>
                    <a:gd name="T86" fmla="*/ 2147483646 w 859"/>
                    <a:gd name="T87" fmla="*/ 2147483646 h 724"/>
                    <a:gd name="T88" fmla="*/ 2147483646 w 859"/>
                    <a:gd name="T89" fmla="*/ 2147483646 h 724"/>
                    <a:gd name="T90" fmla="*/ 2147483646 w 859"/>
                    <a:gd name="T91" fmla="*/ 2147483646 h 724"/>
                    <a:gd name="T92" fmla="*/ 2147483646 w 859"/>
                    <a:gd name="T93" fmla="*/ 2147483646 h 724"/>
                    <a:gd name="T94" fmla="*/ 2147483646 w 859"/>
                    <a:gd name="T95" fmla="*/ 2147483646 h 724"/>
                    <a:gd name="T96" fmla="*/ 2147483646 w 859"/>
                    <a:gd name="T97" fmla="*/ 2147483646 h 724"/>
                    <a:gd name="T98" fmla="*/ 2147483646 w 859"/>
                    <a:gd name="T99" fmla="*/ 2147483646 h 724"/>
                    <a:gd name="T100" fmla="*/ 2147483646 w 859"/>
                    <a:gd name="T101" fmla="*/ 2147483646 h 724"/>
                    <a:gd name="T102" fmla="*/ 2147483646 w 859"/>
                    <a:gd name="T103" fmla="*/ 2147483646 h 724"/>
                    <a:gd name="T104" fmla="*/ 2147483646 w 859"/>
                    <a:gd name="T105" fmla="*/ 2147483646 h 724"/>
                    <a:gd name="T106" fmla="*/ 2147483646 w 859"/>
                    <a:gd name="T107" fmla="*/ 2147483646 h 724"/>
                    <a:gd name="T108" fmla="*/ 2147483646 w 859"/>
                    <a:gd name="T109" fmla="*/ 2147483646 h 724"/>
                    <a:gd name="T110" fmla="*/ 2147483646 w 859"/>
                    <a:gd name="T111" fmla="*/ 2147483646 h 724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</a:gdLst>
                  <a:ahLst/>
                  <a:cxnLst>
                    <a:cxn ang="T112">
                      <a:pos x="T0" y="T1"/>
                    </a:cxn>
                    <a:cxn ang="T113">
                      <a:pos x="T2" y="T3"/>
                    </a:cxn>
                    <a:cxn ang="T114">
                      <a:pos x="T4" y="T5"/>
                    </a:cxn>
                    <a:cxn ang="T115">
                      <a:pos x="T6" y="T7"/>
                    </a:cxn>
                    <a:cxn ang="T116">
                      <a:pos x="T8" y="T9"/>
                    </a:cxn>
                    <a:cxn ang="T117">
                      <a:pos x="T10" y="T11"/>
                    </a:cxn>
                    <a:cxn ang="T118">
                      <a:pos x="T12" y="T13"/>
                    </a:cxn>
                    <a:cxn ang="T119">
                      <a:pos x="T14" y="T15"/>
                    </a:cxn>
                    <a:cxn ang="T120">
                      <a:pos x="T16" y="T17"/>
                    </a:cxn>
                    <a:cxn ang="T121">
                      <a:pos x="T18" y="T19"/>
                    </a:cxn>
                    <a:cxn ang="T122">
                      <a:pos x="T20" y="T21"/>
                    </a:cxn>
                    <a:cxn ang="T123">
                      <a:pos x="T22" y="T23"/>
                    </a:cxn>
                    <a:cxn ang="T124">
                      <a:pos x="T24" y="T25"/>
                    </a:cxn>
                    <a:cxn ang="T125">
                      <a:pos x="T26" y="T27"/>
                    </a:cxn>
                    <a:cxn ang="T126">
                      <a:pos x="T28" y="T29"/>
                    </a:cxn>
                    <a:cxn ang="T127">
                      <a:pos x="T30" y="T31"/>
                    </a:cxn>
                    <a:cxn ang="T128">
                      <a:pos x="T32" y="T33"/>
                    </a:cxn>
                    <a:cxn ang="T129">
                      <a:pos x="T34" y="T35"/>
                    </a:cxn>
                    <a:cxn ang="T130">
                      <a:pos x="T36" y="T37"/>
                    </a:cxn>
                    <a:cxn ang="T131">
                      <a:pos x="T38" y="T39"/>
                    </a:cxn>
                    <a:cxn ang="T132">
                      <a:pos x="T40" y="T41"/>
                    </a:cxn>
                    <a:cxn ang="T133">
                      <a:pos x="T42" y="T43"/>
                    </a:cxn>
                    <a:cxn ang="T134">
                      <a:pos x="T44" y="T45"/>
                    </a:cxn>
                    <a:cxn ang="T135">
                      <a:pos x="T46" y="T47"/>
                    </a:cxn>
                    <a:cxn ang="T136">
                      <a:pos x="T48" y="T49"/>
                    </a:cxn>
                    <a:cxn ang="T137">
                      <a:pos x="T50" y="T51"/>
                    </a:cxn>
                    <a:cxn ang="T138">
                      <a:pos x="T52" y="T53"/>
                    </a:cxn>
                    <a:cxn ang="T139">
                      <a:pos x="T54" y="T55"/>
                    </a:cxn>
                    <a:cxn ang="T140">
                      <a:pos x="T56" y="T57"/>
                    </a:cxn>
                    <a:cxn ang="T141">
                      <a:pos x="T58" y="T59"/>
                    </a:cxn>
                    <a:cxn ang="T142">
                      <a:pos x="T60" y="T61"/>
                    </a:cxn>
                    <a:cxn ang="T143">
                      <a:pos x="T62" y="T63"/>
                    </a:cxn>
                    <a:cxn ang="T144">
                      <a:pos x="T64" y="T65"/>
                    </a:cxn>
                    <a:cxn ang="T145">
                      <a:pos x="T66" y="T67"/>
                    </a:cxn>
                    <a:cxn ang="T146">
                      <a:pos x="T68" y="T69"/>
                    </a:cxn>
                    <a:cxn ang="T147">
                      <a:pos x="T70" y="T71"/>
                    </a:cxn>
                    <a:cxn ang="T148">
                      <a:pos x="T72" y="T73"/>
                    </a:cxn>
                    <a:cxn ang="T149">
                      <a:pos x="T74" y="T75"/>
                    </a:cxn>
                    <a:cxn ang="T150">
                      <a:pos x="T76" y="T77"/>
                    </a:cxn>
                    <a:cxn ang="T151">
                      <a:pos x="T78" y="T79"/>
                    </a:cxn>
                    <a:cxn ang="T152">
                      <a:pos x="T80" y="T81"/>
                    </a:cxn>
                    <a:cxn ang="T153">
                      <a:pos x="T82" y="T83"/>
                    </a:cxn>
                    <a:cxn ang="T154">
                      <a:pos x="T84" y="T85"/>
                    </a:cxn>
                    <a:cxn ang="T155">
                      <a:pos x="T86" y="T87"/>
                    </a:cxn>
                    <a:cxn ang="T156">
                      <a:pos x="T88" y="T89"/>
                    </a:cxn>
                    <a:cxn ang="T157">
                      <a:pos x="T90" y="T91"/>
                    </a:cxn>
                    <a:cxn ang="T158">
                      <a:pos x="T92" y="T93"/>
                    </a:cxn>
                    <a:cxn ang="T159">
                      <a:pos x="T94" y="T95"/>
                    </a:cxn>
                    <a:cxn ang="T160">
                      <a:pos x="T96" y="T97"/>
                    </a:cxn>
                    <a:cxn ang="T161">
                      <a:pos x="T98" y="T99"/>
                    </a:cxn>
                    <a:cxn ang="T162">
                      <a:pos x="T100" y="T101"/>
                    </a:cxn>
                    <a:cxn ang="T163">
                      <a:pos x="T102" y="T103"/>
                    </a:cxn>
                    <a:cxn ang="T164">
                      <a:pos x="T104" y="T105"/>
                    </a:cxn>
                    <a:cxn ang="T165">
                      <a:pos x="T106" y="T107"/>
                    </a:cxn>
                    <a:cxn ang="T166">
                      <a:pos x="T108" y="T109"/>
                    </a:cxn>
                    <a:cxn ang="T167">
                      <a:pos x="T110" y="T111"/>
                    </a:cxn>
                  </a:cxnLst>
                  <a:rect l="0" t="0" r="r" b="b"/>
                  <a:pathLst>
                    <a:path w="859" h="724">
                      <a:moveTo>
                        <a:pt x="822" y="586"/>
                      </a:moveTo>
                      <a:lnTo>
                        <a:pt x="812" y="597"/>
                      </a:lnTo>
                      <a:lnTo>
                        <a:pt x="822" y="597"/>
                      </a:lnTo>
                      <a:lnTo>
                        <a:pt x="842" y="608"/>
                      </a:lnTo>
                      <a:lnTo>
                        <a:pt x="842" y="614"/>
                      </a:lnTo>
                      <a:lnTo>
                        <a:pt x="858" y="641"/>
                      </a:lnTo>
                      <a:lnTo>
                        <a:pt x="858" y="647"/>
                      </a:lnTo>
                      <a:lnTo>
                        <a:pt x="832" y="658"/>
                      </a:lnTo>
                      <a:lnTo>
                        <a:pt x="822" y="662"/>
                      </a:lnTo>
                      <a:lnTo>
                        <a:pt x="822" y="669"/>
                      </a:lnTo>
                      <a:lnTo>
                        <a:pt x="826" y="690"/>
                      </a:lnTo>
                      <a:lnTo>
                        <a:pt x="832" y="712"/>
                      </a:lnTo>
                      <a:lnTo>
                        <a:pt x="801" y="723"/>
                      </a:lnTo>
                      <a:lnTo>
                        <a:pt x="781" y="701"/>
                      </a:lnTo>
                      <a:lnTo>
                        <a:pt x="771" y="701"/>
                      </a:lnTo>
                      <a:lnTo>
                        <a:pt x="751" y="690"/>
                      </a:lnTo>
                      <a:lnTo>
                        <a:pt x="761" y="669"/>
                      </a:lnTo>
                      <a:lnTo>
                        <a:pt x="755" y="662"/>
                      </a:lnTo>
                      <a:lnTo>
                        <a:pt x="745" y="662"/>
                      </a:lnTo>
                      <a:lnTo>
                        <a:pt x="735" y="680"/>
                      </a:lnTo>
                      <a:lnTo>
                        <a:pt x="730" y="680"/>
                      </a:lnTo>
                      <a:lnTo>
                        <a:pt x="725" y="673"/>
                      </a:lnTo>
                      <a:lnTo>
                        <a:pt x="715" y="673"/>
                      </a:lnTo>
                      <a:lnTo>
                        <a:pt x="704" y="658"/>
                      </a:lnTo>
                      <a:lnTo>
                        <a:pt x="700" y="652"/>
                      </a:lnTo>
                      <a:lnTo>
                        <a:pt x="700" y="658"/>
                      </a:lnTo>
                      <a:lnTo>
                        <a:pt x="690" y="669"/>
                      </a:lnTo>
                      <a:lnTo>
                        <a:pt x="674" y="669"/>
                      </a:lnTo>
                      <a:lnTo>
                        <a:pt x="664" y="658"/>
                      </a:lnTo>
                      <a:lnTo>
                        <a:pt x="654" y="652"/>
                      </a:lnTo>
                      <a:lnTo>
                        <a:pt x="649" y="652"/>
                      </a:lnTo>
                      <a:lnTo>
                        <a:pt x="644" y="658"/>
                      </a:lnTo>
                      <a:lnTo>
                        <a:pt x="629" y="658"/>
                      </a:lnTo>
                      <a:lnTo>
                        <a:pt x="623" y="662"/>
                      </a:lnTo>
                      <a:lnTo>
                        <a:pt x="623" y="673"/>
                      </a:lnTo>
                      <a:lnTo>
                        <a:pt x="613" y="680"/>
                      </a:lnTo>
                      <a:lnTo>
                        <a:pt x="609" y="680"/>
                      </a:lnTo>
                      <a:lnTo>
                        <a:pt x="603" y="669"/>
                      </a:lnTo>
                      <a:lnTo>
                        <a:pt x="588" y="673"/>
                      </a:lnTo>
                      <a:lnTo>
                        <a:pt x="588" y="662"/>
                      </a:lnTo>
                      <a:lnTo>
                        <a:pt x="568" y="669"/>
                      </a:lnTo>
                      <a:lnTo>
                        <a:pt x="562" y="669"/>
                      </a:lnTo>
                      <a:lnTo>
                        <a:pt x="558" y="684"/>
                      </a:lnTo>
                      <a:lnTo>
                        <a:pt x="538" y="680"/>
                      </a:lnTo>
                      <a:lnTo>
                        <a:pt x="538" y="684"/>
                      </a:lnTo>
                      <a:lnTo>
                        <a:pt x="528" y="680"/>
                      </a:lnTo>
                      <a:lnTo>
                        <a:pt x="522" y="673"/>
                      </a:lnTo>
                      <a:lnTo>
                        <a:pt x="507" y="680"/>
                      </a:lnTo>
                      <a:lnTo>
                        <a:pt x="501" y="680"/>
                      </a:lnTo>
                      <a:lnTo>
                        <a:pt x="501" y="684"/>
                      </a:lnTo>
                      <a:lnTo>
                        <a:pt x="481" y="690"/>
                      </a:lnTo>
                      <a:lnTo>
                        <a:pt x="477" y="658"/>
                      </a:lnTo>
                      <a:lnTo>
                        <a:pt x="471" y="658"/>
                      </a:lnTo>
                      <a:lnTo>
                        <a:pt x="461" y="669"/>
                      </a:lnTo>
                      <a:lnTo>
                        <a:pt x="461" y="684"/>
                      </a:lnTo>
                      <a:lnTo>
                        <a:pt x="436" y="690"/>
                      </a:lnTo>
                      <a:lnTo>
                        <a:pt x="420" y="680"/>
                      </a:lnTo>
                      <a:lnTo>
                        <a:pt x="416" y="680"/>
                      </a:lnTo>
                      <a:lnTo>
                        <a:pt x="406" y="669"/>
                      </a:lnTo>
                      <a:lnTo>
                        <a:pt x="410" y="658"/>
                      </a:lnTo>
                      <a:lnTo>
                        <a:pt x="416" y="636"/>
                      </a:lnTo>
                      <a:lnTo>
                        <a:pt x="410" y="625"/>
                      </a:lnTo>
                      <a:lnTo>
                        <a:pt x="406" y="614"/>
                      </a:lnTo>
                      <a:lnTo>
                        <a:pt x="420" y="608"/>
                      </a:lnTo>
                      <a:lnTo>
                        <a:pt x="406" y="593"/>
                      </a:lnTo>
                      <a:lnTo>
                        <a:pt x="420" y="586"/>
                      </a:lnTo>
                      <a:lnTo>
                        <a:pt x="426" y="582"/>
                      </a:lnTo>
                      <a:lnTo>
                        <a:pt x="426" y="576"/>
                      </a:lnTo>
                      <a:lnTo>
                        <a:pt x="420" y="571"/>
                      </a:lnTo>
                      <a:lnTo>
                        <a:pt x="420" y="565"/>
                      </a:lnTo>
                      <a:lnTo>
                        <a:pt x="420" y="549"/>
                      </a:lnTo>
                      <a:lnTo>
                        <a:pt x="436" y="554"/>
                      </a:lnTo>
                      <a:lnTo>
                        <a:pt x="441" y="549"/>
                      </a:lnTo>
                      <a:lnTo>
                        <a:pt x="441" y="543"/>
                      </a:lnTo>
                      <a:lnTo>
                        <a:pt x="426" y="543"/>
                      </a:lnTo>
                      <a:lnTo>
                        <a:pt x="426" y="532"/>
                      </a:lnTo>
                      <a:lnTo>
                        <a:pt x="416" y="528"/>
                      </a:lnTo>
                      <a:lnTo>
                        <a:pt x="416" y="521"/>
                      </a:lnTo>
                      <a:lnTo>
                        <a:pt x="406" y="521"/>
                      </a:lnTo>
                      <a:lnTo>
                        <a:pt x="396" y="528"/>
                      </a:lnTo>
                      <a:lnTo>
                        <a:pt x="390" y="528"/>
                      </a:lnTo>
                      <a:lnTo>
                        <a:pt x="380" y="528"/>
                      </a:lnTo>
                      <a:lnTo>
                        <a:pt x="375" y="517"/>
                      </a:lnTo>
                      <a:lnTo>
                        <a:pt x="390" y="517"/>
                      </a:lnTo>
                      <a:lnTo>
                        <a:pt x="390" y="510"/>
                      </a:lnTo>
                      <a:lnTo>
                        <a:pt x="390" y="500"/>
                      </a:lnTo>
                      <a:lnTo>
                        <a:pt x="400" y="500"/>
                      </a:lnTo>
                      <a:lnTo>
                        <a:pt x="400" y="495"/>
                      </a:lnTo>
                      <a:lnTo>
                        <a:pt x="390" y="489"/>
                      </a:lnTo>
                      <a:lnTo>
                        <a:pt x="396" y="478"/>
                      </a:lnTo>
                      <a:lnTo>
                        <a:pt x="386" y="478"/>
                      </a:lnTo>
                      <a:lnTo>
                        <a:pt x="375" y="478"/>
                      </a:lnTo>
                      <a:lnTo>
                        <a:pt x="375" y="473"/>
                      </a:lnTo>
                      <a:lnTo>
                        <a:pt x="375" y="467"/>
                      </a:lnTo>
                      <a:lnTo>
                        <a:pt x="375" y="462"/>
                      </a:lnTo>
                      <a:lnTo>
                        <a:pt x="365" y="451"/>
                      </a:lnTo>
                      <a:lnTo>
                        <a:pt x="365" y="445"/>
                      </a:lnTo>
                      <a:lnTo>
                        <a:pt x="380" y="441"/>
                      </a:lnTo>
                      <a:lnTo>
                        <a:pt x="380" y="430"/>
                      </a:lnTo>
                      <a:lnTo>
                        <a:pt x="386" y="424"/>
                      </a:lnTo>
                      <a:lnTo>
                        <a:pt x="396" y="424"/>
                      </a:lnTo>
                      <a:lnTo>
                        <a:pt x="400" y="419"/>
                      </a:lnTo>
                      <a:lnTo>
                        <a:pt x="400" y="413"/>
                      </a:lnTo>
                      <a:lnTo>
                        <a:pt x="390" y="402"/>
                      </a:lnTo>
                      <a:lnTo>
                        <a:pt x="386" y="413"/>
                      </a:lnTo>
                      <a:lnTo>
                        <a:pt x="370" y="413"/>
                      </a:lnTo>
                      <a:lnTo>
                        <a:pt x="370" y="408"/>
                      </a:lnTo>
                      <a:lnTo>
                        <a:pt x="375" y="402"/>
                      </a:lnTo>
                      <a:lnTo>
                        <a:pt x="375" y="397"/>
                      </a:lnTo>
                      <a:lnTo>
                        <a:pt x="380" y="397"/>
                      </a:lnTo>
                      <a:lnTo>
                        <a:pt x="375" y="380"/>
                      </a:lnTo>
                      <a:lnTo>
                        <a:pt x="375" y="375"/>
                      </a:lnTo>
                      <a:lnTo>
                        <a:pt x="359" y="386"/>
                      </a:lnTo>
                      <a:lnTo>
                        <a:pt x="355" y="380"/>
                      </a:lnTo>
                      <a:lnTo>
                        <a:pt x="345" y="375"/>
                      </a:lnTo>
                      <a:lnTo>
                        <a:pt x="339" y="380"/>
                      </a:lnTo>
                      <a:lnTo>
                        <a:pt x="335" y="380"/>
                      </a:lnTo>
                      <a:lnTo>
                        <a:pt x="329" y="369"/>
                      </a:lnTo>
                      <a:lnTo>
                        <a:pt x="319" y="369"/>
                      </a:lnTo>
                      <a:lnTo>
                        <a:pt x="319" y="365"/>
                      </a:lnTo>
                      <a:lnTo>
                        <a:pt x="309" y="358"/>
                      </a:lnTo>
                      <a:lnTo>
                        <a:pt x="304" y="365"/>
                      </a:lnTo>
                      <a:lnTo>
                        <a:pt x="299" y="365"/>
                      </a:lnTo>
                      <a:lnTo>
                        <a:pt x="288" y="358"/>
                      </a:lnTo>
                      <a:lnTo>
                        <a:pt x="294" y="343"/>
                      </a:lnTo>
                      <a:lnTo>
                        <a:pt x="299" y="326"/>
                      </a:lnTo>
                      <a:lnTo>
                        <a:pt x="294" y="326"/>
                      </a:lnTo>
                      <a:lnTo>
                        <a:pt x="288" y="304"/>
                      </a:lnTo>
                      <a:lnTo>
                        <a:pt x="299" y="299"/>
                      </a:lnTo>
                      <a:lnTo>
                        <a:pt x="309" y="293"/>
                      </a:lnTo>
                      <a:lnTo>
                        <a:pt x="315" y="272"/>
                      </a:lnTo>
                      <a:lnTo>
                        <a:pt x="294" y="267"/>
                      </a:lnTo>
                      <a:lnTo>
                        <a:pt x="288" y="261"/>
                      </a:lnTo>
                      <a:lnTo>
                        <a:pt x="274" y="261"/>
                      </a:lnTo>
                      <a:lnTo>
                        <a:pt x="268" y="272"/>
                      </a:lnTo>
                      <a:lnTo>
                        <a:pt x="268" y="278"/>
                      </a:lnTo>
                      <a:lnTo>
                        <a:pt x="274" y="282"/>
                      </a:lnTo>
                      <a:lnTo>
                        <a:pt x="268" y="289"/>
                      </a:lnTo>
                      <a:lnTo>
                        <a:pt x="268" y="293"/>
                      </a:lnTo>
                      <a:lnTo>
                        <a:pt x="264" y="304"/>
                      </a:lnTo>
                      <a:lnTo>
                        <a:pt x="254" y="299"/>
                      </a:lnTo>
                      <a:lnTo>
                        <a:pt x="248" y="289"/>
                      </a:lnTo>
                      <a:lnTo>
                        <a:pt x="243" y="289"/>
                      </a:lnTo>
                      <a:lnTo>
                        <a:pt x="233" y="299"/>
                      </a:lnTo>
                      <a:lnTo>
                        <a:pt x="223" y="293"/>
                      </a:lnTo>
                      <a:lnTo>
                        <a:pt x="213" y="282"/>
                      </a:lnTo>
                      <a:lnTo>
                        <a:pt x="213" y="272"/>
                      </a:lnTo>
                      <a:lnTo>
                        <a:pt x="197" y="293"/>
                      </a:lnTo>
                      <a:lnTo>
                        <a:pt x="183" y="299"/>
                      </a:lnTo>
                      <a:lnTo>
                        <a:pt x="177" y="289"/>
                      </a:lnTo>
                      <a:lnTo>
                        <a:pt x="162" y="289"/>
                      </a:lnTo>
                      <a:lnTo>
                        <a:pt x="152" y="289"/>
                      </a:lnTo>
                      <a:lnTo>
                        <a:pt x="142" y="278"/>
                      </a:lnTo>
                      <a:lnTo>
                        <a:pt x="142" y="267"/>
                      </a:lnTo>
                      <a:lnTo>
                        <a:pt x="132" y="256"/>
                      </a:lnTo>
                      <a:lnTo>
                        <a:pt x="132" y="245"/>
                      </a:lnTo>
                      <a:lnTo>
                        <a:pt x="126" y="245"/>
                      </a:lnTo>
                      <a:lnTo>
                        <a:pt x="122" y="234"/>
                      </a:lnTo>
                      <a:lnTo>
                        <a:pt x="116" y="223"/>
                      </a:lnTo>
                      <a:lnTo>
                        <a:pt x="112" y="217"/>
                      </a:lnTo>
                      <a:lnTo>
                        <a:pt x="112" y="213"/>
                      </a:lnTo>
                      <a:lnTo>
                        <a:pt x="122" y="206"/>
                      </a:lnTo>
                      <a:lnTo>
                        <a:pt x="122" y="202"/>
                      </a:lnTo>
                      <a:lnTo>
                        <a:pt x="101" y="191"/>
                      </a:lnTo>
                      <a:lnTo>
                        <a:pt x="91" y="202"/>
                      </a:lnTo>
                      <a:lnTo>
                        <a:pt x="86" y="202"/>
                      </a:lnTo>
                      <a:lnTo>
                        <a:pt x="81" y="202"/>
                      </a:lnTo>
                      <a:lnTo>
                        <a:pt x="71" y="191"/>
                      </a:lnTo>
                      <a:lnTo>
                        <a:pt x="71" y="174"/>
                      </a:lnTo>
                      <a:lnTo>
                        <a:pt x="65" y="174"/>
                      </a:lnTo>
                      <a:lnTo>
                        <a:pt x="61" y="169"/>
                      </a:lnTo>
                      <a:lnTo>
                        <a:pt x="55" y="163"/>
                      </a:lnTo>
                      <a:lnTo>
                        <a:pt x="51" y="163"/>
                      </a:lnTo>
                      <a:lnTo>
                        <a:pt x="55" y="137"/>
                      </a:lnTo>
                      <a:lnTo>
                        <a:pt x="45" y="130"/>
                      </a:lnTo>
                      <a:lnTo>
                        <a:pt x="45" y="109"/>
                      </a:lnTo>
                      <a:lnTo>
                        <a:pt x="45" y="104"/>
                      </a:lnTo>
                      <a:lnTo>
                        <a:pt x="45" y="98"/>
                      </a:lnTo>
                      <a:lnTo>
                        <a:pt x="45" y="93"/>
                      </a:lnTo>
                      <a:lnTo>
                        <a:pt x="35" y="82"/>
                      </a:lnTo>
                      <a:lnTo>
                        <a:pt x="35" y="76"/>
                      </a:lnTo>
                      <a:lnTo>
                        <a:pt x="30" y="76"/>
                      </a:lnTo>
                      <a:lnTo>
                        <a:pt x="20" y="76"/>
                      </a:lnTo>
                      <a:lnTo>
                        <a:pt x="20" y="71"/>
                      </a:lnTo>
                      <a:lnTo>
                        <a:pt x="10" y="61"/>
                      </a:lnTo>
                      <a:lnTo>
                        <a:pt x="0" y="39"/>
                      </a:lnTo>
                      <a:lnTo>
                        <a:pt x="14" y="33"/>
                      </a:lnTo>
                      <a:lnTo>
                        <a:pt x="55" y="22"/>
                      </a:lnTo>
                      <a:lnTo>
                        <a:pt x="65" y="22"/>
                      </a:lnTo>
                      <a:lnTo>
                        <a:pt x="86" y="11"/>
                      </a:lnTo>
                      <a:lnTo>
                        <a:pt x="101" y="11"/>
                      </a:lnTo>
                      <a:lnTo>
                        <a:pt x="122" y="6"/>
                      </a:lnTo>
                      <a:lnTo>
                        <a:pt x="136" y="6"/>
                      </a:lnTo>
                      <a:lnTo>
                        <a:pt x="146" y="6"/>
                      </a:lnTo>
                      <a:lnTo>
                        <a:pt x="172" y="0"/>
                      </a:lnTo>
                      <a:lnTo>
                        <a:pt x="187" y="0"/>
                      </a:lnTo>
                      <a:lnTo>
                        <a:pt x="193" y="11"/>
                      </a:lnTo>
                      <a:lnTo>
                        <a:pt x="197" y="28"/>
                      </a:lnTo>
                      <a:lnTo>
                        <a:pt x="213" y="50"/>
                      </a:lnTo>
                      <a:lnTo>
                        <a:pt x="228" y="76"/>
                      </a:lnTo>
                      <a:lnTo>
                        <a:pt x="228" y="82"/>
                      </a:lnTo>
                      <a:lnTo>
                        <a:pt x="223" y="104"/>
                      </a:lnTo>
                      <a:lnTo>
                        <a:pt x="228" y="119"/>
                      </a:lnTo>
                      <a:lnTo>
                        <a:pt x="228" y="130"/>
                      </a:lnTo>
                      <a:lnTo>
                        <a:pt x="223" y="141"/>
                      </a:lnTo>
                      <a:lnTo>
                        <a:pt x="228" y="158"/>
                      </a:lnTo>
                      <a:lnTo>
                        <a:pt x="228" y="169"/>
                      </a:lnTo>
                      <a:lnTo>
                        <a:pt x="238" y="169"/>
                      </a:lnTo>
                      <a:lnTo>
                        <a:pt x="274" y="169"/>
                      </a:lnTo>
                      <a:lnTo>
                        <a:pt x="278" y="185"/>
                      </a:lnTo>
                      <a:lnTo>
                        <a:pt x="284" y="202"/>
                      </a:lnTo>
                      <a:lnTo>
                        <a:pt x="294" y="217"/>
                      </a:lnTo>
                      <a:lnTo>
                        <a:pt x="315" y="228"/>
                      </a:lnTo>
                      <a:lnTo>
                        <a:pt x="319" y="228"/>
                      </a:lnTo>
                      <a:lnTo>
                        <a:pt x="325" y="228"/>
                      </a:lnTo>
                      <a:lnTo>
                        <a:pt x="325" y="234"/>
                      </a:lnTo>
                      <a:lnTo>
                        <a:pt x="335" y="234"/>
                      </a:lnTo>
                      <a:lnTo>
                        <a:pt x="335" y="228"/>
                      </a:lnTo>
                      <a:lnTo>
                        <a:pt x="339" y="217"/>
                      </a:lnTo>
                      <a:lnTo>
                        <a:pt x="345" y="206"/>
                      </a:lnTo>
                      <a:lnTo>
                        <a:pt x="349" y="202"/>
                      </a:lnTo>
                      <a:lnTo>
                        <a:pt x="370" y="195"/>
                      </a:lnTo>
                      <a:lnTo>
                        <a:pt x="375" y="191"/>
                      </a:lnTo>
                      <a:lnTo>
                        <a:pt x="390" y="185"/>
                      </a:lnTo>
                      <a:lnTo>
                        <a:pt x="396" y="180"/>
                      </a:lnTo>
                      <a:lnTo>
                        <a:pt x="406" y="180"/>
                      </a:lnTo>
                      <a:lnTo>
                        <a:pt x="416" y="185"/>
                      </a:lnTo>
                      <a:lnTo>
                        <a:pt x="420" y="191"/>
                      </a:lnTo>
                      <a:lnTo>
                        <a:pt x="430" y="202"/>
                      </a:lnTo>
                      <a:lnTo>
                        <a:pt x="441" y="202"/>
                      </a:lnTo>
                      <a:lnTo>
                        <a:pt x="446" y="206"/>
                      </a:lnTo>
                      <a:lnTo>
                        <a:pt x="457" y="213"/>
                      </a:lnTo>
                      <a:lnTo>
                        <a:pt x="461" y="228"/>
                      </a:lnTo>
                      <a:lnTo>
                        <a:pt x="461" y="239"/>
                      </a:lnTo>
                      <a:lnTo>
                        <a:pt x="467" y="245"/>
                      </a:lnTo>
                      <a:lnTo>
                        <a:pt x="467" y="250"/>
                      </a:lnTo>
                      <a:lnTo>
                        <a:pt x="467" y="256"/>
                      </a:lnTo>
                      <a:lnTo>
                        <a:pt x="471" y="272"/>
                      </a:lnTo>
                      <a:lnTo>
                        <a:pt x="471" y="278"/>
                      </a:lnTo>
                      <a:lnTo>
                        <a:pt x="477" y="289"/>
                      </a:lnTo>
                      <a:lnTo>
                        <a:pt x="481" y="310"/>
                      </a:lnTo>
                      <a:lnTo>
                        <a:pt x="487" y="321"/>
                      </a:lnTo>
                      <a:lnTo>
                        <a:pt x="487" y="337"/>
                      </a:lnTo>
                      <a:lnTo>
                        <a:pt x="491" y="348"/>
                      </a:lnTo>
                      <a:lnTo>
                        <a:pt x="507" y="358"/>
                      </a:lnTo>
                      <a:lnTo>
                        <a:pt x="512" y="365"/>
                      </a:lnTo>
                      <a:lnTo>
                        <a:pt x="538" y="354"/>
                      </a:lnTo>
                      <a:lnTo>
                        <a:pt x="542" y="348"/>
                      </a:lnTo>
                      <a:lnTo>
                        <a:pt x="558" y="348"/>
                      </a:lnTo>
                      <a:lnTo>
                        <a:pt x="568" y="354"/>
                      </a:lnTo>
                      <a:lnTo>
                        <a:pt x="568" y="365"/>
                      </a:lnTo>
                      <a:lnTo>
                        <a:pt x="578" y="375"/>
                      </a:lnTo>
                      <a:lnTo>
                        <a:pt x="588" y="375"/>
                      </a:lnTo>
                      <a:lnTo>
                        <a:pt x="603" y="375"/>
                      </a:lnTo>
                      <a:lnTo>
                        <a:pt x="609" y="380"/>
                      </a:lnTo>
                      <a:lnTo>
                        <a:pt x="613" y="386"/>
                      </a:lnTo>
                      <a:lnTo>
                        <a:pt x="633" y="413"/>
                      </a:lnTo>
                      <a:lnTo>
                        <a:pt x="639" y="430"/>
                      </a:lnTo>
                      <a:lnTo>
                        <a:pt x="639" y="462"/>
                      </a:lnTo>
                      <a:lnTo>
                        <a:pt x="639" y="467"/>
                      </a:lnTo>
                      <a:lnTo>
                        <a:pt x="639" y="473"/>
                      </a:lnTo>
                      <a:lnTo>
                        <a:pt x="639" y="478"/>
                      </a:lnTo>
                      <a:lnTo>
                        <a:pt x="664" y="467"/>
                      </a:lnTo>
                      <a:lnTo>
                        <a:pt x="674" y="467"/>
                      </a:lnTo>
                      <a:lnTo>
                        <a:pt x="700" y="467"/>
                      </a:lnTo>
                      <a:lnTo>
                        <a:pt x="710" y="467"/>
                      </a:lnTo>
                      <a:lnTo>
                        <a:pt x="741" y="467"/>
                      </a:lnTo>
                      <a:lnTo>
                        <a:pt x="751" y="467"/>
                      </a:lnTo>
                      <a:lnTo>
                        <a:pt x="771" y="456"/>
                      </a:lnTo>
                      <a:lnTo>
                        <a:pt x="771" y="462"/>
                      </a:lnTo>
                      <a:lnTo>
                        <a:pt x="791" y="478"/>
                      </a:lnTo>
                      <a:lnTo>
                        <a:pt x="806" y="495"/>
                      </a:lnTo>
                      <a:lnTo>
                        <a:pt x="812" y="510"/>
                      </a:lnTo>
                      <a:lnTo>
                        <a:pt x="812" y="521"/>
                      </a:lnTo>
                      <a:lnTo>
                        <a:pt x="812" y="506"/>
                      </a:lnTo>
                      <a:lnTo>
                        <a:pt x="848" y="521"/>
                      </a:lnTo>
                      <a:lnTo>
                        <a:pt x="832" y="538"/>
                      </a:lnTo>
                      <a:lnTo>
                        <a:pt x="826" y="549"/>
                      </a:lnTo>
                      <a:lnTo>
                        <a:pt x="822" y="549"/>
                      </a:lnTo>
                      <a:lnTo>
                        <a:pt x="832" y="582"/>
                      </a:lnTo>
                      <a:lnTo>
                        <a:pt x="826" y="582"/>
                      </a:lnTo>
                      <a:lnTo>
                        <a:pt x="822" y="586"/>
                      </a:lnTo>
                    </a:path>
                  </a:pathLst>
                </a:custGeom>
                <a:solidFill>
                  <a:srgbClr val="8AB2E2"/>
                </a:solidFill>
                <a:ln w="12700" cap="rnd" cmpd="sng">
                  <a:solidFill>
                    <a:srgbClr val="616365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r-FR" dirty="0"/>
                </a:p>
              </p:txBody>
            </p:sp>
          </p:grpSp>
          <p:sp>
            <p:nvSpPr>
              <p:cNvPr id="98" name="Rectangle 63">
                <a:extLst>
                  <a:ext uri="{FF2B5EF4-FFF2-40B4-BE49-F238E27FC236}">
                    <a16:creationId xmlns:a16="http://schemas.microsoft.com/office/drawing/2014/main" id="{E3AD16A2-90CC-4E44-948B-686C043617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08796" y="5869112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64</a:t>
                </a:r>
              </a:p>
            </p:txBody>
          </p:sp>
          <p:sp>
            <p:nvSpPr>
              <p:cNvPr id="99" name="Rectangle 45">
                <a:extLst>
                  <a:ext uri="{FF2B5EF4-FFF2-40B4-BE49-F238E27FC236}">
                    <a16:creationId xmlns:a16="http://schemas.microsoft.com/office/drawing/2014/main" id="{8E9A3C23-C164-4C7B-A39F-72154376E9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31073" y="2861442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29</a:t>
                </a:r>
              </a:p>
            </p:txBody>
          </p:sp>
          <p:sp>
            <p:nvSpPr>
              <p:cNvPr id="100" name="Rectangle 50">
                <a:extLst>
                  <a:ext uri="{FF2B5EF4-FFF2-40B4-BE49-F238E27FC236}">
                    <a16:creationId xmlns:a16="http://schemas.microsoft.com/office/drawing/2014/main" id="{F925412F-F3D0-4E1E-AA01-02C6022556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98635" y="3128834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56</a:t>
                </a:r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F31D3827-7EEC-4E44-BB95-B30537A51EB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2601" y="3430288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44</a:t>
                </a:r>
              </a:p>
            </p:txBody>
          </p:sp>
          <p:sp>
            <p:nvSpPr>
              <p:cNvPr id="102" name="Rectangle 59">
                <a:extLst>
                  <a:ext uri="{FF2B5EF4-FFF2-40B4-BE49-F238E27FC236}">
                    <a16:creationId xmlns:a16="http://schemas.microsoft.com/office/drawing/2014/main" id="{9E8DE2D5-D7AC-489F-B411-6CC3B1B580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57594" y="3842817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85</a:t>
                </a:r>
              </a:p>
            </p:txBody>
          </p:sp>
          <p:sp>
            <p:nvSpPr>
              <p:cNvPr id="103" name="Rectangle 72">
                <a:extLst>
                  <a:ext uri="{FF2B5EF4-FFF2-40B4-BE49-F238E27FC236}">
                    <a16:creationId xmlns:a16="http://schemas.microsoft.com/office/drawing/2014/main" id="{E3E3EC10-D036-4A72-B776-FD506A0C70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70947" y="5044302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33</a:t>
                </a:r>
              </a:p>
            </p:txBody>
          </p:sp>
          <p:sp>
            <p:nvSpPr>
              <p:cNvPr id="104" name="Rectangle 74">
                <a:extLst>
                  <a:ext uri="{FF2B5EF4-FFF2-40B4-BE49-F238E27FC236}">
                    <a16:creationId xmlns:a16="http://schemas.microsoft.com/office/drawing/2014/main" id="{D1BA56C4-5E60-4AB4-A1B0-D376445B9B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69422" y="5448005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40</a:t>
                </a:r>
              </a:p>
            </p:txBody>
          </p:sp>
          <p:sp>
            <p:nvSpPr>
              <p:cNvPr id="105" name="Rectangle 48">
                <a:extLst>
                  <a:ext uri="{FF2B5EF4-FFF2-40B4-BE49-F238E27FC236}">
                    <a16:creationId xmlns:a16="http://schemas.microsoft.com/office/drawing/2014/main" id="{0F7B1198-6570-4FC6-A807-9C3AC199698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06735" y="2749305"/>
                <a:ext cx="319734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22</a:t>
                </a:r>
              </a:p>
            </p:txBody>
          </p:sp>
          <p:sp>
            <p:nvSpPr>
              <p:cNvPr id="106" name="Rectangle 53">
                <a:extLst>
                  <a:ext uri="{FF2B5EF4-FFF2-40B4-BE49-F238E27FC236}">
                    <a16:creationId xmlns:a16="http://schemas.microsoft.com/office/drawing/2014/main" id="{14FB55B4-982E-4CEF-8D13-14DB9B9953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3881" y="2559160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50</a:t>
                </a:r>
              </a:p>
            </p:txBody>
          </p:sp>
          <p:sp>
            <p:nvSpPr>
              <p:cNvPr id="107" name="Rectangle 55">
                <a:extLst>
                  <a:ext uri="{FF2B5EF4-FFF2-40B4-BE49-F238E27FC236}">
                    <a16:creationId xmlns:a16="http://schemas.microsoft.com/office/drawing/2014/main" id="{99C1CCC8-C05B-4B2E-A0EB-8F19DA09E6F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90438" y="2931407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35</a:t>
                </a:r>
              </a:p>
            </p:txBody>
          </p:sp>
          <p:sp>
            <p:nvSpPr>
              <p:cNvPr id="108" name="Rectangle 65">
                <a:extLst>
                  <a:ext uri="{FF2B5EF4-FFF2-40B4-BE49-F238E27FC236}">
                    <a16:creationId xmlns:a16="http://schemas.microsoft.com/office/drawing/2014/main" id="{4CB93DFF-DA94-418F-9273-ABC9E81044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108751" y="2353480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14</a:t>
                </a:r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959FFF90-33BF-4DBB-8F9A-44B0B358BE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09852" y="2052701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76</a:t>
                </a:r>
              </a:p>
            </p:txBody>
          </p:sp>
          <p:sp>
            <p:nvSpPr>
              <p:cNvPr id="110" name="Rectangle 100">
                <a:extLst>
                  <a:ext uri="{FF2B5EF4-FFF2-40B4-BE49-F238E27FC236}">
                    <a16:creationId xmlns:a16="http://schemas.microsoft.com/office/drawing/2014/main" id="{ABABF476-9D84-42BE-951B-89B4F0FEBB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26912" y="1675003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62</a:t>
                </a:r>
              </a:p>
            </p:txBody>
          </p:sp>
          <p:sp>
            <p:nvSpPr>
              <p:cNvPr id="111" name="Rectangle 102">
                <a:extLst>
                  <a:ext uri="{FF2B5EF4-FFF2-40B4-BE49-F238E27FC236}">
                    <a16:creationId xmlns:a16="http://schemas.microsoft.com/office/drawing/2014/main" id="{0F774327-8E68-46BD-B7AE-A88BE1BF7D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414124" y="1885891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80</a:t>
                </a:r>
              </a:p>
            </p:txBody>
          </p:sp>
          <p:sp>
            <p:nvSpPr>
              <p:cNvPr id="112" name="Rectangle 108">
                <a:extLst>
                  <a:ext uri="{FF2B5EF4-FFF2-40B4-BE49-F238E27FC236}">
                    <a16:creationId xmlns:a16="http://schemas.microsoft.com/office/drawing/2014/main" id="{F3F6602A-20EE-4FC2-A6FB-4543C3C81B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812892" y="1685576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59</a:t>
                </a:r>
              </a:p>
            </p:txBody>
          </p:sp>
          <p:sp>
            <p:nvSpPr>
              <p:cNvPr id="113" name="Freeform 11">
                <a:extLst>
                  <a:ext uri="{FF2B5EF4-FFF2-40B4-BE49-F238E27FC236}">
                    <a16:creationId xmlns:a16="http://schemas.microsoft.com/office/drawing/2014/main" id="{2DBF3B10-6133-491F-91D4-D7DD9128BB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50801" y="3224407"/>
                <a:ext cx="11610" cy="7235"/>
              </a:xfrm>
              <a:custGeom>
                <a:avLst/>
                <a:gdLst>
                  <a:gd name="T0" fmla="*/ 0 w 12"/>
                  <a:gd name="T1" fmla="*/ 0 h 8"/>
                  <a:gd name="T2" fmla="*/ 2147483646 w 12"/>
                  <a:gd name="T3" fmla="*/ 0 h 8"/>
                  <a:gd name="T4" fmla="*/ 2147483646 w 12"/>
                  <a:gd name="T5" fmla="*/ 2147483646 h 8"/>
                  <a:gd name="T6" fmla="*/ 0 w 12"/>
                  <a:gd name="T7" fmla="*/ 2147483646 h 8"/>
                  <a:gd name="T8" fmla="*/ 0 w 12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2" h="8">
                    <a:moveTo>
                      <a:pt x="0" y="0"/>
                    </a:moveTo>
                    <a:lnTo>
                      <a:pt x="11" y="0"/>
                    </a:lnTo>
                    <a:lnTo>
                      <a:pt x="11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114" name="Freeform 12">
                <a:extLst>
                  <a:ext uri="{FF2B5EF4-FFF2-40B4-BE49-F238E27FC236}">
                    <a16:creationId xmlns:a16="http://schemas.microsoft.com/office/drawing/2014/main" id="{BC157B13-5FEF-46E6-AAC6-9352D02BE0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32044" y="3224407"/>
                <a:ext cx="9825" cy="7235"/>
              </a:xfrm>
              <a:custGeom>
                <a:avLst/>
                <a:gdLst>
                  <a:gd name="T0" fmla="*/ 0 w 10"/>
                  <a:gd name="T1" fmla="*/ 0 h 8"/>
                  <a:gd name="T2" fmla="*/ 2147483646 w 10"/>
                  <a:gd name="T3" fmla="*/ 0 h 8"/>
                  <a:gd name="T4" fmla="*/ 2147483646 w 10"/>
                  <a:gd name="T5" fmla="*/ 2147483646 h 8"/>
                  <a:gd name="T6" fmla="*/ 0 w 10"/>
                  <a:gd name="T7" fmla="*/ 2147483646 h 8"/>
                  <a:gd name="T8" fmla="*/ 0 w 10"/>
                  <a:gd name="T9" fmla="*/ 0 h 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0" h="8">
                    <a:moveTo>
                      <a:pt x="0" y="0"/>
                    </a:moveTo>
                    <a:lnTo>
                      <a:pt x="9" y="0"/>
                    </a:lnTo>
                    <a:lnTo>
                      <a:pt x="9" y="7"/>
                    </a:lnTo>
                    <a:lnTo>
                      <a:pt x="0" y="7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solidFill>
                  <a:srgbClr val="61636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fr-FR" dirty="0"/>
              </a:p>
            </p:txBody>
          </p:sp>
          <p:sp>
            <p:nvSpPr>
              <p:cNvPr id="115" name="Rectangle 65">
                <a:extLst>
                  <a:ext uri="{FF2B5EF4-FFF2-40B4-BE49-F238E27FC236}">
                    <a16:creationId xmlns:a16="http://schemas.microsoft.com/office/drawing/2014/main" id="{18732C1F-39A6-4ED6-A062-6014A82D20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794114" y="2406880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27</a:t>
                </a:r>
              </a:p>
            </p:txBody>
          </p:sp>
          <p:sp>
            <p:nvSpPr>
              <p:cNvPr id="116" name="Rectangle 59">
                <a:extLst>
                  <a:ext uri="{FF2B5EF4-FFF2-40B4-BE49-F238E27FC236}">
                    <a16:creationId xmlns:a16="http://schemas.microsoft.com/office/drawing/2014/main" id="{3521719F-285C-4AED-BE2B-A8190DC5A8F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88443" y="4439645"/>
                <a:ext cx="259687" cy="18210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defTabSz="76200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defTabSz="76200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defTabSz="7620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defTabSz="7620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defTabSz="7620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defTabSz="7620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  <a:defRPr/>
                </a:pPr>
                <a:r>
                  <a:rPr lang="fr-FR" altLang="fr-FR" sz="600" b="1" dirty="0">
                    <a:solidFill>
                      <a:srgbClr val="616365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anose="020F0502020204030204" pitchFamily="34" charset="0"/>
                    <a:cs typeface="Calibri" panose="020F0502020204030204" pitchFamily="34" charset="0"/>
                  </a:rPr>
                  <a:t>17</a:t>
                </a:r>
              </a:p>
            </p:txBody>
          </p:sp>
          <p:sp>
            <p:nvSpPr>
              <p:cNvPr id="117" name="ZoneTexte 116">
                <a:extLst>
                  <a:ext uri="{FF2B5EF4-FFF2-40B4-BE49-F238E27FC236}">
                    <a16:creationId xmlns:a16="http://schemas.microsoft.com/office/drawing/2014/main" id="{87914912-83A2-4DBF-BE6F-7977EEC6E1AE}"/>
                  </a:ext>
                </a:extLst>
              </p:cNvPr>
              <p:cNvSpPr txBox="1"/>
              <p:nvPr/>
            </p:nvSpPr>
            <p:spPr>
              <a:xfrm>
                <a:off x="8681150" y="1104312"/>
                <a:ext cx="380232" cy="26161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8AB2E2"/>
                    </a:solidFill>
                  </a:rPr>
                  <a:t>1,4</a:t>
                </a:r>
              </a:p>
            </p:txBody>
          </p:sp>
          <p:sp>
            <p:nvSpPr>
              <p:cNvPr id="119" name="ZoneTexte 118">
                <a:extLst>
                  <a:ext uri="{FF2B5EF4-FFF2-40B4-BE49-F238E27FC236}">
                    <a16:creationId xmlns:a16="http://schemas.microsoft.com/office/drawing/2014/main" id="{6760D092-1410-43A9-9919-EAC175C8CBE6}"/>
                  </a:ext>
                </a:extLst>
              </p:cNvPr>
              <p:cNvSpPr txBox="1"/>
              <p:nvPr/>
            </p:nvSpPr>
            <p:spPr>
              <a:xfrm>
                <a:off x="7450401" y="1672546"/>
                <a:ext cx="38023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8AB2E2"/>
                    </a:solidFill>
                  </a:rPr>
                  <a:t>1,5</a:t>
                </a:r>
              </a:p>
            </p:txBody>
          </p:sp>
          <p:sp>
            <p:nvSpPr>
              <p:cNvPr id="121" name="ZoneTexte 120">
                <a:extLst>
                  <a:ext uri="{FF2B5EF4-FFF2-40B4-BE49-F238E27FC236}">
                    <a16:creationId xmlns:a16="http://schemas.microsoft.com/office/drawing/2014/main" id="{1C8AA56F-26F4-4CE8-ACBE-9B7FD5FBAB55}"/>
                  </a:ext>
                </a:extLst>
              </p:cNvPr>
              <p:cNvSpPr txBox="1"/>
              <p:nvPr/>
            </p:nvSpPr>
            <p:spPr>
              <a:xfrm>
                <a:off x="5439976" y="3175411"/>
                <a:ext cx="38023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0070C0"/>
                    </a:solidFill>
                  </a:rPr>
                  <a:t>1,7</a:t>
                </a:r>
              </a:p>
            </p:txBody>
          </p:sp>
          <p:sp>
            <p:nvSpPr>
              <p:cNvPr id="122" name="ZoneTexte 121">
                <a:extLst>
                  <a:ext uri="{FF2B5EF4-FFF2-40B4-BE49-F238E27FC236}">
                    <a16:creationId xmlns:a16="http://schemas.microsoft.com/office/drawing/2014/main" id="{E362E459-C46C-4329-A1E3-20DD4AD20A22}"/>
                  </a:ext>
                </a:extLst>
              </p:cNvPr>
              <p:cNvSpPr txBox="1"/>
              <p:nvPr/>
            </p:nvSpPr>
            <p:spPr>
              <a:xfrm>
                <a:off x="6868462" y="3193981"/>
                <a:ext cx="380232" cy="2616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8AB2E2"/>
                    </a:solidFill>
                  </a:rPr>
                  <a:t>1,5</a:t>
                </a:r>
              </a:p>
            </p:txBody>
          </p:sp>
          <p:sp>
            <p:nvSpPr>
              <p:cNvPr id="123" name="ZoneTexte 122">
                <a:extLst>
                  <a:ext uri="{FF2B5EF4-FFF2-40B4-BE49-F238E27FC236}">
                    <a16:creationId xmlns:a16="http://schemas.microsoft.com/office/drawing/2014/main" id="{AA6661BD-A968-4796-A9A2-13080E6CC5FD}"/>
                  </a:ext>
                </a:extLst>
              </p:cNvPr>
              <p:cNvSpPr txBox="1"/>
              <p:nvPr/>
            </p:nvSpPr>
            <p:spPr>
              <a:xfrm>
                <a:off x="6308656" y="4234532"/>
                <a:ext cx="380232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fr-FR" sz="1100" b="1" dirty="0">
                    <a:solidFill>
                      <a:srgbClr val="2C69B2"/>
                    </a:solidFill>
                  </a:rPr>
                  <a:t>2,0</a:t>
                </a:r>
              </a:p>
            </p:txBody>
          </p:sp>
        </p:grpSp>
        <p:sp>
          <p:nvSpPr>
            <p:cNvPr id="127" name="Arc 126">
              <a:extLst>
                <a:ext uri="{FF2B5EF4-FFF2-40B4-BE49-F238E27FC236}">
                  <a16:creationId xmlns:a16="http://schemas.microsoft.com/office/drawing/2014/main" id="{56C0908D-7439-4D31-867F-2E7C14EE3183}"/>
                </a:ext>
              </a:extLst>
            </p:cNvPr>
            <p:cNvSpPr/>
            <p:nvPr/>
          </p:nvSpPr>
          <p:spPr>
            <a:xfrm rot="15306844" flipH="1">
              <a:off x="3240556" y="1283408"/>
              <a:ext cx="2069097" cy="1516652"/>
            </a:xfrm>
            <a:prstGeom prst="arc">
              <a:avLst/>
            </a:prstGeom>
            <a:ln w="28575">
              <a:solidFill>
                <a:srgbClr val="558ED5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9" name="Arc 128">
              <a:extLst>
                <a:ext uri="{FF2B5EF4-FFF2-40B4-BE49-F238E27FC236}">
                  <a16:creationId xmlns:a16="http://schemas.microsoft.com/office/drawing/2014/main" id="{BABED7F1-FF30-48EC-A42E-E8A91BDB4651}"/>
                </a:ext>
              </a:extLst>
            </p:cNvPr>
            <p:cNvSpPr/>
            <p:nvPr/>
          </p:nvSpPr>
          <p:spPr>
            <a:xfrm rot="17784582" flipH="1">
              <a:off x="5620480" y="1089892"/>
              <a:ext cx="1441710" cy="1557836"/>
            </a:xfrm>
            <a:prstGeom prst="arc">
              <a:avLst/>
            </a:prstGeom>
            <a:ln w="28575">
              <a:solidFill>
                <a:srgbClr val="8AB2E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1" name="Arc 130">
              <a:extLst>
                <a:ext uri="{FF2B5EF4-FFF2-40B4-BE49-F238E27FC236}">
                  <a16:creationId xmlns:a16="http://schemas.microsoft.com/office/drawing/2014/main" id="{C5CC9D5A-239E-43C0-B2BD-412FDF5E21DF}"/>
                </a:ext>
              </a:extLst>
            </p:cNvPr>
            <p:cNvSpPr/>
            <p:nvPr/>
          </p:nvSpPr>
          <p:spPr>
            <a:xfrm rot="3767669" flipH="1">
              <a:off x="5665978" y="901610"/>
              <a:ext cx="1660152" cy="1489401"/>
            </a:xfrm>
            <a:prstGeom prst="arc">
              <a:avLst/>
            </a:prstGeom>
            <a:ln w="28575">
              <a:solidFill>
                <a:srgbClr val="8AB2E2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fr-F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33" name="ZoneTexte 132">
            <a:extLst>
              <a:ext uri="{FF2B5EF4-FFF2-40B4-BE49-F238E27FC236}">
                <a16:creationId xmlns:a16="http://schemas.microsoft.com/office/drawing/2014/main" id="{08A21192-3768-40A2-A920-D3BA7C14E364}"/>
              </a:ext>
            </a:extLst>
          </p:cNvPr>
          <p:cNvSpPr txBox="1"/>
          <p:nvPr/>
        </p:nvSpPr>
        <p:spPr>
          <a:xfrm>
            <a:off x="7579965" y="1057404"/>
            <a:ext cx="27249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616365"/>
                </a:solidFill>
                <a:effectLst/>
                <a:uLnTx/>
                <a:uFillTx/>
                <a:latin typeface="Arial Narrow" panose="020B0606020202030204" pitchFamily="34" charset="0"/>
                <a:ea typeface="MS PGothic" panose="020B0600070205080204" pitchFamily="34" charset="-128"/>
                <a:cs typeface="+mn-cs"/>
              </a:rPr>
              <a:t>En millions de tonnes</a:t>
            </a:r>
          </a:p>
        </p:txBody>
      </p:sp>
      <p:sp>
        <p:nvSpPr>
          <p:cNvPr id="139" name="ZoneTexte 138">
            <a:extLst>
              <a:ext uri="{FF2B5EF4-FFF2-40B4-BE49-F238E27FC236}">
                <a16:creationId xmlns:a16="http://schemas.microsoft.com/office/drawing/2014/main" id="{F01F88F2-5493-403D-ABD7-B0F1C82F476D}"/>
              </a:ext>
            </a:extLst>
          </p:cNvPr>
          <p:cNvSpPr txBox="1"/>
          <p:nvPr/>
        </p:nvSpPr>
        <p:spPr>
          <a:xfrm rot="16200000">
            <a:off x="-2157191" y="2194187"/>
            <a:ext cx="50560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27175" algn="l"/>
              </a:tabLst>
              <a:defRPr/>
            </a:pPr>
            <a:r>
              <a:rPr kumimoji="0" lang="fr-FR" sz="16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Rounded MT Bold" panose="020F070403050403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Bétonniers  |  Zones de chalandises  2019 </a:t>
            </a:r>
            <a:endParaRPr kumimoji="0" lang="fr-F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Rounded MT Bold" panose="020F070403050403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1696195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10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5B3CEC0E-0D17-4FB6-86F3-A46EE3F1E8C4}" vid="{9891BE4A-8389-4F01-8D7A-5AAE5AE0CF9E}"/>
    </a:ext>
  </a:extLst>
</a:theme>
</file>

<file path=ppt/theme/theme10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Nouvelle présentation">
  <a:themeElements>
    <a:clrScheme name="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38F38"/>
      </a:accent1>
      <a:accent2>
        <a:srgbClr val="990A1C"/>
      </a:accent2>
      <a:accent3>
        <a:srgbClr val="FF3F00"/>
      </a:accent3>
      <a:accent4>
        <a:srgbClr val="000000"/>
      </a:accent4>
      <a:accent5>
        <a:srgbClr val="CDB99C"/>
      </a:accent5>
      <a:accent6>
        <a:srgbClr val="7A798A"/>
      </a:accent6>
      <a:hlink>
        <a:srgbClr val="395B99"/>
      </a:hlink>
      <a:folHlink>
        <a:srgbClr val="CCC56F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1" id="{5B3CEC0E-0D17-4FB6-86F3-A46EE3F1E8C4}" vid="{9C3D6BAF-E72C-4E53-AC79-39025170E712}"/>
    </a:ext>
  </a:extLst>
</a:theme>
</file>

<file path=ppt/theme/theme3.xml><?xml version="1.0" encoding="utf-8"?>
<a:theme xmlns:a="http://schemas.openxmlformats.org/drawingml/2006/main" name="2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5B3CEC0E-0D17-4FB6-86F3-A46EE3F1E8C4}" vid="{CCA1065E-BE91-4BA5-AC98-CDDA7B6682F2}"/>
    </a:ext>
  </a:extLst>
</a:theme>
</file>

<file path=ppt/theme/theme4.xml><?xml version="1.0" encoding="utf-8"?>
<a:theme xmlns:a="http://schemas.openxmlformats.org/drawingml/2006/main" name="1_Nouvelle présentation">
  <a:themeElements>
    <a:clrScheme name="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38F38"/>
      </a:accent1>
      <a:accent2>
        <a:srgbClr val="990A1C"/>
      </a:accent2>
      <a:accent3>
        <a:srgbClr val="FF3F00"/>
      </a:accent3>
      <a:accent4>
        <a:srgbClr val="000000"/>
      </a:accent4>
      <a:accent5>
        <a:srgbClr val="CDB99C"/>
      </a:accent5>
      <a:accent6>
        <a:srgbClr val="7A798A"/>
      </a:accent6>
      <a:hlink>
        <a:srgbClr val="395B99"/>
      </a:hlink>
      <a:folHlink>
        <a:srgbClr val="CCC56F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que Powerpoint UNICEM.potx [Lecture seule]" id="{AB8C8AB8-8C1B-4AA6-A44C-591748DD51ED}" vid="{48C564AC-1A63-4D5C-BEDD-DE987E83F612}"/>
    </a:ext>
  </a:extLst>
</a:theme>
</file>

<file path=ppt/theme/theme5.xml><?xml version="1.0" encoding="utf-8"?>
<a:theme xmlns:a="http://schemas.openxmlformats.org/drawingml/2006/main" name="11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Masque Powerpoint UNICEM.potx [Lecture seule]" id="{AB8C8AB8-8C1B-4AA6-A44C-591748DD51ED}" vid="{C38F1414-9B72-4B4D-A0FF-1F31C48DC250}"/>
    </a:ext>
  </a:extLst>
</a:theme>
</file>

<file path=ppt/theme/theme6.xml><?xml version="1.0" encoding="utf-8"?>
<a:theme xmlns:a="http://schemas.openxmlformats.org/drawingml/2006/main" name="2_Nouvelle présentation">
  <a:themeElements>
    <a:clrScheme name="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38F38"/>
      </a:accent1>
      <a:accent2>
        <a:srgbClr val="990A1C"/>
      </a:accent2>
      <a:accent3>
        <a:srgbClr val="FF3F00"/>
      </a:accent3>
      <a:accent4>
        <a:srgbClr val="000000"/>
      </a:accent4>
      <a:accent5>
        <a:srgbClr val="CDB99C"/>
      </a:accent5>
      <a:accent6>
        <a:srgbClr val="7A798A"/>
      </a:accent6>
      <a:hlink>
        <a:srgbClr val="395B99"/>
      </a:hlink>
      <a:folHlink>
        <a:srgbClr val="CCC56F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asque Powerpoint UNICEM.potx [Lecture seule]" id="{AB8C8AB8-8C1B-4AA6-A44C-591748DD51ED}" vid="{48C564AC-1A63-4D5C-BEDD-DE987E83F612}"/>
    </a:ext>
  </a:extLst>
</a:theme>
</file>

<file path=ppt/theme/theme7.xml><?xml version="1.0" encoding="utf-8"?>
<a:theme xmlns:a="http://schemas.openxmlformats.org/drawingml/2006/main" name="3_Nouvelle présentation">
  <a:themeElements>
    <a:clrScheme name="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E38F38"/>
      </a:accent1>
      <a:accent2>
        <a:srgbClr val="990A1C"/>
      </a:accent2>
      <a:accent3>
        <a:srgbClr val="FF3F00"/>
      </a:accent3>
      <a:accent4>
        <a:srgbClr val="000000"/>
      </a:accent4>
      <a:accent5>
        <a:srgbClr val="CDB99C"/>
      </a:accent5>
      <a:accent6>
        <a:srgbClr val="7A798A"/>
      </a:accent6>
      <a:hlink>
        <a:srgbClr val="395B99"/>
      </a:hlink>
      <a:folHlink>
        <a:srgbClr val="CCC56F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Nouvelle pré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uvelle pré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uvelle pré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ésentation1" id="{5B3CEC0E-0D17-4FB6-86F3-A46EE3F1E8C4}" vid="{9C3D6BAF-E72C-4E53-AC79-39025170E712}"/>
    </a:ext>
  </a:extLst>
</a:theme>
</file>

<file path=ppt/theme/theme8.xml><?xml version="1.0" encoding="utf-8"?>
<a:theme xmlns:a="http://schemas.openxmlformats.org/drawingml/2006/main" name="3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5B3CEC0E-0D17-4FB6-86F3-A46EE3F1E8C4}" vid="{CCA1065E-BE91-4BA5-AC98-CDDA7B6682F2}"/>
    </a:ext>
  </a:extLst>
</a:theme>
</file>

<file path=ppt/theme/theme9.xml><?xml version="1.0" encoding="utf-8"?>
<a:theme xmlns:a="http://schemas.openxmlformats.org/drawingml/2006/main" name="4_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ésentation1" id="{5B3CEC0E-0D17-4FB6-86F3-A46EE3F1E8C4}" vid="{CCA1065E-BE91-4BA5-AC98-CDDA7B6682F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59846</TotalTime>
  <Words>702</Words>
  <Application>Microsoft Office PowerPoint</Application>
  <PresentationFormat>Affichage à l'écran (16:9)</PresentationFormat>
  <Paragraphs>287</Paragraphs>
  <Slides>9</Slides>
  <Notes>9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9</vt:i4>
      </vt:variant>
      <vt:variant>
        <vt:lpstr>Liens</vt:lpstr>
      </vt:variant>
      <vt:variant>
        <vt:i4>5</vt:i4>
      </vt:variant>
      <vt:variant>
        <vt:lpstr>Titres des diapositives</vt:lpstr>
      </vt:variant>
      <vt:variant>
        <vt:i4>9</vt:i4>
      </vt:variant>
    </vt:vector>
  </HeadingPairs>
  <TitlesOfParts>
    <vt:vector size="29" baseType="lpstr">
      <vt:lpstr>Arial</vt:lpstr>
      <vt:lpstr>Arial Black</vt:lpstr>
      <vt:lpstr>Arial Narrow</vt:lpstr>
      <vt:lpstr>Arial Rounded MT Bold</vt:lpstr>
      <vt:lpstr>Calibri</vt:lpstr>
      <vt:lpstr>Tahoma</vt:lpstr>
      <vt:lpstr>10_Conception personnalisée</vt:lpstr>
      <vt:lpstr>Nouvelle présentation</vt:lpstr>
      <vt:lpstr>2_Conception personnalisée</vt:lpstr>
      <vt:lpstr>1_Nouvelle présentation</vt:lpstr>
      <vt:lpstr>11_Conception personnalisée</vt:lpstr>
      <vt:lpstr>2_Nouvelle présentation</vt:lpstr>
      <vt:lpstr>3_Nouvelle présentation</vt:lpstr>
      <vt:lpstr>3_Conception personnalisée</vt:lpstr>
      <vt:lpstr>4_Conception personnalisée</vt:lpstr>
      <vt:lpstr>file:///\\uni-fics\economique$\CM1\A%20ETUDES%20ECO%20SRC\Etude%20Eco%20GraMar\GraMar%20Juillet%202021\GraMar%202016%20-%202019.xlsx!graphes!%5bGraMar%202016%20-%202019.xlsx%5dgraphes%20Graphique%204</vt:lpstr>
      <vt:lpstr>file:///\\uni-fics\economique$\CM1\A%20ETUDES%20ECO%20SRC\Etude%20Eco%20GraMar\GraMar%20Juillet%202021\GraMar%202016%20-%202019.xlsx!graphes!%5bGraMar%202016%20-%202019.xlsx%5dgraphes%20Graphique%202</vt:lpstr>
      <vt:lpstr>file:///\\uni-fics\economique$\CM1\A%20ETUDES%20ECO%20SRC\Etude%20Eco%20GraMar\GraMar%20Juillet%202021\GraMar%202016%20-%202019.xlsx!graphes!%5bGraMar%202016%20-%202019.xlsx%5dgraphes%20Graphique%206</vt:lpstr>
      <vt:lpstr>file:///\\uni-fics\economique$\CM1\A%20ETUDES%20ECO%20SRC\Etude%20Eco%20GraMar\GraMar%20Juillet%202021\GraMar%202016%20-%202019.xlsx!graphes!%5bGraMar%202016%20-%202019.xlsx%5dgraphes%20Graphique%201</vt:lpstr>
      <vt:lpstr>file:///\\10.1.1.14\economique$\CM1\A%20ETUDES%20ECO%20SRC\Etude%20Eco%20GraMar\Résultats%20Enquêtes%20GraMar%20CD\RESULTATS%20EAGM%20-%20Année%202019%20révisé.xlsx!Feuil2!%5bRESULTATS%20EAGM%20-%20Année%202019%20révisé.xlsx%5dFeuil2%20Graphique%208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 ROCH Dalila</dc:creator>
  <cp:lastModifiedBy>FROMENTIN Etienne</cp:lastModifiedBy>
  <cp:revision>3212</cp:revision>
  <cp:lastPrinted>2019-07-04T08:58:38Z</cp:lastPrinted>
  <dcterms:created xsi:type="dcterms:W3CDTF">2017-03-27T14:14:00Z</dcterms:created>
  <dcterms:modified xsi:type="dcterms:W3CDTF">2021-12-09T07:53:37Z</dcterms:modified>
</cp:coreProperties>
</file>